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7" r:id="rId6"/>
    <p:sldId id="274" r:id="rId7"/>
    <p:sldId id="260" r:id="rId8"/>
    <p:sldId id="261" r:id="rId9"/>
    <p:sldId id="263" r:id="rId10"/>
    <p:sldId id="271" r:id="rId11"/>
    <p:sldId id="272" r:id="rId12"/>
    <p:sldId id="262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8" userDrawn="1">
          <p15:clr>
            <a:srgbClr val="A4A3A4"/>
          </p15:clr>
        </p15:guide>
        <p15:guide id="2" orient="horz" pos="2682" userDrawn="1">
          <p15:clr>
            <a:srgbClr val="A4A3A4"/>
          </p15:clr>
        </p15:guide>
        <p15:guide id="3" orient="horz" pos="3294" userDrawn="1">
          <p15:clr>
            <a:srgbClr val="A4A3A4"/>
          </p15:clr>
        </p15:guide>
        <p15:guide id="4" pos="4747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778" userDrawn="1">
          <p15:clr>
            <a:srgbClr val="A4A3A4"/>
          </p15:clr>
        </p15:guide>
        <p15:guide id="7" orient="horz" pos="618" userDrawn="1">
          <p15:clr>
            <a:srgbClr val="A4A3A4"/>
          </p15:clr>
        </p15:guide>
        <p15:guide id="9" pos="2933" userDrawn="1">
          <p15:clr>
            <a:srgbClr val="A4A3A4"/>
          </p15:clr>
        </p15:guide>
        <p15:guide id="10" orient="horz" pos="3680" userDrawn="1">
          <p15:clr>
            <a:srgbClr val="A4A3A4"/>
          </p15:clr>
        </p15:guide>
        <p15:guide id="11" pos="69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D2D9"/>
    <a:srgbClr val="D08AC6"/>
    <a:srgbClr val="FF66CC"/>
    <a:srgbClr val="397A2E"/>
    <a:srgbClr val="000000"/>
    <a:srgbClr val="089BEC"/>
    <a:srgbClr val="14D1E0"/>
    <a:srgbClr val="35BAE9"/>
    <a:srgbClr val="9A79F7"/>
    <a:srgbClr val="034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83730" autoAdjust="0"/>
  </p:normalViewPr>
  <p:slideViewPr>
    <p:cSldViewPr snapToGrid="0">
      <p:cViewPr varScale="1">
        <p:scale>
          <a:sx n="72" d="100"/>
          <a:sy n="72" d="100"/>
        </p:scale>
        <p:origin x="547" y="58"/>
      </p:cViewPr>
      <p:guideLst>
        <p:guide orient="horz" pos="1638"/>
        <p:guide orient="horz" pos="2682"/>
        <p:guide orient="horz" pos="3294"/>
        <p:guide pos="4747"/>
        <p:guide pos="3840"/>
        <p:guide pos="778"/>
        <p:guide orient="horz" pos="618"/>
        <p:guide pos="2933"/>
        <p:guide orient="horz" pos="3680"/>
        <p:guide pos="69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DA067-2429-4A6F-BFCC-1166073C9156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83B65-8601-4935-A92C-3E34755766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9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本次我会从以下</a:t>
            </a:r>
            <a:r>
              <a:rPr lang="en-US" altLang="zh-CN"/>
              <a:t>5</a:t>
            </a:r>
            <a:r>
              <a:rPr lang="zh-CN" altLang="en-US"/>
              <a:t>个方面来介绍我自己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83B65-8601-4935-A92C-3E347557660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921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第一部分个人背景，我的政治面貌是中共党员。学习方面，我的学分绩为</a:t>
            </a:r>
            <a:r>
              <a:rPr lang="en-US" altLang="zh-CN"/>
              <a:t>83.35</a:t>
            </a:r>
            <a:r>
              <a:rPr lang="zh-CN" altLang="en-US"/>
              <a:t>，专业排名为第</a:t>
            </a:r>
            <a:r>
              <a:rPr lang="en-US" altLang="zh-CN"/>
              <a:t>12</a:t>
            </a:r>
            <a:r>
              <a:rPr lang="zh-CN" altLang="en-US"/>
              <a:t>名。英语方面，六级成绩</a:t>
            </a:r>
            <a:r>
              <a:rPr lang="en-US" altLang="zh-CN"/>
              <a:t>521</a:t>
            </a:r>
            <a:r>
              <a:rPr lang="zh-CN" altLang="en-US"/>
              <a:t>，四级成绩</a:t>
            </a:r>
            <a:r>
              <a:rPr lang="en-US" altLang="zh-CN"/>
              <a:t>570</a:t>
            </a:r>
            <a:r>
              <a:rPr lang="zh-CN" altLang="en-US"/>
              <a:t>。我曾获得优秀学生干部，优秀团干部，奖学金等奖项。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83B65-8601-4935-A92C-3E347557660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949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第二部分是我的科研经历。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83B65-8601-4935-A92C-3E347557660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4003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83B65-8601-4935-A92C-3E347557660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4109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83B65-8601-4935-A92C-3E347557660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730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第三部分是校园生活，我担任我们智能机器人班团支书，负责班级的团建，团日活动和预备党员推优大会。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83B65-8601-4935-A92C-3E347557660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217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第四部分是社会实践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83B65-8601-4935-A92C-3E347557660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7398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第五部分是未来规划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83B65-8601-4935-A92C-3E347557660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3217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A21018-DFCA-4F79-850B-B0AFDF9FF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3265E9-E808-4E23-9861-5C3E73A84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8DBFA3-5D35-4514-8AAD-A3ADFE2F7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06BDF1-8C05-4BC3-A161-DC586EB2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2846F8-CD3D-4C10-8B0F-9903F5513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883261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1C1CF4-5C13-4D3B-B0E4-A70B99F64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1099B97-0AF5-413D-AD0D-5B44FCDAB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1380D4-BD45-4BAB-BE70-704CB58C4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92C1BE-FBE1-4030-AF76-92A3F033D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B4E683-6B25-4A81-8DCF-DE683CBD3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511410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ACD16E9-739C-4A91-BB97-D3BCAD8218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827A9D8-607E-461B-8A6E-6CD3C9759D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3277B80-F4E5-47E1-ABE9-18BE53070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D309CD-DD18-46E8-A8A0-B70D4CA63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0AABE8-7D80-44B9-B013-7931A3FEA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414733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278E80-EB58-4ACB-B107-8EDB48525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0500F8-1DA8-43FD-A479-1103696F9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1B7131E-C323-464C-8617-B776EC290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FCDC31-E680-4F6B-A6FF-88836D901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7B207D0-64B1-4207-A818-1151FCF30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503591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FDB08B-773A-4AF8-8203-1D5C054D3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B79F72-BD33-4D83-82AA-6F7F99904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21716D-3CD1-478C-8A58-2EFA01F80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6E628F-FF38-497D-836A-8F3D8C132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1A2A25-9F77-4ACC-BF35-8C6F592C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1394707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ED7E0A-FD15-4887-84B0-601AF9BE1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BEC1C3-42A4-4C60-AE33-A9CE472D0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C8E24A7-B695-4BA0-82D3-71DA453888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48296E-39F1-4C8C-958F-54D8FE765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D89D242-F1B9-4299-B4AD-82871A7FF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C7C6C0F-09BD-4E28-8C83-B7E0D5085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551711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04C271-CE06-4E1B-96EC-943694DC1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1B4F16-EE48-462D-8BC7-5389B5C7C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955EE2E-0BE0-4F00-BF74-649D802B4C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C66CD61-BA5E-43BF-8FC7-0746F4EBE3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9EC75EC-3119-494E-BE32-91B9F73D0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579EADB-EA82-44A6-8C80-125DD2E3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A47C097-C1AF-48B4-B1B4-F35429BE1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B225BC8-2B46-4E6E-97EC-A16899F1D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2446826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85E214-3D14-45D4-A38A-B2A30CD89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8FCE270-3BEA-4F86-A2AB-A0DE75F75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5C77F92-1D82-4253-A3C8-03AC7DC5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52E8623-4C85-409D-B8C3-5E238031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71740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EC77FE8-9528-4433-9602-10476FE0D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FBE9006-7942-4FF4-8860-142893DF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B99CA1-6E46-4C2B-BD3D-A4D8F85FD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640870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8EEE36-057D-40C0-9C0D-A3FE029C9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B89373-C2B4-45C9-B9E8-37BE12201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7737264-C8D7-4173-9668-D4FE56309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9C1429C-7B0A-446A-A626-8209B03E3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2D4970E-4C25-4F99-AF7E-53D69F02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1C87B7-DE35-4C91-B33B-E74A8CF1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346984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2381B9-495B-4031-AD1E-B56DC0D93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8A3F56A-39DC-4C2E-B3CA-8E8F4B2D5E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3FC6DC2-0E8A-43DC-918D-A8138DA85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FFD8D0A-2A1D-4D47-BDB9-BD717B17E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C8F9C2-BA0B-4F0D-8630-C4130E70A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7389F34-4470-4DD0-A567-43CCD296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2493609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9C2AA3E-E120-474D-A2A8-3120CE746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DAEA579-2F30-4FB3-B736-3E9A9488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3E1D2D-C6A0-46E4-9507-17C87CD1D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EB8E8-A38F-4D78-818E-5A773CA457C1}" type="datetimeFigureOut">
              <a:rPr lang="zh-CN" altLang="en-US" smtClean="0"/>
              <a:t>2023/8/15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161370-5A9A-4ED3-9DA3-B35711C0D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0BC929-FF36-4B54-9C52-C3BA1C7FA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031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6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3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9.wdp"/><Relationship Id="rId7" Type="http://schemas.openxmlformats.org/officeDocument/2006/relationships/image" Target="../media/image1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0.wdp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notesSlide" Target="../notesSlides/notesSlide1.xml"/><Relationship Id="rId3" Type="http://schemas.openxmlformats.org/officeDocument/2006/relationships/tags" Target="../tags/tag3.xml"/><Relationship Id="rId21" Type="http://schemas.microsoft.com/office/2007/relationships/hdphoto" Target="../media/hdphoto1.wdp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image" Target="../media/image4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6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microsoft.com/office/2007/relationships/hdphoto" Target="../media/hdphoto2.wdp"/><Relationship Id="rId10" Type="http://schemas.openxmlformats.org/officeDocument/2006/relationships/tags" Target="../tags/tag10.xml"/><Relationship Id="rId19" Type="http://schemas.openxmlformats.org/officeDocument/2006/relationships/image" Target="../media/image3.jp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jpeg"/><Relationship Id="rId3" Type="http://schemas.openxmlformats.org/officeDocument/2006/relationships/image" Target="../media/image7.jpg"/><Relationship Id="rId7" Type="http://schemas.microsoft.com/office/2007/relationships/hdphoto" Target="../media/hdphoto4.wdp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jpg"/><Relationship Id="rId5" Type="http://schemas.microsoft.com/office/2007/relationships/hdphoto" Target="../media/hdphoto3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2.jpeg"/><Relationship Id="rId4" Type="http://schemas.openxmlformats.org/officeDocument/2006/relationships/image" Target="../media/image6.pn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6.wdp"/><Relationship Id="rId7" Type="http://schemas.openxmlformats.org/officeDocument/2006/relationships/image" Target="../media/image6.png"/><Relationship Id="rId12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7.png"/><Relationship Id="rId5" Type="http://schemas.microsoft.com/office/2007/relationships/hdphoto" Target="../media/hdphoto7.wdp"/><Relationship Id="rId10" Type="http://schemas.openxmlformats.org/officeDocument/2006/relationships/image" Target="../media/image26.png"/><Relationship Id="rId4" Type="http://schemas.openxmlformats.org/officeDocument/2006/relationships/image" Target="../media/image24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microsoft.com/office/2007/relationships/hdphoto" Target="../media/hdphoto8.wdp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0.png"/><Relationship Id="rId7" Type="http://schemas.openxmlformats.org/officeDocument/2006/relationships/image" Target="../media/image34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2D0937-7673-4210-AFDC-A8EA6F3DF3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985930-4BE0-45CE-B2D0-FFC11853B6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93ECD34-2374-4E58-A20E-59F1D59BA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D6F67AC-0520-433A-B063-36DA9AC66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150" y="542762"/>
            <a:ext cx="3255700" cy="1655213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4EC80AA0-142E-45BA-B0F1-443A2191CAF1}"/>
              </a:ext>
            </a:extLst>
          </p:cNvPr>
          <p:cNvSpPr txBox="1"/>
          <p:nvPr/>
        </p:nvSpPr>
        <p:spPr>
          <a:xfrm>
            <a:off x="2541180" y="2441645"/>
            <a:ext cx="710964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zh-CN" sz="6000" kern="100">
                <a:effectLst/>
                <a:latin typeface="等线" panose="02010600030101010101" pitchFamily="2" charset="-122"/>
                <a:ea typeface="思源黑体 CN Heavy" panose="020B0A00000000000000" pitchFamily="34" charset="-122"/>
                <a:cs typeface="Times New Roman" panose="02020603050405020304" pitchFamily="18" charset="0"/>
              </a:rPr>
              <a:t>哈尔滨工业大学</a:t>
            </a:r>
            <a:endParaRPr lang="en-US" altLang="zh-CN" sz="6000" kern="100">
              <a:latin typeface="等线" panose="02010600030101010101" pitchFamily="2" charset="-122"/>
              <a:ea typeface="思源黑体 CN Heavy" panose="020B0A00000000000000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6000" kern="100">
                <a:effectLst/>
                <a:latin typeface="等线" panose="02010600030101010101" pitchFamily="2" charset="-122"/>
                <a:ea typeface="思源黑体 CN Heavy" panose="020B0A00000000000000" pitchFamily="34" charset="-122"/>
                <a:cs typeface="Times New Roman" panose="02020603050405020304" pitchFamily="18" charset="0"/>
              </a:rPr>
              <a:t>航天学院预推免面试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FC7BC88-B968-422B-8105-70F81A77849F}"/>
              </a:ext>
            </a:extLst>
          </p:cNvPr>
          <p:cNvSpPr txBox="1"/>
          <p:nvPr/>
        </p:nvSpPr>
        <p:spPr>
          <a:xfrm>
            <a:off x="1807809" y="464302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李明谦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FEDA64C-6350-418F-ACA5-6B8503C3BB05}"/>
              </a:ext>
            </a:extLst>
          </p:cNvPr>
          <p:cNvSpPr txBox="1"/>
          <p:nvPr/>
        </p:nvSpPr>
        <p:spPr>
          <a:xfrm>
            <a:off x="8323956" y="5012353"/>
            <a:ext cx="1713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BFFDE79-5BFD-9FC7-A564-C501DD1FF3DB}"/>
              </a:ext>
            </a:extLst>
          </p:cNvPr>
          <p:cNvSpPr txBox="1"/>
          <p:nvPr/>
        </p:nvSpPr>
        <p:spPr>
          <a:xfrm>
            <a:off x="1807808" y="5073134"/>
            <a:ext cx="4708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哈尔滨工业大学 未来技术学院 智能机器人班</a:t>
            </a:r>
          </a:p>
        </p:txBody>
      </p:sp>
    </p:spTree>
    <p:extLst>
      <p:ext uri="{BB962C8B-B14F-4D97-AF65-F5344CB8AC3E}">
        <p14:creationId xmlns:p14="http://schemas.microsoft.com/office/powerpoint/2010/main" val="4988642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DB555C-1A9D-461A-8B5A-5CC10FD45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AD4D090D-02DC-42B5-9BA1-5736A63877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618"/>
          </a:xfr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AD12FF4-DD20-4837-A937-A8501DE9A8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A2D775FA-D06A-453A-9B1F-A03011A1A6F3}"/>
              </a:ext>
            </a:extLst>
          </p:cNvPr>
          <p:cNvSpPr txBox="1"/>
          <p:nvPr/>
        </p:nvSpPr>
        <p:spPr>
          <a:xfrm>
            <a:off x="704957" y="1539089"/>
            <a:ext cx="1645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6000" kern="100">
                <a:effectLst/>
                <a:latin typeface="思源黑体 CN Heavy" panose="020B0A00000000000000" pitchFamily="34" charset="-122"/>
                <a:ea typeface="等线" panose="02010600030101010101" pitchFamily="2" charset="-122"/>
                <a:cs typeface="Times New Roman" panose="02020603050405020304" pitchFamily="18" charset="0"/>
              </a:rPr>
              <a:t>04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9F674FE-BC9F-4700-B74F-7541DDFD1C92}"/>
              </a:ext>
            </a:extLst>
          </p:cNvPr>
          <p:cNvSpPr txBox="1"/>
          <p:nvPr/>
        </p:nvSpPr>
        <p:spPr>
          <a:xfrm>
            <a:off x="1924687" y="1690688"/>
            <a:ext cx="2432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社会实践</a:t>
            </a:r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607999BB-2C8F-4BD5-8FE7-6CB188F99BD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868AAE94-1F4F-4D89-8E46-9EAE40EFEA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F918A6D8-6BF5-44DA-A994-62D4859CB84D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直角三角形 57">
            <a:extLst>
              <a:ext uri="{FF2B5EF4-FFF2-40B4-BE49-F238E27FC236}">
                <a16:creationId xmlns:a16="http://schemas.microsoft.com/office/drawing/2014/main" id="{7C4970FA-443A-45D4-BE8B-05851D314BBB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C3C7021-2608-AF29-DF2B-BBF44D201FB3}"/>
              </a:ext>
            </a:extLst>
          </p:cNvPr>
          <p:cNvSpPr txBox="1"/>
          <p:nvPr/>
        </p:nvSpPr>
        <p:spPr>
          <a:xfrm>
            <a:off x="561450" y="2359519"/>
            <a:ext cx="49129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2021.02~2021.03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，我作为我们宣传队伍的队长，回</a:t>
            </a:r>
            <a:r>
              <a:rPr lang="zh-CN" altLang="en-US" sz="2400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母校宣传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B5D23CC-6DBD-E122-4591-88E8D4C0CC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68" y="3233401"/>
            <a:ext cx="5295052" cy="339312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8C2C302E-300F-E77C-2451-9502BFDDF29C}"/>
              </a:ext>
            </a:extLst>
          </p:cNvPr>
          <p:cNvSpPr txBox="1"/>
          <p:nvPr/>
        </p:nvSpPr>
        <p:spPr>
          <a:xfrm>
            <a:off x="6817632" y="583554"/>
            <a:ext cx="4812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疫情期间，积极参与社区防疫工作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3B81390-5DA3-AA2C-E886-EBF1274A4B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626" y="1200690"/>
            <a:ext cx="3633354" cy="272501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187DE2D7-599E-47A5-9857-D8BFC41FA7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626" y="3964396"/>
            <a:ext cx="3626848" cy="28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817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660E28-70A3-4EDC-977C-356C51F58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AD5B50E-7DBB-4F60-B015-F8AA439A0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862"/>
            <a:ext cx="12192000" cy="6853382"/>
          </a:xfr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C596FA5-D84C-49BC-9D9D-43FF0E24D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D7207E33-6FA6-48CA-AAC4-CA8C3779616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894C9438-6928-453F-AC22-499A6A5A95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7FDEDBB2-B7FB-4CBF-B8D8-55BE86B2ADAC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直角三角形 57">
            <a:extLst>
              <a:ext uri="{FF2B5EF4-FFF2-40B4-BE49-F238E27FC236}">
                <a16:creationId xmlns:a16="http://schemas.microsoft.com/office/drawing/2014/main" id="{689B8AED-9E84-4D0D-B68F-D9186EACE61A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5DD33E9D-2BE7-4B6B-87DD-1FE34902F00F}"/>
              </a:ext>
            </a:extLst>
          </p:cNvPr>
          <p:cNvSpPr txBox="1"/>
          <p:nvPr/>
        </p:nvSpPr>
        <p:spPr>
          <a:xfrm>
            <a:off x="704957" y="1539089"/>
            <a:ext cx="1645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6000" kern="100">
                <a:effectLst/>
                <a:latin typeface="思源黑体 CN Heavy" panose="020B0A00000000000000" pitchFamily="34" charset="-122"/>
                <a:ea typeface="等线" panose="02010600030101010101" pitchFamily="2" charset="-122"/>
                <a:cs typeface="Times New Roman" panose="02020603050405020304" pitchFamily="18" charset="0"/>
              </a:rPr>
              <a:t>05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4951A20F-619D-64D7-FDB8-920F510F36A2}"/>
              </a:ext>
            </a:extLst>
          </p:cNvPr>
          <p:cNvSpPr txBox="1"/>
          <p:nvPr/>
        </p:nvSpPr>
        <p:spPr>
          <a:xfrm>
            <a:off x="1924687" y="1690688"/>
            <a:ext cx="2432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未来规划</a:t>
            </a: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2C799E6D-52A7-998B-DF29-FE4B4AC3F8D7}"/>
              </a:ext>
            </a:extLst>
          </p:cNvPr>
          <p:cNvGrpSpPr/>
          <p:nvPr/>
        </p:nvGrpSpPr>
        <p:grpSpPr>
          <a:xfrm>
            <a:off x="3100909" y="2639918"/>
            <a:ext cx="6106540" cy="942773"/>
            <a:chOff x="1415521" y="1849170"/>
            <a:chExt cx="6106540" cy="942773"/>
          </a:xfrm>
        </p:grpSpPr>
        <p:grpSp>
          <p:nvGrpSpPr>
            <p:cNvPr id="62" name="组合 61">
              <a:extLst>
                <a:ext uri="{FF2B5EF4-FFF2-40B4-BE49-F238E27FC236}">
                  <a16:creationId xmlns:a16="http://schemas.microsoft.com/office/drawing/2014/main" id="{C7FDFF10-97EC-AAC8-42FA-228674EAA63C}"/>
                </a:ext>
              </a:extLst>
            </p:cNvPr>
            <p:cNvGrpSpPr/>
            <p:nvPr/>
          </p:nvGrpSpPr>
          <p:grpSpPr>
            <a:xfrm>
              <a:off x="1415521" y="1890096"/>
              <a:ext cx="1004272" cy="901847"/>
              <a:chOff x="1379538" y="1963167"/>
              <a:chExt cx="1735707" cy="1558684"/>
            </a:xfrm>
          </p:grpSpPr>
          <p:sp>
            <p:nvSpPr>
              <p:cNvPr id="77" name="Freeform 46">
                <a:extLst>
                  <a:ext uri="{FF2B5EF4-FFF2-40B4-BE49-F238E27FC236}">
                    <a16:creationId xmlns:a16="http://schemas.microsoft.com/office/drawing/2014/main" id="{C29D26BA-383F-3BD4-8875-136C1880CDA5}"/>
                  </a:ext>
                </a:extLst>
              </p:cNvPr>
              <p:cNvSpPr/>
              <p:nvPr/>
            </p:nvSpPr>
            <p:spPr bwMode="auto">
              <a:xfrm>
                <a:off x="1379538" y="1963167"/>
                <a:ext cx="1735707" cy="1558684"/>
              </a:xfrm>
              <a:custGeom>
                <a:avLst/>
                <a:gdLst>
                  <a:gd name="T0" fmla="*/ 1149 w 1149"/>
                  <a:gd name="T1" fmla="*/ 515 h 1030"/>
                  <a:gd name="T2" fmla="*/ 1020 w 1149"/>
                  <a:gd name="T3" fmla="*/ 412 h 1030"/>
                  <a:gd name="T4" fmla="*/ 515 w 1149"/>
                  <a:gd name="T5" fmla="*/ 0 h 1030"/>
                  <a:gd name="T6" fmla="*/ 0 w 1149"/>
                  <a:gd name="T7" fmla="*/ 515 h 1030"/>
                  <a:gd name="T8" fmla="*/ 515 w 1149"/>
                  <a:gd name="T9" fmla="*/ 1030 h 1030"/>
                  <a:gd name="T10" fmla="*/ 1020 w 1149"/>
                  <a:gd name="T11" fmla="*/ 618 h 1030"/>
                  <a:gd name="T12" fmla="*/ 1149 w 1149"/>
                  <a:gd name="T13" fmla="*/ 515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9" h="1030">
                    <a:moveTo>
                      <a:pt x="1149" y="515"/>
                    </a:moveTo>
                    <a:cubicBezTo>
                      <a:pt x="1020" y="412"/>
                      <a:pt x="1020" y="412"/>
                      <a:pt x="1020" y="412"/>
                    </a:cubicBezTo>
                    <a:cubicBezTo>
                      <a:pt x="972" y="177"/>
                      <a:pt x="764" y="0"/>
                      <a:pt x="515" y="0"/>
                    </a:cubicBezTo>
                    <a:cubicBezTo>
                      <a:pt x="231" y="0"/>
                      <a:pt x="0" y="231"/>
                      <a:pt x="0" y="515"/>
                    </a:cubicBezTo>
                    <a:cubicBezTo>
                      <a:pt x="0" y="799"/>
                      <a:pt x="231" y="1030"/>
                      <a:pt x="515" y="1030"/>
                    </a:cubicBezTo>
                    <a:cubicBezTo>
                      <a:pt x="764" y="1030"/>
                      <a:pt x="972" y="853"/>
                      <a:pt x="1020" y="618"/>
                    </a:cubicBezTo>
                    <a:lnTo>
                      <a:pt x="1149" y="51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9050">
                <a:gradFill flip="none" rotWithShape="1">
                  <a:gsLst>
                    <a:gs pos="100000">
                      <a:srgbClr val="FFFFFF"/>
                    </a:gs>
                    <a:gs pos="0">
                      <a:srgbClr val="D9D9DA"/>
                    </a:gs>
                  </a:gsLst>
                  <a:lin ang="135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Freeform 47">
                <a:extLst>
                  <a:ext uri="{FF2B5EF4-FFF2-40B4-BE49-F238E27FC236}">
                    <a16:creationId xmlns:a16="http://schemas.microsoft.com/office/drawing/2014/main" id="{D4C31195-1F2A-B299-1143-B093977C07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9538" y="1963167"/>
                <a:ext cx="1735707" cy="1558684"/>
              </a:xfrm>
              <a:custGeom>
                <a:avLst/>
                <a:gdLst>
                  <a:gd name="T0" fmla="*/ 1020 w 1149"/>
                  <a:gd name="T1" fmla="*/ 412 h 1030"/>
                  <a:gd name="T2" fmla="*/ 515 w 1149"/>
                  <a:gd name="T3" fmla="*/ 0 h 1030"/>
                  <a:gd name="T4" fmla="*/ 0 w 1149"/>
                  <a:gd name="T5" fmla="*/ 515 h 1030"/>
                  <a:gd name="T6" fmla="*/ 515 w 1149"/>
                  <a:gd name="T7" fmla="*/ 1030 h 1030"/>
                  <a:gd name="T8" fmla="*/ 1020 w 1149"/>
                  <a:gd name="T9" fmla="*/ 618 h 1030"/>
                  <a:gd name="T10" fmla="*/ 1149 w 1149"/>
                  <a:gd name="T11" fmla="*/ 515 h 1030"/>
                  <a:gd name="T12" fmla="*/ 1020 w 1149"/>
                  <a:gd name="T13" fmla="*/ 412 h 1030"/>
                  <a:gd name="T14" fmla="*/ 515 w 1149"/>
                  <a:gd name="T15" fmla="*/ 979 h 1030"/>
                  <a:gd name="T16" fmla="*/ 51 w 1149"/>
                  <a:gd name="T17" fmla="*/ 515 h 1030"/>
                  <a:gd name="T18" fmla="*/ 515 w 1149"/>
                  <a:gd name="T19" fmla="*/ 51 h 1030"/>
                  <a:gd name="T20" fmla="*/ 979 w 1149"/>
                  <a:gd name="T21" fmla="*/ 515 h 1030"/>
                  <a:gd name="T22" fmla="*/ 515 w 1149"/>
                  <a:gd name="T23" fmla="*/ 979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9" h="1030">
                    <a:moveTo>
                      <a:pt x="1020" y="412"/>
                    </a:moveTo>
                    <a:cubicBezTo>
                      <a:pt x="972" y="177"/>
                      <a:pt x="764" y="0"/>
                      <a:pt x="515" y="0"/>
                    </a:cubicBezTo>
                    <a:cubicBezTo>
                      <a:pt x="231" y="0"/>
                      <a:pt x="0" y="231"/>
                      <a:pt x="0" y="515"/>
                    </a:cubicBezTo>
                    <a:cubicBezTo>
                      <a:pt x="0" y="799"/>
                      <a:pt x="231" y="1030"/>
                      <a:pt x="515" y="1030"/>
                    </a:cubicBezTo>
                    <a:cubicBezTo>
                      <a:pt x="764" y="1030"/>
                      <a:pt x="972" y="853"/>
                      <a:pt x="1020" y="618"/>
                    </a:cubicBezTo>
                    <a:cubicBezTo>
                      <a:pt x="1149" y="515"/>
                      <a:pt x="1149" y="515"/>
                      <a:pt x="1149" y="515"/>
                    </a:cubicBezTo>
                    <a:lnTo>
                      <a:pt x="1020" y="412"/>
                    </a:lnTo>
                    <a:close/>
                    <a:moveTo>
                      <a:pt x="515" y="979"/>
                    </a:moveTo>
                    <a:cubicBezTo>
                      <a:pt x="259" y="979"/>
                      <a:pt x="51" y="771"/>
                      <a:pt x="51" y="515"/>
                    </a:cubicBezTo>
                    <a:cubicBezTo>
                      <a:pt x="51" y="259"/>
                      <a:pt x="259" y="51"/>
                      <a:pt x="515" y="51"/>
                    </a:cubicBezTo>
                    <a:cubicBezTo>
                      <a:pt x="771" y="51"/>
                      <a:pt x="979" y="259"/>
                      <a:pt x="979" y="515"/>
                    </a:cubicBezTo>
                    <a:cubicBezTo>
                      <a:pt x="979" y="771"/>
                      <a:pt x="771" y="979"/>
                      <a:pt x="515" y="97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3FA8141C-1CA1-2295-D597-95F835E09DBA}"/>
                </a:ext>
              </a:extLst>
            </p:cNvPr>
            <p:cNvGrpSpPr/>
            <p:nvPr/>
          </p:nvGrpSpPr>
          <p:grpSpPr>
            <a:xfrm>
              <a:off x="3966655" y="1890096"/>
              <a:ext cx="1004272" cy="901847"/>
              <a:chOff x="1379538" y="1963167"/>
              <a:chExt cx="1735707" cy="1558684"/>
            </a:xfrm>
          </p:grpSpPr>
          <p:sp>
            <p:nvSpPr>
              <p:cNvPr id="75" name="Freeform 46">
                <a:extLst>
                  <a:ext uri="{FF2B5EF4-FFF2-40B4-BE49-F238E27FC236}">
                    <a16:creationId xmlns:a16="http://schemas.microsoft.com/office/drawing/2014/main" id="{51768FB5-CCE0-8106-5BCE-F0178B3F8277}"/>
                  </a:ext>
                </a:extLst>
              </p:cNvPr>
              <p:cNvSpPr/>
              <p:nvPr/>
            </p:nvSpPr>
            <p:spPr bwMode="auto">
              <a:xfrm>
                <a:off x="1379538" y="1963167"/>
                <a:ext cx="1735707" cy="1558684"/>
              </a:xfrm>
              <a:custGeom>
                <a:avLst/>
                <a:gdLst>
                  <a:gd name="T0" fmla="*/ 1149 w 1149"/>
                  <a:gd name="T1" fmla="*/ 515 h 1030"/>
                  <a:gd name="T2" fmla="*/ 1020 w 1149"/>
                  <a:gd name="T3" fmla="*/ 412 h 1030"/>
                  <a:gd name="T4" fmla="*/ 515 w 1149"/>
                  <a:gd name="T5" fmla="*/ 0 h 1030"/>
                  <a:gd name="T6" fmla="*/ 0 w 1149"/>
                  <a:gd name="T7" fmla="*/ 515 h 1030"/>
                  <a:gd name="T8" fmla="*/ 515 w 1149"/>
                  <a:gd name="T9" fmla="*/ 1030 h 1030"/>
                  <a:gd name="T10" fmla="*/ 1020 w 1149"/>
                  <a:gd name="T11" fmla="*/ 618 h 1030"/>
                  <a:gd name="T12" fmla="*/ 1149 w 1149"/>
                  <a:gd name="T13" fmla="*/ 515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9" h="1030">
                    <a:moveTo>
                      <a:pt x="1149" y="515"/>
                    </a:moveTo>
                    <a:cubicBezTo>
                      <a:pt x="1020" y="412"/>
                      <a:pt x="1020" y="412"/>
                      <a:pt x="1020" y="412"/>
                    </a:cubicBezTo>
                    <a:cubicBezTo>
                      <a:pt x="972" y="177"/>
                      <a:pt x="764" y="0"/>
                      <a:pt x="515" y="0"/>
                    </a:cubicBezTo>
                    <a:cubicBezTo>
                      <a:pt x="231" y="0"/>
                      <a:pt x="0" y="231"/>
                      <a:pt x="0" y="515"/>
                    </a:cubicBezTo>
                    <a:cubicBezTo>
                      <a:pt x="0" y="799"/>
                      <a:pt x="231" y="1030"/>
                      <a:pt x="515" y="1030"/>
                    </a:cubicBezTo>
                    <a:cubicBezTo>
                      <a:pt x="764" y="1030"/>
                      <a:pt x="972" y="853"/>
                      <a:pt x="1020" y="618"/>
                    </a:cubicBezTo>
                    <a:lnTo>
                      <a:pt x="1149" y="51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9050">
                <a:gradFill flip="none" rotWithShape="1">
                  <a:gsLst>
                    <a:gs pos="100000">
                      <a:srgbClr val="FFFFFF"/>
                    </a:gs>
                    <a:gs pos="0">
                      <a:srgbClr val="D9D9DA"/>
                    </a:gs>
                  </a:gsLst>
                  <a:lin ang="135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Freeform 47">
                <a:extLst>
                  <a:ext uri="{FF2B5EF4-FFF2-40B4-BE49-F238E27FC236}">
                    <a16:creationId xmlns:a16="http://schemas.microsoft.com/office/drawing/2014/main" id="{6E560818-BF0E-7C3C-D113-B63548EC30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9538" y="1963167"/>
                <a:ext cx="1735707" cy="1558684"/>
              </a:xfrm>
              <a:custGeom>
                <a:avLst/>
                <a:gdLst>
                  <a:gd name="T0" fmla="*/ 1020 w 1149"/>
                  <a:gd name="T1" fmla="*/ 412 h 1030"/>
                  <a:gd name="T2" fmla="*/ 515 w 1149"/>
                  <a:gd name="T3" fmla="*/ 0 h 1030"/>
                  <a:gd name="T4" fmla="*/ 0 w 1149"/>
                  <a:gd name="T5" fmla="*/ 515 h 1030"/>
                  <a:gd name="T6" fmla="*/ 515 w 1149"/>
                  <a:gd name="T7" fmla="*/ 1030 h 1030"/>
                  <a:gd name="T8" fmla="*/ 1020 w 1149"/>
                  <a:gd name="T9" fmla="*/ 618 h 1030"/>
                  <a:gd name="T10" fmla="*/ 1149 w 1149"/>
                  <a:gd name="T11" fmla="*/ 515 h 1030"/>
                  <a:gd name="T12" fmla="*/ 1020 w 1149"/>
                  <a:gd name="T13" fmla="*/ 412 h 1030"/>
                  <a:gd name="T14" fmla="*/ 515 w 1149"/>
                  <a:gd name="T15" fmla="*/ 979 h 1030"/>
                  <a:gd name="T16" fmla="*/ 51 w 1149"/>
                  <a:gd name="T17" fmla="*/ 515 h 1030"/>
                  <a:gd name="T18" fmla="*/ 515 w 1149"/>
                  <a:gd name="T19" fmla="*/ 51 h 1030"/>
                  <a:gd name="T20" fmla="*/ 979 w 1149"/>
                  <a:gd name="T21" fmla="*/ 515 h 1030"/>
                  <a:gd name="T22" fmla="*/ 515 w 1149"/>
                  <a:gd name="T23" fmla="*/ 979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9" h="1030">
                    <a:moveTo>
                      <a:pt x="1020" y="412"/>
                    </a:moveTo>
                    <a:cubicBezTo>
                      <a:pt x="972" y="177"/>
                      <a:pt x="764" y="0"/>
                      <a:pt x="515" y="0"/>
                    </a:cubicBezTo>
                    <a:cubicBezTo>
                      <a:pt x="231" y="0"/>
                      <a:pt x="0" y="231"/>
                      <a:pt x="0" y="515"/>
                    </a:cubicBezTo>
                    <a:cubicBezTo>
                      <a:pt x="0" y="799"/>
                      <a:pt x="231" y="1030"/>
                      <a:pt x="515" y="1030"/>
                    </a:cubicBezTo>
                    <a:cubicBezTo>
                      <a:pt x="764" y="1030"/>
                      <a:pt x="972" y="853"/>
                      <a:pt x="1020" y="618"/>
                    </a:cubicBezTo>
                    <a:cubicBezTo>
                      <a:pt x="1149" y="515"/>
                      <a:pt x="1149" y="515"/>
                      <a:pt x="1149" y="515"/>
                    </a:cubicBezTo>
                    <a:lnTo>
                      <a:pt x="1020" y="412"/>
                    </a:lnTo>
                    <a:close/>
                    <a:moveTo>
                      <a:pt x="515" y="979"/>
                    </a:moveTo>
                    <a:cubicBezTo>
                      <a:pt x="259" y="979"/>
                      <a:pt x="51" y="771"/>
                      <a:pt x="51" y="515"/>
                    </a:cubicBezTo>
                    <a:cubicBezTo>
                      <a:pt x="51" y="259"/>
                      <a:pt x="259" y="51"/>
                      <a:pt x="515" y="51"/>
                    </a:cubicBezTo>
                    <a:cubicBezTo>
                      <a:pt x="771" y="51"/>
                      <a:pt x="979" y="259"/>
                      <a:pt x="979" y="515"/>
                    </a:cubicBezTo>
                    <a:cubicBezTo>
                      <a:pt x="979" y="771"/>
                      <a:pt x="771" y="979"/>
                      <a:pt x="515" y="97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64" name="组合 63">
              <a:extLst>
                <a:ext uri="{FF2B5EF4-FFF2-40B4-BE49-F238E27FC236}">
                  <a16:creationId xmlns:a16="http://schemas.microsoft.com/office/drawing/2014/main" id="{81FE096E-EC9A-1012-F010-2440899985B1}"/>
                </a:ext>
              </a:extLst>
            </p:cNvPr>
            <p:cNvGrpSpPr/>
            <p:nvPr/>
          </p:nvGrpSpPr>
          <p:grpSpPr>
            <a:xfrm>
              <a:off x="6517789" y="1890096"/>
              <a:ext cx="1004272" cy="901847"/>
              <a:chOff x="1379538" y="1963167"/>
              <a:chExt cx="1735707" cy="1558684"/>
            </a:xfrm>
          </p:grpSpPr>
          <p:sp>
            <p:nvSpPr>
              <p:cNvPr id="73" name="Freeform 46">
                <a:extLst>
                  <a:ext uri="{FF2B5EF4-FFF2-40B4-BE49-F238E27FC236}">
                    <a16:creationId xmlns:a16="http://schemas.microsoft.com/office/drawing/2014/main" id="{CB6DC6A4-EB3C-A5A6-0565-240AEB3A7924}"/>
                  </a:ext>
                </a:extLst>
              </p:cNvPr>
              <p:cNvSpPr/>
              <p:nvPr/>
            </p:nvSpPr>
            <p:spPr bwMode="auto">
              <a:xfrm>
                <a:off x="1379538" y="1963167"/>
                <a:ext cx="1735707" cy="1558684"/>
              </a:xfrm>
              <a:custGeom>
                <a:avLst/>
                <a:gdLst>
                  <a:gd name="T0" fmla="*/ 1149 w 1149"/>
                  <a:gd name="T1" fmla="*/ 515 h 1030"/>
                  <a:gd name="T2" fmla="*/ 1020 w 1149"/>
                  <a:gd name="T3" fmla="*/ 412 h 1030"/>
                  <a:gd name="T4" fmla="*/ 515 w 1149"/>
                  <a:gd name="T5" fmla="*/ 0 h 1030"/>
                  <a:gd name="T6" fmla="*/ 0 w 1149"/>
                  <a:gd name="T7" fmla="*/ 515 h 1030"/>
                  <a:gd name="T8" fmla="*/ 515 w 1149"/>
                  <a:gd name="T9" fmla="*/ 1030 h 1030"/>
                  <a:gd name="T10" fmla="*/ 1020 w 1149"/>
                  <a:gd name="T11" fmla="*/ 618 h 1030"/>
                  <a:gd name="T12" fmla="*/ 1149 w 1149"/>
                  <a:gd name="T13" fmla="*/ 515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9" h="1030">
                    <a:moveTo>
                      <a:pt x="1149" y="515"/>
                    </a:moveTo>
                    <a:cubicBezTo>
                      <a:pt x="1020" y="412"/>
                      <a:pt x="1020" y="412"/>
                      <a:pt x="1020" y="412"/>
                    </a:cubicBezTo>
                    <a:cubicBezTo>
                      <a:pt x="972" y="177"/>
                      <a:pt x="764" y="0"/>
                      <a:pt x="515" y="0"/>
                    </a:cubicBezTo>
                    <a:cubicBezTo>
                      <a:pt x="231" y="0"/>
                      <a:pt x="0" y="231"/>
                      <a:pt x="0" y="515"/>
                    </a:cubicBezTo>
                    <a:cubicBezTo>
                      <a:pt x="0" y="799"/>
                      <a:pt x="231" y="1030"/>
                      <a:pt x="515" y="1030"/>
                    </a:cubicBezTo>
                    <a:cubicBezTo>
                      <a:pt x="764" y="1030"/>
                      <a:pt x="972" y="853"/>
                      <a:pt x="1020" y="618"/>
                    </a:cubicBezTo>
                    <a:lnTo>
                      <a:pt x="1149" y="51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9050">
                <a:gradFill flip="none" rotWithShape="1">
                  <a:gsLst>
                    <a:gs pos="100000">
                      <a:srgbClr val="FFFFFF"/>
                    </a:gs>
                    <a:gs pos="0">
                      <a:srgbClr val="D9D9DA"/>
                    </a:gs>
                  </a:gsLst>
                  <a:lin ang="135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Freeform 47">
                <a:extLst>
                  <a:ext uri="{FF2B5EF4-FFF2-40B4-BE49-F238E27FC236}">
                    <a16:creationId xmlns:a16="http://schemas.microsoft.com/office/drawing/2014/main" id="{4BA72C94-7507-DFF0-3EFB-6FAC919B23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9538" y="1963167"/>
                <a:ext cx="1735707" cy="1558684"/>
              </a:xfrm>
              <a:custGeom>
                <a:avLst/>
                <a:gdLst>
                  <a:gd name="T0" fmla="*/ 1020 w 1149"/>
                  <a:gd name="T1" fmla="*/ 412 h 1030"/>
                  <a:gd name="T2" fmla="*/ 515 w 1149"/>
                  <a:gd name="T3" fmla="*/ 0 h 1030"/>
                  <a:gd name="T4" fmla="*/ 0 w 1149"/>
                  <a:gd name="T5" fmla="*/ 515 h 1030"/>
                  <a:gd name="T6" fmla="*/ 515 w 1149"/>
                  <a:gd name="T7" fmla="*/ 1030 h 1030"/>
                  <a:gd name="T8" fmla="*/ 1020 w 1149"/>
                  <a:gd name="T9" fmla="*/ 618 h 1030"/>
                  <a:gd name="T10" fmla="*/ 1149 w 1149"/>
                  <a:gd name="T11" fmla="*/ 515 h 1030"/>
                  <a:gd name="T12" fmla="*/ 1020 w 1149"/>
                  <a:gd name="T13" fmla="*/ 412 h 1030"/>
                  <a:gd name="T14" fmla="*/ 515 w 1149"/>
                  <a:gd name="T15" fmla="*/ 979 h 1030"/>
                  <a:gd name="T16" fmla="*/ 51 w 1149"/>
                  <a:gd name="T17" fmla="*/ 515 h 1030"/>
                  <a:gd name="T18" fmla="*/ 515 w 1149"/>
                  <a:gd name="T19" fmla="*/ 51 h 1030"/>
                  <a:gd name="T20" fmla="*/ 979 w 1149"/>
                  <a:gd name="T21" fmla="*/ 515 h 1030"/>
                  <a:gd name="T22" fmla="*/ 515 w 1149"/>
                  <a:gd name="T23" fmla="*/ 979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9" h="1030">
                    <a:moveTo>
                      <a:pt x="1020" y="412"/>
                    </a:moveTo>
                    <a:cubicBezTo>
                      <a:pt x="972" y="177"/>
                      <a:pt x="764" y="0"/>
                      <a:pt x="515" y="0"/>
                    </a:cubicBezTo>
                    <a:cubicBezTo>
                      <a:pt x="231" y="0"/>
                      <a:pt x="0" y="231"/>
                      <a:pt x="0" y="515"/>
                    </a:cubicBezTo>
                    <a:cubicBezTo>
                      <a:pt x="0" y="799"/>
                      <a:pt x="231" y="1030"/>
                      <a:pt x="515" y="1030"/>
                    </a:cubicBezTo>
                    <a:cubicBezTo>
                      <a:pt x="764" y="1030"/>
                      <a:pt x="972" y="853"/>
                      <a:pt x="1020" y="618"/>
                    </a:cubicBezTo>
                    <a:cubicBezTo>
                      <a:pt x="1149" y="515"/>
                      <a:pt x="1149" y="515"/>
                      <a:pt x="1149" y="515"/>
                    </a:cubicBezTo>
                    <a:lnTo>
                      <a:pt x="1020" y="412"/>
                    </a:lnTo>
                    <a:close/>
                    <a:moveTo>
                      <a:pt x="515" y="979"/>
                    </a:moveTo>
                    <a:cubicBezTo>
                      <a:pt x="259" y="979"/>
                      <a:pt x="51" y="771"/>
                      <a:pt x="51" y="515"/>
                    </a:cubicBezTo>
                    <a:cubicBezTo>
                      <a:pt x="51" y="259"/>
                      <a:pt x="259" y="51"/>
                      <a:pt x="515" y="51"/>
                    </a:cubicBezTo>
                    <a:cubicBezTo>
                      <a:pt x="771" y="51"/>
                      <a:pt x="979" y="259"/>
                      <a:pt x="979" y="515"/>
                    </a:cubicBezTo>
                    <a:cubicBezTo>
                      <a:pt x="979" y="771"/>
                      <a:pt x="771" y="979"/>
                      <a:pt x="515" y="97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cxnSp>
          <p:nvCxnSpPr>
            <p:cNvPr id="66" name="直接箭头连接符 65">
              <a:extLst>
                <a:ext uri="{FF2B5EF4-FFF2-40B4-BE49-F238E27FC236}">
                  <a16:creationId xmlns:a16="http://schemas.microsoft.com/office/drawing/2014/main" id="{447C4FE2-70DF-9AFE-02DF-84CB16EB47AF}"/>
                </a:ext>
              </a:extLst>
            </p:cNvPr>
            <p:cNvCxnSpPr>
              <a:cxnSpLocks/>
              <a:stCxn id="78" idx="5"/>
            </p:cNvCxnSpPr>
            <p:nvPr/>
          </p:nvCxnSpPr>
          <p:spPr>
            <a:xfrm flipV="1">
              <a:off x="2419793" y="2341019"/>
              <a:ext cx="1512104" cy="1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箭头连接符 66">
              <a:extLst>
                <a:ext uri="{FF2B5EF4-FFF2-40B4-BE49-F238E27FC236}">
                  <a16:creationId xmlns:a16="http://schemas.microsoft.com/office/drawing/2014/main" id="{A7262186-7477-765D-C1B4-E0C4140E3482}"/>
                </a:ext>
              </a:extLst>
            </p:cNvPr>
            <p:cNvCxnSpPr/>
            <p:nvPr/>
          </p:nvCxnSpPr>
          <p:spPr>
            <a:xfrm flipV="1">
              <a:off x="4988065" y="2341019"/>
              <a:ext cx="1512104" cy="1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文本框 68">
              <a:extLst>
                <a:ext uri="{FF2B5EF4-FFF2-40B4-BE49-F238E27FC236}">
                  <a16:creationId xmlns:a16="http://schemas.microsoft.com/office/drawing/2014/main" id="{DB7276EF-7403-2BD0-CBBC-5FA353A40A17}"/>
                </a:ext>
              </a:extLst>
            </p:cNvPr>
            <p:cNvSpPr txBox="1"/>
            <p:nvPr/>
          </p:nvSpPr>
          <p:spPr>
            <a:xfrm>
              <a:off x="1539280" y="1859476"/>
              <a:ext cx="6593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accent1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cs typeface="Arial" pitchFamily="34" charset="0"/>
                </a:rPr>
                <a:t>01</a:t>
              </a:r>
            </a:p>
            <a:p>
              <a:pPr algn="ctr"/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夯实基础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6DB38B16-387C-F607-08FB-6F456C694C93}"/>
                </a:ext>
              </a:extLst>
            </p:cNvPr>
            <p:cNvSpPr txBox="1"/>
            <p:nvPr/>
          </p:nvSpPr>
          <p:spPr>
            <a:xfrm>
              <a:off x="4090414" y="1859109"/>
              <a:ext cx="6593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accent1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cs typeface="Arial" pitchFamily="34" charset="0"/>
                </a:rPr>
                <a:t>02</a:t>
              </a:r>
            </a:p>
            <a:p>
              <a:pPr algn="ctr"/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rPr>
                <a:t>培养技能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11D2004B-B724-555A-0FBE-83F7FE1792C6}"/>
                </a:ext>
              </a:extLst>
            </p:cNvPr>
            <p:cNvSpPr txBox="1"/>
            <p:nvPr/>
          </p:nvSpPr>
          <p:spPr>
            <a:xfrm>
              <a:off x="6643442" y="1849170"/>
              <a:ext cx="6593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accent1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cs typeface="Arial" pitchFamily="34" charset="0"/>
                </a:rPr>
                <a:t>03</a:t>
              </a:r>
            </a:p>
            <a:p>
              <a:pPr algn="ctr"/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rPr>
                <a:t>科学研究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0" name="组合 99">
            <a:extLst>
              <a:ext uri="{FF2B5EF4-FFF2-40B4-BE49-F238E27FC236}">
                <a16:creationId xmlns:a16="http://schemas.microsoft.com/office/drawing/2014/main" id="{C2717FD2-73F0-FE18-8D05-A9A168180BC4}"/>
              </a:ext>
            </a:extLst>
          </p:cNvPr>
          <p:cNvGrpSpPr/>
          <p:nvPr/>
        </p:nvGrpSpPr>
        <p:grpSpPr>
          <a:xfrm>
            <a:off x="1305643" y="4097444"/>
            <a:ext cx="9697071" cy="2442934"/>
            <a:chOff x="1415521" y="3592478"/>
            <a:chExt cx="8618723" cy="2442934"/>
          </a:xfrm>
        </p:grpSpPr>
        <p:sp>
          <p:nvSpPr>
            <p:cNvPr id="101" name="文本框 100">
              <a:extLst>
                <a:ext uri="{FF2B5EF4-FFF2-40B4-BE49-F238E27FC236}">
                  <a16:creationId xmlns:a16="http://schemas.microsoft.com/office/drawing/2014/main" id="{DB878704-790B-B161-1123-3E31A366B6C5}"/>
                </a:ext>
              </a:extLst>
            </p:cNvPr>
            <p:cNvSpPr txBox="1"/>
            <p:nvPr/>
          </p:nvSpPr>
          <p:spPr>
            <a:xfrm>
              <a:off x="1657165" y="3592478"/>
              <a:ext cx="1613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夯实基础</a:t>
              </a:r>
              <a:endPara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endParaRPr>
            </a:p>
          </p:txBody>
        </p:sp>
        <p:grpSp>
          <p:nvGrpSpPr>
            <p:cNvPr id="102" name="组合 101">
              <a:extLst>
                <a:ext uri="{FF2B5EF4-FFF2-40B4-BE49-F238E27FC236}">
                  <a16:creationId xmlns:a16="http://schemas.microsoft.com/office/drawing/2014/main" id="{153577F6-6325-E9F2-576B-F51786C7FA0C}"/>
                </a:ext>
              </a:extLst>
            </p:cNvPr>
            <p:cNvGrpSpPr/>
            <p:nvPr/>
          </p:nvGrpSpPr>
          <p:grpSpPr>
            <a:xfrm>
              <a:off x="1415521" y="3683160"/>
              <a:ext cx="196101" cy="196101"/>
              <a:chOff x="1389761" y="2111236"/>
              <a:chExt cx="196101" cy="196101"/>
            </a:xfrm>
          </p:grpSpPr>
          <p:sp>
            <p:nvSpPr>
              <p:cNvPr id="119" name="矩形 118">
                <a:extLst>
                  <a:ext uri="{FF2B5EF4-FFF2-40B4-BE49-F238E27FC236}">
                    <a16:creationId xmlns:a16="http://schemas.microsoft.com/office/drawing/2014/main" id="{D803D9B9-CD69-D8F7-9689-6A1085001B2F}"/>
                  </a:ext>
                </a:extLst>
              </p:cNvPr>
              <p:cNvSpPr/>
              <p:nvPr/>
            </p:nvSpPr>
            <p:spPr>
              <a:xfrm>
                <a:off x="1389761" y="2111236"/>
                <a:ext cx="196101" cy="19610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Freeform 9">
                <a:extLst>
                  <a:ext uri="{FF2B5EF4-FFF2-40B4-BE49-F238E27FC236}">
                    <a16:creationId xmlns:a16="http://schemas.microsoft.com/office/drawing/2014/main" id="{0B96C094-387B-D125-176D-A8A4E75C6287}"/>
                  </a:ext>
                </a:extLst>
              </p:cNvPr>
              <p:cNvSpPr/>
              <p:nvPr/>
            </p:nvSpPr>
            <p:spPr bwMode="auto">
              <a:xfrm>
                <a:off x="1413970" y="2129319"/>
                <a:ext cx="157206" cy="150410"/>
              </a:xfrm>
              <a:custGeom>
                <a:avLst/>
                <a:gdLst>
                  <a:gd name="T0" fmla="*/ 173 w 347"/>
                  <a:gd name="T1" fmla="*/ 0 h 332"/>
                  <a:gd name="T2" fmla="*/ 226 w 347"/>
                  <a:gd name="T3" fmla="*/ 107 h 332"/>
                  <a:gd name="T4" fmla="*/ 347 w 347"/>
                  <a:gd name="T5" fmla="*/ 126 h 332"/>
                  <a:gd name="T6" fmla="*/ 260 w 347"/>
                  <a:gd name="T7" fmla="*/ 211 h 332"/>
                  <a:gd name="T8" fmla="*/ 279 w 347"/>
                  <a:gd name="T9" fmla="*/ 332 h 332"/>
                  <a:gd name="T10" fmla="*/ 173 w 347"/>
                  <a:gd name="T11" fmla="*/ 274 h 332"/>
                  <a:gd name="T12" fmla="*/ 65 w 347"/>
                  <a:gd name="T13" fmla="*/ 332 h 332"/>
                  <a:gd name="T14" fmla="*/ 84 w 347"/>
                  <a:gd name="T15" fmla="*/ 211 h 332"/>
                  <a:gd name="T16" fmla="*/ 0 w 347"/>
                  <a:gd name="T17" fmla="*/ 126 h 332"/>
                  <a:gd name="T18" fmla="*/ 118 w 347"/>
                  <a:gd name="T19" fmla="*/ 107 h 332"/>
                  <a:gd name="T20" fmla="*/ 173 w 347"/>
                  <a:gd name="T21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7" h="332">
                    <a:moveTo>
                      <a:pt x="173" y="0"/>
                    </a:moveTo>
                    <a:lnTo>
                      <a:pt x="226" y="107"/>
                    </a:lnTo>
                    <a:lnTo>
                      <a:pt x="347" y="126"/>
                    </a:lnTo>
                    <a:lnTo>
                      <a:pt x="260" y="211"/>
                    </a:lnTo>
                    <a:lnTo>
                      <a:pt x="279" y="332"/>
                    </a:lnTo>
                    <a:lnTo>
                      <a:pt x="173" y="274"/>
                    </a:lnTo>
                    <a:lnTo>
                      <a:pt x="65" y="332"/>
                    </a:lnTo>
                    <a:lnTo>
                      <a:pt x="84" y="211"/>
                    </a:lnTo>
                    <a:lnTo>
                      <a:pt x="0" y="126"/>
                    </a:lnTo>
                    <a:lnTo>
                      <a:pt x="118" y="107"/>
                    </a:lnTo>
                    <a:lnTo>
                      <a:pt x="173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103" name="文本框 102">
              <a:extLst>
                <a:ext uri="{FF2B5EF4-FFF2-40B4-BE49-F238E27FC236}">
                  <a16:creationId xmlns:a16="http://schemas.microsoft.com/office/drawing/2014/main" id="{BE93D18B-89D0-E7E8-EC4E-7051DDAFF0CB}"/>
                </a:ext>
              </a:extLst>
            </p:cNvPr>
            <p:cNvSpPr txBox="1"/>
            <p:nvPr/>
          </p:nvSpPr>
          <p:spPr>
            <a:xfrm>
              <a:off x="1657165" y="3961810"/>
              <a:ext cx="3609102" cy="374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学好自己的专业知识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endParaRPr>
            </a:p>
          </p:txBody>
        </p:sp>
        <p:sp>
          <p:nvSpPr>
            <p:cNvPr id="104" name="文本框 103">
              <a:extLst>
                <a:ext uri="{FF2B5EF4-FFF2-40B4-BE49-F238E27FC236}">
                  <a16:creationId xmlns:a16="http://schemas.microsoft.com/office/drawing/2014/main" id="{655411B9-D5A0-2A60-F7EE-2F738DF99793}"/>
                </a:ext>
              </a:extLst>
            </p:cNvPr>
            <p:cNvSpPr txBox="1"/>
            <p:nvPr/>
          </p:nvSpPr>
          <p:spPr>
            <a:xfrm>
              <a:off x="6425142" y="3592478"/>
              <a:ext cx="1613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科学研究</a:t>
              </a:r>
              <a:endPara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endParaRPr>
            </a:p>
          </p:txBody>
        </p:sp>
        <p:grpSp>
          <p:nvGrpSpPr>
            <p:cNvPr id="105" name="组合 104">
              <a:extLst>
                <a:ext uri="{FF2B5EF4-FFF2-40B4-BE49-F238E27FC236}">
                  <a16:creationId xmlns:a16="http://schemas.microsoft.com/office/drawing/2014/main" id="{7293FB99-6EAA-7EA3-2771-6B6E356B814E}"/>
                </a:ext>
              </a:extLst>
            </p:cNvPr>
            <p:cNvGrpSpPr/>
            <p:nvPr/>
          </p:nvGrpSpPr>
          <p:grpSpPr>
            <a:xfrm>
              <a:off x="6183498" y="3683160"/>
              <a:ext cx="196101" cy="196101"/>
              <a:chOff x="1389761" y="2111236"/>
              <a:chExt cx="196101" cy="196101"/>
            </a:xfrm>
          </p:grpSpPr>
          <p:sp>
            <p:nvSpPr>
              <p:cNvPr id="117" name="矩形 116">
                <a:extLst>
                  <a:ext uri="{FF2B5EF4-FFF2-40B4-BE49-F238E27FC236}">
                    <a16:creationId xmlns:a16="http://schemas.microsoft.com/office/drawing/2014/main" id="{12529351-7249-83A0-B18A-2F4596139FA1}"/>
                  </a:ext>
                </a:extLst>
              </p:cNvPr>
              <p:cNvSpPr/>
              <p:nvPr/>
            </p:nvSpPr>
            <p:spPr>
              <a:xfrm>
                <a:off x="1389761" y="2111236"/>
                <a:ext cx="196101" cy="19610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Freeform 9">
                <a:extLst>
                  <a:ext uri="{FF2B5EF4-FFF2-40B4-BE49-F238E27FC236}">
                    <a16:creationId xmlns:a16="http://schemas.microsoft.com/office/drawing/2014/main" id="{D71527C7-E139-77D2-5BAA-290A79BD3D77}"/>
                  </a:ext>
                </a:extLst>
              </p:cNvPr>
              <p:cNvSpPr/>
              <p:nvPr/>
            </p:nvSpPr>
            <p:spPr bwMode="auto">
              <a:xfrm>
                <a:off x="1413970" y="2129319"/>
                <a:ext cx="157206" cy="150410"/>
              </a:xfrm>
              <a:custGeom>
                <a:avLst/>
                <a:gdLst>
                  <a:gd name="T0" fmla="*/ 173 w 347"/>
                  <a:gd name="T1" fmla="*/ 0 h 332"/>
                  <a:gd name="T2" fmla="*/ 226 w 347"/>
                  <a:gd name="T3" fmla="*/ 107 h 332"/>
                  <a:gd name="T4" fmla="*/ 347 w 347"/>
                  <a:gd name="T5" fmla="*/ 126 h 332"/>
                  <a:gd name="T6" fmla="*/ 260 w 347"/>
                  <a:gd name="T7" fmla="*/ 211 h 332"/>
                  <a:gd name="T8" fmla="*/ 279 w 347"/>
                  <a:gd name="T9" fmla="*/ 332 h 332"/>
                  <a:gd name="T10" fmla="*/ 173 w 347"/>
                  <a:gd name="T11" fmla="*/ 274 h 332"/>
                  <a:gd name="T12" fmla="*/ 65 w 347"/>
                  <a:gd name="T13" fmla="*/ 332 h 332"/>
                  <a:gd name="T14" fmla="*/ 84 w 347"/>
                  <a:gd name="T15" fmla="*/ 211 h 332"/>
                  <a:gd name="T16" fmla="*/ 0 w 347"/>
                  <a:gd name="T17" fmla="*/ 126 h 332"/>
                  <a:gd name="T18" fmla="*/ 118 w 347"/>
                  <a:gd name="T19" fmla="*/ 107 h 332"/>
                  <a:gd name="T20" fmla="*/ 173 w 347"/>
                  <a:gd name="T21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7" h="332">
                    <a:moveTo>
                      <a:pt x="173" y="0"/>
                    </a:moveTo>
                    <a:lnTo>
                      <a:pt x="226" y="107"/>
                    </a:lnTo>
                    <a:lnTo>
                      <a:pt x="347" y="126"/>
                    </a:lnTo>
                    <a:lnTo>
                      <a:pt x="260" y="211"/>
                    </a:lnTo>
                    <a:lnTo>
                      <a:pt x="279" y="332"/>
                    </a:lnTo>
                    <a:lnTo>
                      <a:pt x="173" y="274"/>
                    </a:lnTo>
                    <a:lnTo>
                      <a:pt x="65" y="332"/>
                    </a:lnTo>
                    <a:lnTo>
                      <a:pt x="84" y="211"/>
                    </a:lnTo>
                    <a:lnTo>
                      <a:pt x="0" y="126"/>
                    </a:lnTo>
                    <a:lnTo>
                      <a:pt x="118" y="107"/>
                    </a:lnTo>
                    <a:lnTo>
                      <a:pt x="173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106" name="文本框 105">
              <a:extLst>
                <a:ext uri="{FF2B5EF4-FFF2-40B4-BE49-F238E27FC236}">
                  <a16:creationId xmlns:a16="http://schemas.microsoft.com/office/drawing/2014/main" id="{FF7B01EC-E8BE-BD49-57FA-B5EDCF9121D1}"/>
                </a:ext>
              </a:extLst>
            </p:cNvPr>
            <p:cNvSpPr txBox="1"/>
            <p:nvPr/>
          </p:nvSpPr>
          <p:spPr>
            <a:xfrm>
              <a:off x="6425142" y="3961810"/>
              <a:ext cx="3609102" cy="680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用自己的知识和技能在国家需要的领域做研究，为国家的发展做贡献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endParaRPr>
            </a:p>
          </p:txBody>
        </p:sp>
        <p:sp>
          <p:nvSpPr>
            <p:cNvPr id="107" name="文本框 106">
              <a:extLst>
                <a:ext uri="{FF2B5EF4-FFF2-40B4-BE49-F238E27FC236}">
                  <a16:creationId xmlns:a16="http://schemas.microsoft.com/office/drawing/2014/main" id="{9176169A-46F0-B50A-E062-8CF8159E03C5}"/>
                </a:ext>
              </a:extLst>
            </p:cNvPr>
            <p:cNvSpPr txBox="1"/>
            <p:nvPr/>
          </p:nvSpPr>
          <p:spPr>
            <a:xfrm>
              <a:off x="1657165" y="4985573"/>
              <a:ext cx="1613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培养技能</a:t>
              </a:r>
              <a:endPara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endParaRPr>
            </a:p>
          </p:txBody>
        </p:sp>
        <p:grpSp>
          <p:nvGrpSpPr>
            <p:cNvPr id="108" name="组合 107">
              <a:extLst>
                <a:ext uri="{FF2B5EF4-FFF2-40B4-BE49-F238E27FC236}">
                  <a16:creationId xmlns:a16="http://schemas.microsoft.com/office/drawing/2014/main" id="{B63BB097-ABE7-D09C-5691-8361E2B92E48}"/>
                </a:ext>
              </a:extLst>
            </p:cNvPr>
            <p:cNvGrpSpPr/>
            <p:nvPr/>
          </p:nvGrpSpPr>
          <p:grpSpPr>
            <a:xfrm>
              <a:off x="1415521" y="5076255"/>
              <a:ext cx="196101" cy="196101"/>
              <a:chOff x="1389761" y="2111236"/>
              <a:chExt cx="196101" cy="196101"/>
            </a:xfrm>
          </p:grpSpPr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5F9405FA-E612-B31D-7B48-0192308753F3}"/>
                  </a:ext>
                </a:extLst>
              </p:cNvPr>
              <p:cNvSpPr/>
              <p:nvPr/>
            </p:nvSpPr>
            <p:spPr>
              <a:xfrm>
                <a:off x="1389761" y="2111236"/>
                <a:ext cx="196101" cy="19610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Freeform 9">
                <a:extLst>
                  <a:ext uri="{FF2B5EF4-FFF2-40B4-BE49-F238E27FC236}">
                    <a16:creationId xmlns:a16="http://schemas.microsoft.com/office/drawing/2014/main" id="{90054EB7-AB0C-682F-EF20-E9BF03529C00}"/>
                  </a:ext>
                </a:extLst>
              </p:cNvPr>
              <p:cNvSpPr/>
              <p:nvPr/>
            </p:nvSpPr>
            <p:spPr bwMode="auto">
              <a:xfrm>
                <a:off x="1413970" y="2129319"/>
                <a:ext cx="157206" cy="150410"/>
              </a:xfrm>
              <a:custGeom>
                <a:avLst/>
                <a:gdLst>
                  <a:gd name="T0" fmla="*/ 173 w 347"/>
                  <a:gd name="T1" fmla="*/ 0 h 332"/>
                  <a:gd name="T2" fmla="*/ 226 w 347"/>
                  <a:gd name="T3" fmla="*/ 107 h 332"/>
                  <a:gd name="T4" fmla="*/ 347 w 347"/>
                  <a:gd name="T5" fmla="*/ 126 h 332"/>
                  <a:gd name="T6" fmla="*/ 260 w 347"/>
                  <a:gd name="T7" fmla="*/ 211 h 332"/>
                  <a:gd name="T8" fmla="*/ 279 w 347"/>
                  <a:gd name="T9" fmla="*/ 332 h 332"/>
                  <a:gd name="T10" fmla="*/ 173 w 347"/>
                  <a:gd name="T11" fmla="*/ 274 h 332"/>
                  <a:gd name="T12" fmla="*/ 65 w 347"/>
                  <a:gd name="T13" fmla="*/ 332 h 332"/>
                  <a:gd name="T14" fmla="*/ 84 w 347"/>
                  <a:gd name="T15" fmla="*/ 211 h 332"/>
                  <a:gd name="T16" fmla="*/ 0 w 347"/>
                  <a:gd name="T17" fmla="*/ 126 h 332"/>
                  <a:gd name="T18" fmla="*/ 118 w 347"/>
                  <a:gd name="T19" fmla="*/ 107 h 332"/>
                  <a:gd name="T20" fmla="*/ 173 w 347"/>
                  <a:gd name="T21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7" h="332">
                    <a:moveTo>
                      <a:pt x="173" y="0"/>
                    </a:moveTo>
                    <a:lnTo>
                      <a:pt x="226" y="107"/>
                    </a:lnTo>
                    <a:lnTo>
                      <a:pt x="347" y="126"/>
                    </a:lnTo>
                    <a:lnTo>
                      <a:pt x="260" y="211"/>
                    </a:lnTo>
                    <a:lnTo>
                      <a:pt x="279" y="332"/>
                    </a:lnTo>
                    <a:lnTo>
                      <a:pt x="173" y="274"/>
                    </a:lnTo>
                    <a:lnTo>
                      <a:pt x="65" y="332"/>
                    </a:lnTo>
                    <a:lnTo>
                      <a:pt x="84" y="211"/>
                    </a:lnTo>
                    <a:lnTo>
                      <a:pt x="0" y="126"/>
                    </a:lnTo>
                    <a:lnTo>
                      <a:pt x="118" y="107"/>
                    </a:lnTo>
                    <a:lnTo>
                      <a:pt x="173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109" name="文本框 108">
              <a:extLst>
                <a:ext uri="{FF2B5EF4-FFF2-40B4-BE49-F238E27FC236}">
                  <a16:creationId xmlns:a16="http://schemas.microsoft.com/office/drawing/2014/main" id="{F0005F18-5919-F5A1-AA21-ED79FA822DB0}"/>
                </a:ext>
              </a:extLst>
            </p:cNvPr>
            <p:cNvSpPr txBox="1"/>
            <p:nvPr/>
          </p:nvSpPr>
          <p:spPr>
            <a:xfrm>
              <a:off x="1657165" y="5354905"/>
              <a:ext cx="3609102" cy="680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通过跟导师和实验室里学长学姐的学习，培养自己动手做实验的能力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7206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4127E74E-2F2A-4BAC-B851-3301CC10DB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504"/>
          </a:xfr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A49929E-F947-4222-A267-D5661F07E44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10"/>
            <a:ext cx="9818256" cy="6888121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1A30C6B-B90F-4F94-AE93-371E3F7D6315}"/>
              </a:ext>
            </a:extLst>
          </p:cNvPr>
          <p:cNvSpPr txBox="1"/>
          <p:nvPr/>
        </p:nvSpPr>
        <p:spPr>
          <a:xfrm>
            <a:off x="10307616" y="2180658"/>
            <a:ext cx="188438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sz="8800" kern="100">
                <a:effectLst/>
                <a:latin typeface="等线" panose="02010600030101010101" pitchFamily="2" charset="-122"/>
                <a:ea typeface="思源黑体 CN Heavy" panose="020B0A00000000000000" pitchFamily="34" charset="-122"/>
                <a:cs typeface="Times New Roman" panose="02020603050405020304" pitchFamily="18" charset="0"/>
              </a:rPr>
              <a:t>谢</a:t>
            </a:r>
            <a:r>
              <a:rPr lang="en-US" altLang="zh-CN" sz="8800" kern="100">
                <a:effectLst/>
                <a:latin typeface="等线" panose="02010600030101010101" pitchFamily="2" charset="-122"/>
                <a:ea typeface="思源黑体 CN Heavy" panose="020B0A00000000000000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8800" kern="100">
                <a:effectLst/>
                <a:latin typeface="等线" panose="02010600030101010101" pitchFamily="2" charset="-122"/>
                <a:ea typeface="思源黑体 CN Heavy" panose="020B0A00000000000000" pitchFamily="34" charset="-122"/>
                <a:cs typeface="Times New Roman" panose="02020603050405020304" pitchFamily="18" charset="0"/>
              </a:rPr>
              <a:t>谢</a:t>
            </a:r>
            <a:endParaRPr lang="zh-CN" altLang="zh-CN" sz="88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1689819-5169-4188-B2DB-0FAD53B90B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57FC2267-0DD0-4BA1-905F-D998D886AD00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E20D03BF-FC6F-4D73-8EC7-C590F3FD102F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BAF2795-61D7-4CAB-80D7-72C92AF8FF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8D58ECA-7D50-4551-81CF-01E25DC9950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7712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B94621E-6EB6-4291-9460-7C7CAB11777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2" y="0"/>
            <a:ext cx="12192000" cy="6858000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CF4E99D9-D3D8-438C-B571-513ADE5EFBF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artisticLineDrawing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302" r="5345"/>
          <a:stretch>
            <a:fillRect/>
          </a:stretch>
        </p:blipFill>
        <p:spPr>
          <a:xfrm>
            <a:off x="0" y="0"/>
            <a:ext cx="5646786" cy="6858000"/>
          </a:xfrm>
          <a:custGeom>
            <a:avLst/>
            <a:gdLst>
              <a:gd name="connsiteX0" fmla="*/ 0 w 5646786"/>
              <a:gd name="connsiteY0" fmla="*/ 0 h 6858000"/>
              <a:gd name="connsiteX1" fmla="*/ 5646786 w 5646786"/>
              <a:gd name="connsiteY1" fmla="*/ 0 h 6858000"/>
              <a:gd name="connsiteX2" fmla="*/ 5514582 w 5646786"/>
              <a:gd name="connsiteY2" fmla="*/ 111949 h 6858000"/>
              <a:gd name="connsiteX3" fmla="*/ 4995559 w 5646786"/>
              <a:gd name="connsiteY3" fmla="*/ 593018 h 6858000"/>
              <a:gd name="connsiteX4" fmla="*/ 2144215 w 5646786"/>
              <a:gd name="connsiteY4" fmla="*/ 6333397 h 6858000"/>
              <a:gd name="connsiteX5" fmla="*/ 2180173 w 5646786"/>
              <a:gd name="connsiteY5" fmla="*/ 6601937 h 6858000"/>
              <a:gd name="connsiteX6" fmla="*/ 2234258 w 5646786"/>
              <a:gd name="connsiteY6" fmla="*/ 6858000 h 6858000"/>
              <a:gd name="connsiteX7" fmla="*/ 0 w 56467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6786" h="6858000">
                <a:moveTo>
                  <a:pt x="0" y="0"/>
                </a:moveTo>
                <a:lnTo>
                  <a:pt x="5646786" y="0"/>
                </a:lnTo>
                <a:lnTo>
                  <a:pt x="5514582" y="111949"/>
                </a:lnTo>
                <a:cubicBezTo>
                  <a:pt x="5336557" y="269579"/>
                  <a:pt x="5163411" y="430008"/>
                  <a:pt x="4995559" y="593018"/>
                </a:cubicBezTo>
                <a:cubicBezTo>
                  <a:pt x="3012817" y="2518565"/>
                  <a:pt x="1976683" y="4604529"/>
                  <a:pt x="2144215" y="6333397"/>
                </a:cubicBezTo>
                <a:cubicBezTo>
                  <a:pt x="2153057" y="6424639"/>
                  <a:pt x="2165068" y="6514156"/>
                  <a:pt x="2180173" y="6601937"/>
                </a:cubicBezTo>
                <a:lnTo>
                  <a:pt x="223425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517321-7D65-4A06-A2E4-4975DDB62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9EA9CDFB-2D49-4ACE-9579-8885D2301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>
                        <a14:foregroundMark x1="39316" y1="23940" x2="39316" y2="23940"/>
                        <a14:foregroundMark x1="38622" y1="51247" x2="38622" y2="51247"/>
                        <a14:foregroundMark x1="52404" y1="56234" x2="52404" y2="56234"/>
                        <a14:foregroundMark x1="48184" y1="55985" x2="48184" y2="55985"/>
                        <a14:foregroundMark x1="52190" y1="55985" x2="52190" y2="55985"/>
                        <a14:foregroundMark x1="44979" y1="55985" x2="44979" y2="55985"/>
                        <a14:foregroundMark x1="40278" y1="60349" x2="40278" y2="60349"/>
                        <a14:foregroundMark x1="42308" y1="59726" x2="42308" y2="59726"/>
                        <a14:foregroundMark x1="38088" y1="49127" x2="38088" y2="49127"/>
                        <a14:foregroundMark x1="45780" y1="40773" x2="45780" y2="40773"/>
                        <a14:foregroundMark x1="50107" y1="39401" x2="52404" y2="39401"/>
                        <a14:foregroundMark x1="54006" y1="39152" x2="54701" y2="39152"/>
                        <a14:foregroundMark x1="56624" y1="39152" x2="57105" y2="39900"/>
                        <a14:foregroundMark x1="57692" y1="40524" x2="57692" y2="40524"/>
                        <a14:foregroundMark x1="59295" y1="41272" x2="59722" y2="41521"/>
                        <a14:foregroundMark x1="59989" y1="41771" x2="60417" y2="42145"/>
                        <a14:foregroundMark x1="60897" y1="42145" x2="60897" y2="42145"/>
                        <a14:foregroundMark x1="61218" y1="42394" x2="61218" y2="42394"/>
                        <a14:foregroundMark x1="61325" y1="42643" x2="61325" y2="42643"/>
                        <a14:foregroundMark x1="60524" y1="45387" x2="59615" y2="45636"/>
                        <a14:foregroundMark x1="43803" y1="20948" x2="43803" y2="209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365125"/>
            <a:ext cx="4521061" cy="1936908"/>
          </a:xfr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EC6C9CD7-346E-4332-964F-72A0A9FB4A96}"/>
              </a:ext>
            </a:extLst>
          </p:cNvPr>
          <p:cNvSpPr txBox="1"/>
          <p:nvPr/>
        </p:nvSpPr>
        <p:spPr>
          <a:xfrm>
            <a:off x="8266341" y="473908"/>
            <a:ext cx="3342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华文彩云" panose="02010800040101010101" pitchFamily="2" charset="-122"/>
                <a:ea typeface="华文彩云" panose="02010800040101010101" pitchFamily="2" charset="-122"/>
              </a:rPr>
              <a:t>目录</a:t>
            </a:r>
          </a:p>
        </p:txBody>
      </p:sp>
      <p:cxnSp>
        <p:nvCxnSpPr>
          <p:cNvPr id="16" name="MH_Other_1">
            <a:extLst>
              <a:ext uri="{FF2B5EF4-FFF2-40B4-BE49-F238E27FC236}">
                <a16:creationId xmlns:a16="http://schemas.microsoft.com/office/drawing/2014/main" id="{F5C136CD-EA57-4E76-BDC1-E6058D956A87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576730" y="3224128"/>
            <a:ext cx="7706459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H_Other_2">
            <a:extLst>
              <a:ext uri="{FF2B5EF4-FFF2-40B4-BE49-F238E27FC236}">
                <a16:creationId xmlns:a16="http://schemas.microsoft.com/office/drawing/2014/main" id="{D27F7D12-D74E-4720-BB96-EA3E76E2C06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2871886">
            <a:off x="4138367" y="2530507"/>
            <a:ext cx="558944" cy="103621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rgbClr val="FEFFFF"/>
                </a:solidFill>
                <a:cs typeface="+mn-ea"/>
                <a:sym typeface="+mn-lt"/>
              </a:rPr>
              <a:t>01</a:t>
            </a:r>
            <a:endParaRPr lang="zh-CN" altLang="en-US" sz="2400" dirty="0">
              <a:solidFill>
                <a:srgbClr val="FEFFFF"/>
              </a:solidFill>
              <a:cs typeface="+mn-ea"/>
              <a:sym typeface="+mn-lt"/>
            </a:endParaRPr>
          </a:p>
        </p:txBody>
      </p:sp>
      <p:sp>
        <p:nvSpPr>
          <p:cNvPr id="18" name="MH_Other_3">
            <a:extLst>
              <a:ext uri="{FF2B5EF4-FFF2-40B4-BE49-F238E27FC236}">
                <a16:creationId xmlns:a16="http://schemas.microsoft.com/office/drawing/2014/main" id="{EEC765B9-055F-4274-95E7-3E9FB6389B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846136" y="3285675"/>
            <a:ext cx="36000" cy="19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MH_SubTitle_1">
            <a:extLst>
              <a:ext uri="{FF2B5EF4-FFF2-40B4-BE49-F238E27FC236}">
                <a16:creationId xmlns:a16="http://schemas.microsoft.com/office/drawing/2014/main" id="{E79B4A80-566B-4C46-82A8-2C0E3FDF669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902677" y="3285675"/>
            <a:ext cx="1264375" cy="1944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cs typeface="+mn-ea"/>
                <a:sym typeface="+mn-lt"/>
              </a:rPr>
              <a:t>个人背景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20" name="MH_Other_4">
            <a:extLst>
              <a:ext uri="{FF2B5EF4-FFF2-40B4-BE49-F238E27FC236}">
                <a16:creationId xmlns:a16="http://schemas.microsoft.com/office/drawing/2014/main" id="{CEAEB358-56A4-4147-A96E-6BBD18FBE7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2871886">
            <a:off x="5688012" y="2530507"/>
            <a:ext cx="558944" cy="103621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rgbClr val="FEFFFF"/>
                </a:solidFill>
                <a:cs typeface="+mn-ea"/>
                <a:sym typeface="+mn-lt"/>
              </a:rPr>
              <a:t>02</a:t>
            </a:r>
            <a:endParaRPr lang="zh-CN" altLang="en-US" sz="2400" dirty="0">
              <a:solidFill>
                <a:srgbClr val="FEFFFF"/>
              </a:solidFill>
              <a:cs typeface="+mn-ea"/>
              <a:sym typeface="+mn-lt"/>
            </a:endParaRPr>
          </a:p>
        </p:txBody>
      </p:sp>
      <p:sp>
        <p:nvSpPr>
          <p:cNvPr id="21" name="MH_Other_5">
            <a:extLst>
              <a:ext uri="{FF2B5EF4-FFF2-40B4-BE49-F238E27FC236}">
                <a16:creationId xmlns:a16="http://schemas.microsoft.com/office/drawing/2014/main" id="{BD5993BB-46E9-435F-8E8A-8592ED8345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95782" y="3285675"/>
            <a:ext cx="36000" cy="19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MH_SubTitle_2">
            <a:extLst>
              <a:ext uri="{FF2B5EF4-FFF2-40B4-BE49-F238E27FC236}">
                <a16:creationId xmlns:a16="http://schemas.microsoft.com/office/drawing/2014/main" id="{50CA779E-5055-4FD8-BAD9-B50D1C43D94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452321" y="3285675"/>
            <a:ext cx="1264375" cy="1944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cs typeface="+mn-ea"/>
                <a:sym typeface="+mn-lt"/>
              </a:rPr>
              <a:t>科研经历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23" name="MH_Other_6">
            <a:extLst>
              <a:ext uri="{FF2B5EF4-FFF2-40B4-BE49-F238E27FC236}">
                <a16:creationId xmlns:a16="http://schemas.microsoft.com/office/drawing/2014/main" id="{CE027CF2-7C2D-48E5-91D4-1C1DADF3F8D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2871886">
            <a:off x="7237658" y="2530507"/>
            <a:ext cx="558944" cy="103621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rgbClr val="FEFFFF"/>
                </a:solidFill>
                <a:cs typeface="+mn-ea"/>
                <a:sym typeface="+mn-lt"/>
              </a:rPr>
              <a:t>03</a:t>
            </a:r>
            <a:endParaRPr lang="zh-CN" altLang="en-US" sz="2400" dirty="0">
              <a:solidFill>
                <a:srgbClr val="FEFFFF"/>
              </a:solidFill>
              <a:cs typeface="+mn-ea"/>
              <a:sym typeface="+mn-lt"/>
            </a:endParaRPr>
          </a:p>
        </p:txBody>
      </p:sp>
      <p:sp>
        <p:nvSpPr>
          <p:cNvPr id="24" name="MH_Other_7">
            <a:extLst>
              <a:ext uri="{FF2B5EF4-FFF2-40B4-BE49-F238E27FC236}">
                <a16:creationId xmlns:a16="http://schemas.microsoft.com/office/drawing/2014/main" id="{B53E601C-50AE-449B-B8AB-375BD872E3A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945426" y="3285675"/>
            <a:ext cx="36000" cy="194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" name="MH_SubTitle_3">
            <a:extLst>
              <a:ext uri="{FF2B5EF4-FFF2-40B4-BE49-F238E27FC236}">
                <a16:creationId xmlns:a16="http://schemas.microsoft.com/office/drawing/2014/main" id="{3E76AFF2-8087-4C84-972D-767B9D289B44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7001966" y="3285675"/>
            <a:ext cx="1264375" cy="1944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cs typeface="+mn-ea"/>
                <a:sym typeface="+mn-lt"/>
              </a:rPr>
              <a:t>校园生活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26" name="MH_Other_8">
            <a:extLst>
              <a:ext uri="{FF2B5EF4-FFF2-40B4-BE49-F238E27FC236}">
                <a16:creationId xmlns:a16="http://schemas.microsoft.com/office/drawing/2014/main" id="{FD04A3B9-12A7-477C-AF0C-5EE5A2A8091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2871886">
            <a:off x="8787302" y="2530507"/>
            <a:ext cx="558944" cy="103621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rgbClr val="FEFFFF"/>
                </a:solidFill>
                <a:cs typeface="+mn-ea"/>
                <a:sym typeface="+mn-lt"/>
              </a:rPr>
              <a:t>04</a:t>
            </a:r>
            <a:endParaRPr lang="zh-CN" altLang="en-US" sz="2400" dirty="0">
              <a:solidFill>
                <a:srgbClr val="FEFFFF"/>
              </a:solidFill>
              <a:cs typeface="+mn-ea"/>
              <a:sym typeface="+mn-lt"/>
            </a:endParaRPr>
          </a:p>
        </p:txBody>
      </p:sp>
      <p:sp>
        <p:nvSpPr>
          <p:cNvPr id="27" name="MH_Other_9">
            <a:extLst>
              <a:ext uri="{FF2B5EF4-FFF2-40B4-BE49-F238E27FC236}">
                <a16:creationId xmlns:a16="http://schemas.microsoft.com/office/drawing/2014/main" id="{3AC307BA-FA30-4132-A411-C755AC56F7B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495071" y="3285675"/>
            <a:ext cx="36000" cy="19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8" name="MH_SubTitle_4">
            <a:extLst>
              <a:ext uri="{FF2B5EF4-FFF2-40B4-BE49-F238E27FC236}">
                <a16:creationId xmlns:a16="http://schemas.microsoft.com/office/drawing/2014/main" id="{A6E26A6D-3E47-4851-8658-54DB67667971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8551612" y="3285675"/>
            <a:ext cx="1264375" cy="1944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cs typeface="+mn-ea"/>
                <a:sym typeface="+mn-lt"/>
              </a:rPr>
              <a:t>社会实践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29" name="MH_Other_10">
            <a:extLst>
              <a:ext uri="{FF2B5EF4-FFF2-40B4-BE49-F238E27FC236}">
                <a16:creationId xmlns:a16="http://schemas.microsoft.com/office/drawing/2014/main" id="{C846ED1E-DD8E-4EEF-9921-0E7D8F5808ED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2871886">
            <a:off x="10336947" y="2530507"/>
            <a:ext cx="558944" cy="103621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rgbClr val="FEFFFF"/>
                </a:solidFill>
                <a:cs typeface="+mn-ea"/>
                <a:sym typeface="+mn-lt"/>
              </a:rPr>
              <a:t>05</a:t>
            </a:r>
            <a:endParaRPr lang="zh-CN" altLang="en-US" sz="2400" dirty="0">
              <a:solidFill>
                <a:srgbClr val="FEFFFF"/>
              </a:solidFill>
              <a:cs typeface="+mn-ea"/>
              <a:sym typeface="+mn-lt"/>
            </a:endParaRPr>
          </a:p>
        </p:txBody>
      </p:sp>
      <p:sp>
        <p:nvSpPr>
          <p:cNvPr id="30" name="MH_Other_11">
            <a:extLst>
              <a:ext uri="{FF2B5EF4-FFF2-40B4-BE49-F238E27FC236}">
                <a16:creationId xmlns:a16="http://schemas.microsoft.com/office/drawing/2014/main" id="{54DFD706-2748-4214-88FA-E2F76057DE0D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10044716" y="3285675"/>
            <a:ext cx="36000" cy="19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1" name="MH_SubTitle_5">
            <a:extLst>
              <a:ext uri="{FF2B5EF4-FFF2-40B4-BE49-F238E27FC236}">
                <a16:creationId xmlns:a16="http://schemas.microsoft.com/office/drawing/2014/main" id="{67145F0E-17DF-49C1-956B-92FC5EAB1101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10101257" y="3285675"/>
            <a:ext cx="1264375" cy="1944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cs typeface="+mn-ea"/>
                <a:sym typeface="+mn-lt"/>
              </a:rPr>
              <a:t> 未来规划</a:t>
            </a:r>
            <a:endParaRPr lang="zh-CN" altLang="en-US" sz="1600" dirty="0">
              <a:cs typeface="+mn-ea"/>
              <a:sym typeface="+mn-lt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F26E5773-DF02-43F2-B716-46E133F60C0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8888903D-E05C-4717-992D-F4AE83636245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直角三角形 37">
            <a:extLst>
              <a:ext uri="{FF2B5EF4-FFF2-40B4-BE49-F238E27FC236}">
                <a16:creationId xmlns:a16="http://schemas.microsoft.com/office/drawing/2014/main" id="{36DCBA61-2492-4DC3-81C2-1ED1EC332529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9708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/>
      <p:bldP spid="20" grpId="0" animBg="1"/>
      <p:bldP spid="21" grpId="0" animBg="1"/>
      <p:bldP spid="22" grpId="0"/>
      <p:bldP spid="23" grpId="0" animBg="1"/>
      <p:bldP spid="24" grpId="0" animBg="1"/>
      <p:bldP spid="25" grpId="0"/>
      <p:bldP spid="26" grpId="0" animBg="1"/>
      <p:bldP spid="27" grpId="0" animBg="1"/>
      <p:bldP spid="28" grpId="0"/>
      <p:bldP spid="29" grpId="0" animBg="1"/>
      <p:bldP spid="30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5B0F4B3-0C72-4B04-BBA7-9EFC9E107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D17B87DE-DBE4-41F3-BC11-4093E77363F1}"/>
              </a:ext>
            </a:extLst>
          </p:cNvPr>
          <p:cNvSpPr txBox="1"/>
          <p:nvPr/>
        </p:nvSpPr>
        <p:spPr>
          <a:xfrm>
            <a:off x="654399" y="1651036"/>
            <a:ext cx="1645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6000" kern="100">
                <a:effectLst/>
                <a:latin typeface="思源黑体 CN Heavy" panose="020B0A00000000000000" pitchFamily="34" charset="-122"/>
                <a:ea typeface="等线" panose="02010600030101010101" pitchFamily="2" charset="-122"/>
                <a:cs typeface="Times New Roman" panose="02020603050405020304" pitchFamily="18" charset="0"/>
              </a:rPr>
              <a:t>01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8531E985-4962-446A-8C98-FBA49A334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78208" y1="30000" x2="72769" y2="27077"/>
                        <a14:foregroundMark x1="80212" y1="31077" x2="78208" y2="30000"/>
                        <a14:foregroundMark x1="82048" y1="32064" x2="81507" y2="31773"/>
                        <a14:foregroundMark x1="14805" y1="26495" x2="14237" y2="26489"/>
                        <a14:foregroundMark x1="18180" y1="26529" x2="17388" y2="26521"/>
                        <a14:foregroundMark x1="72769" y1="27077" x2="71874" y2="27068"/>
                        <a14:foregroundMark x1="72769" y1="33692" x2="72210" y2="33674"/>
                        <a14:foregroundMark x1="23529" y1="34857" x2="23485" y2="35231"/>
                        <a14:foregroundMark x1="73062" y1="35671" x2="73077" y2="33692"/>
                        <a14:foregroundMark x1="72903" y1="55846" x2="72914" y2="54396"/>
                        <a14:foregroundMark x1="72798" y1="69050" x2="72806" y2="67986"/>
                        <a14:foregroundMark x1="72786" y1="70652" x2="72789" y2="70219"/>
                        <a14:backgroundMark x1="20154" y1="32615" x2="20154" y2="67077"/>
                        <a14:backgroundMark x1="20154" y1="67077" x2="23385" y2="74923"/>
                        <a14:backgroundMark x1="23385" y1="74923" x2="31846" y2="75538"/>
                        <a14:backgroundMark x1="31846" y1="75538" x2="40769" y2="74769"/>
                        <a14:backgroundMark x1="40769" y1="74769" x2="52769" y2="75385"/>
                        <a14:backgroundMark x1="52769" y1="75385" x2="70923" y2="74462"/>
                        <a14:backgroundMark x1="70923" y1="74462" x2="74462" y2="65385"/>
                        <a14:backgroundMark x1="74462" y1="65385" x2="72615" y2="34923"/>
                        <a14:backgroundMark x1="72615" y1="34923" x2="36615" y2="31231"/>
                        <a14:backgroundMark x1="36615" y1="31231" x2="18769" y2="32308"/>
                        <a14:backgroundMark x1="45231" y1="40769" x2="34923" y2="52000"/>
                        <a14:backgroundMark x1="34923" y1="52000" x2="39846" y2="63077"/>
                        <a14:backgroundMark x1="39846" y1="63077" x2="71538" y2="71846"/>
                        <a14:backgroundMark x1="71538" y1="71846" x2="74000" y2="62308"/>
                        <a14:backgroundMark x1="74000" y1="62308" x2="72769" y2="52154"/>
                        <a14:backgroundMark x1="72769" y1="52154" x2="58000" y2="44000"/>
                        <a14:backgroundMark x1="58000" y1="44000" x2="43846" y2="40769"/>
                        <a14:backgroundMark x1="64154" y1="43538" x2="56462" y2="41846"/>
                        <a14:backgroundMark x1="56462" y1="41846" x2="38154" y2="49692"/>
                        <a14:backgroundMark x1="38154" y1="49692" x2="37385" y2="59692"/>
                        <a14:backgroundMark x1="37385" y1="59692" x2="51231" y2="64615"/>
                        <a14:backgroundMark x1="51231" y1="64615" x2="59538" y2="58154"/>
                        <a14:backgroundMark x1="59538" y1="58154" x2="62462" y2="44308"/>
                        <a14:backgroundMark x1="57846" y1="47846" x2="50308" y2="51077"/>
                        <a14:backgroundMark x1="50308" y1="51077" x2="47538" y2="61846"/>
                        <a14:backgroundMark x1="47538" y1="61846" x2="47538" y2="61846"/>
                        <a14:backgroundMark x1="61077" y1="45231" x2="51538" y2="49231"/>
                        <a14:backgroundMark x1="51538" y1="49231" x2="53846" y2="50615"/>
                        <a14:backgroundMark x1="44769" y1="54154" x2="47538" y2="60923"/>
                        <a14:backgroundMark x1="49231" y1="52615" x2="49385" y2="64000"/>
                        <a14:backgroundMark x1="49385" y1="64000" x2="49846" y2="63846"/>
                        <a14:backgroundMark x1="58000" y1="50308" x2="47231" y2="60923"/>
                        <a14:backgroundMark x1="47231" y1="60923" x2="56769" y2="55846"/>
                        <a14:backgroundMark x1="56769" y1="55846" x2="58308" y2="49846"/>
                        <a14:backgroundMark x1="50615" y1="48615" x2="41538" y2="49846"/>
                        <a14:backgroundMark x1="41538" y1="49846" x2="38000" y2="60308"/>
                        <a14:backgroundMark x1="38000" y1="60308" x2="56308" y2="56615"/>
                        <a14:backgroundMark x1="56308" y1="56615" x2="57231" y2="50615"/>
                        <a14:backgroundMark x1="53385" y1="53692" x2="44000" y2="52000"/>
                        <a14:backgroundMark x1="44000" y1="52000" x2="40923" y2="59846"/>
                        <a14:backgroundMark x1="40923" y1="59846" x2="49231" y2="55231"/>
                        <a14:backgroundMark x1="49231" y1="55231" x2="49385" y2="51538"/>
                        <a14:backgroundMark x1="57385" y1="61385" x2="56000" y2="60462"/>
                        <a14:backgroundMark x1="53231" y1="62154" x2="52154" y2="61692"/>
                        <a14:backgroundMark x1="52923" y1="62000" x2="52923" y2="62000"/>
                        <a14:backgroundMark x1="52923" y1="62000" x2="52923" y2="62000"/>
                        <a14:backgroundMark x1="52923" y1="62000" x2="52923" y2="62000"/>
                        <a14:backgroundMark x1="52615" y1="61846" x2="52769" y2="61385"/>
                        <a14:backgroundMark x1="52769" y1="61385" x2="52769" y2="61385"/>
                        <a14:backgroundMark x1="52769" y1="61385" x2="52769" y2="61385"/>
                        <a14:backgroundMark x1="52769" y1="61385" x2="53231" y2="61692"/>
                        <a14:backgroundMark x1="53846" y1="62000" x2="53846" y2="62000"/>
                        <a14:backgroundMark x1="23692" y1="35231" x2="23692" y2="35231"/>
                        <a14:backgroundMark x1="23692" y1="35231" x2="23692" y2="36308"/>
                        <a14:backgroundMark x1="23692" y1="36308" x2="23692" y2="36308"/>
                        <a14:backgroundMark x1="23692" y1="35538" x2="23692" y2="35538"/>
                        <a14:backgroundMark x1="23538" y1="35538" x2="23538" y2="35538"/>
                        <a14:backgroundMark x1="23385" y1="35385" x2="23385" y2="35385"/>
                        <a14:backgroundMark x1="23385" y1="35385" x2="23385" y2="35385"/>
                        <a14:backgroundMark x1="23231" y1="35231" x2="23231" y2="35231"/>
                        <a14:backgroundMark x1="16308" y1="27077" x2="16308" y2="27077"/>
                        <a14:backgroundMark x1="14154" y1="27385" x2="14154" y2="27385"/>
                        <a14:backgroundMark x1="13385" y1="27846" x2="13385" y2="27846"/>
                        <a14:backgroundMark x1="13231" y1="27846" x2="13231" y2="27846"/>
                        <a14:backgroundMark x1="13385" y1="28462" x2="13385" y2="28462"/>
                        <a14:backgroundMark x1="15385" y1="27077" x2="15385" y2="27077"/>
                        <a14:backgroundMark x1="15385" y1="26923" x2="15385" y2="26923"/>
                        <a14:backgroundMark x1="14462" y1="27231" x2="12923" y2="28154"/>
                        <a14:backgroundMark x1="12923" y1="28769" x2="12923" y2="29385"/>
                        <a14:backgroundMark x1="13385" y1="29385" x2="13385" y2="29385"/>
                        <a14:backgroundMark x1="15846" y1="26462" x2="15846" y2="26462"/>
                        <a14:backgroundMark x1="15231" y1="26308" x2="15231" y2="26308"/>
                        <a14:backgroundMark x1="14923" y1="26308" x2="15538" y2="26308"/>
                        <a14:backgroundMark x1="17231" y1="26000" x2="17231" y2="26000"/>
                        <a14:backgroundMark x1="17385" y1="26000" x2="17385" y2="26000"/>
                        <a14:backgroundMark x1="18462" y1="26308" x2="19231" y2="27077"/>
                        <a14:backgroundMark x1="19385" y1="27231" x2="19385" y2="27231"/>
                        <a14:backgroundMark x1="19385" y1="27385" x2="19385" y2="27385"/>
                        <a14:backgroundMark x1="24308" y1="27231" x2="24308" y2="27231"/>
                        <a14:backgroundMark x1="24769" y1="27231" x2="24769" y2="27231"/>
                        <a14:backgroundMark x1="23385" y1="27385" x2="23385" y2="27385"/>
                        <a14:backgroundMark x1="20308" y1="28154" x2="39538" y2="28615"/>
                        <a14:backgroundMark x1="39538" y1="28615" x2="49231" y2="28154"/>
                        <a14:backgroundMark x1="49231" y1="28154" x2="62769" y2="28923"/>
                        <a14:backgroundMark x1="62769" y1="28923" x2="71692" y2="27385"/>
                        <a14:backgroundMark x1="71692" y1="27385" x2="19231" y2="27077"/>
                        <a14:backgroundMark x1="17231" y1="27692" x2="16462" y2="27385"/>
                        <a14:backgroundMark x1="15692" y1="26769" x2="15692" y2="26769"/>
                        <a14:backgroundMark x1="14923" y1="26769" x2="17231" y2="26769"/>
                        <a14:backgroundMark x1="18615" y1="26615" x2="18615" y2="26615"/>
                        <a14:backgroundMark x1="17231" y1="26615" x2="15385" y2="26615"/>
                        <a14:backgroundMark x1="14462" y1="26769" x2="13538" y2="27077"/>
                        <a14:backgroundMark x1="16462" y1="27077" x2="16462" y2="27077"/>
                        <a14:backgroundMark x1="14462" y1="28154" x2="13385" y2="70615"/>
                        <a14:backgroundMark x1="13385" y1="70615" x2="11538" y2="40000"/>
                        <a14:backgroundMark x1="11538" y1="40000" x2="14000" y2="30615"/>
                        <a14:backgroundMark x1="13231" y1="69538" x2="14769" y2="77385"/>
                        <a14:backgroundMark x1="14769" y1="77385" x2="12462" y2="70615"/>
                        <a14:backgroundMark x1="13538" y1="73538" x2="16769" y2="81385"/>
                        <a14:backgroundMark x1="16769" y1="81385" x2="63846" y2="82769"/>
                        <a14:backgroundMark x1="63846" y1="82769" x2="77231" y2="82615"/>
                        <a14:backgroundMark x1="77231" y1="82615" x2="68154" y2="78462"/>
                        <a14:backgroundMark x1="68154" y1="78462" x2="17231" y2="78923"/>
                        <a14:backgroundMark x1="17231" y1="78923" x2="14769" y2="77846"/>
                        <a14:backgroundMark x1="76000" y1="79846" x2="79846" y2="68154"/>
                        <a14:backgroundMark x1="79846" y1="68154" x2="77692" y2="38615"/>
                        <a14:backgroundMark x1="77692" y1="38615" x2="85077" y2="32615"/>
                        <a14:backgroundMark x1="85077" y1="32615" x2="86769" y2="44000"/>
                        <a14:backgroundMark x1="86769" y1="44000" x2="82308" y2="75385"/>
                        <a14:backgroundMark x1="82308" y1="75385" x2="76462" y2="81077"/>
                        <a14:backgroundMark x1="76462" y1="81077" x2="76462" y2="80923"/>
                        <a14:backgroundMark x1="80308" y1="35231" x2="83846" y2="33077"/>
                        <a14:backgroundMark x1="78923" y1="31077" x2="78923" y2="31077"/>
                        <a14:backgroundMark x1="79846" y1="31231" x2="79846" y2="31231"/>
                        <a14:backgroundMark x1="81538" y1="31846" x2="80154" y2="30615"/>
                        <a14:backgroundMark x1="79385" y1="30000" x2="79385" y2="30000"/>
                        <a14:backgroundMark x1="81538" y1="31692" x2="81538" y2="31692"/>
                        <a14:backgroundMark x1="81538" y1="31692" x2="81538" y2="31692"/>
                        <a14:backgroundMark x1="73077" y1="70615" x2="73538" y2="74308"/>
                        <a14:backgroundMark x1="72000" y1="66308" x2="72000" y2="65846"/>
                        <a14:backgroundMark x1="73385" y1="59846" x2="73385" y2="59846"/>
                        <a14:backgroundMark x1="72769" y1="59077" x2="72769" y2="59846"/>
                        <a14:backgroundMark x1="73231" y1="62308" x2="73385" y2="63692"/>
                        <a14:backgroundMark x1="73385" y1="64154" x2="73385" y2="64769"/>
                        <a14:backgroundMark x1="73231" y1="58000" x2="73231" y2="58000"/>
                        <a14:backgroundMark x1="72923" y1="56308" x2="72769" y2="67077"/>
                        <a14:backgroundMark x1="72615" y1="54462" x2="72615" y2="54462"/>
                        <a14:backgroundMark x1="72615" y1="55846" x2="72615" y2="56462"/>
                        <a14:backgroundMark x1="72615" y1="56462" x2="72615" y2="56462"/>
                        <a14:backgroundMark x1="16769" y1="59846" x2="15231" y2="61231"/>
                        <a14:backgroundMark x1="14000" y1="60769" x2="17077" y2="60615"/>
                        <a14:backgroundMark x1="17385" y1="60462" x2="16769" y2="60769"/>
                        <a14:backgroundMark x1="16000" y1="61538" x2="18000" y2="73692"/>
                        <a14:backgroundMark x1="18000" y1="73692" x2="16615" y2="68154"/>
                        <a14:backgroundMark x1="16615" y1="68154" x2="16154" y2="70308"/>
                        <a14:backgroundMark x1="18000" y1="67077" x2="18000" y2="66615"/>
                        <a14:backgroundMark x1="14923" y1="62769" x2="18462" y2="61846"/>
                        <a14:backgroundMark x1="16615" y1="61538" x2="17231" y2="64308"/>
                        <a14:backgroundMark x1="16615" y1="66154" x2="15692" y2="69846"/>
                        <a14:backgroundMark x1="15692" y1="70000" x2="15538" y2="73692"/>
                        <a14:backgroundMark x1="15692" y1="74769" x2="15692" y2="75538"/>
                        <a14:backgroundMark x1="16615" y1="75077" x2="17231" y2="74923"/>
                        <a14:backgroundMark x1="17846" y1="74615" x2="17692" y2="76462"/>
                        <a14:backgroundMark x1="17692" y1="76462" x2="17538" y2="73846"/>
                        <a14:backgroundMark x1="17538" y1="70615" x2="17538" y2="70000"/>
                        <a14:backgroundMark x1="17538" y1="67231" x2="17538" y2="67231"/>
                        <a14:backgroundMark x1="15538" y1="59231" x2="18000" y2="59231"/>
                        <a14:backgroundMark x1="16000" y1="59538" x2="17692" y2="60462"/>
                        <a14:backgroundMark x1="15077" y1="56000" x2="14154" y2="57692"/>
                        <a14:backgroundMark x1="16923" y1="57538" x2="15231" y2="57538"/>
                        <a14:backgroundMark x1="15538" y1="57538" x2="18462" y2="58000"/>
                        <a14:backgroundMark x1="16308" y1="57231" x2="16308" y2="57231"/>
                        <a14:backgroundMark x1="16462" y1="57231" x2="17231" y2="57385"/>
                        <a14:backgroundMark x1="15538" y1="56923" x2="16154" y2="56769"/>
                        <a14:backgroundMark x1="17538" y1="56462" x2="17538" y2="56462"/>
                        <a14:backgroundMark x1="15692" y1="56308" x2="16769" y2="56308"/>
                        <a14:backgroundMark x1="18000" y1="56308" x2="18000" y2="56308"/>
                        <a14:backgroundMark x1="16154" y1="56308" x2="16154" y2="56308"/>
                        <a14:backgroundMark x1="17077" y1="56000" x2="17077" y2="56000"/>
                        <a14:backgroundMark x1="17231" y1="56000" x2="18000" y2="56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317" y="-3042267"/>
            <a:ext cx="11540072" cy="1154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14B2557-09D4-4614-95AB-1F8D23CE0C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8704" l="2188" r="90000">
                        <a14:foregroundMark x1="9792" y1="35000" x2="9792" y2="35000"/>
                        <a14:foregroundMark x1="13021" y1="42130" x2="13021" y2="42130"/>
                        <a14:foregroundMark x1="3958" y1="52407" x2="3958" y2="52407"/>
                        <a14:foregroundMark x1="3958" y1="52407" x2="3958" y2="52407"/>
                        <a14:foregroundMark x1="2188" y1="94167" x2="2188" y2="94167"/>
                        <a14:foregroundMark x1="8698" y1="90370" x2="8698" y2="90370"/>
                        <a14:foregroundMark x1="15208" y1="87778" x2="15208" y2="87778"/>
                        <a14:foregroundMark x1="22083" y1="91019" x2="22083" y2="91019"/>
                        <a14:foregroundMark x1="24583" y1="91667" x2="24583" y2="91667"/>
                        <a14:foregroundMark x1="22083" y1="90370" x2="22083" y2="90370"/>
                        <a14:foregroundMark x1="26771" y1="96759" x2="26771" y2="96759"/>
                        <a14:foregroundMark x1="29688" y1="94815" x2="29688" y2="94815"/>
                        <a14:foregroundMark x1="35833" y1="98704" x2="35833" y2="98704"/>
                        <a14:foregroundMark x1="12656" y1="33148" x2="12656" y2="33148"/>
                        <a14:foregroundMark x1="17344" y1="21574" x2="17344" y2="21574"/>
                        <a14:foregroundMark x1="19531" y1="18333" x2="19531" y2="18333"/>
                        <a14:foregroundMark x1="31823" y1="57593" x2="31823" y2="57593"/>
                        <a14:foregroundMark x1="31823" y1="55648" x2="31823" y2="55648"/>
                        <a14:foregroundMark x1="31094" y1="53056" x2="31094" y2="53056"/>
                        <a14:foregroundMark x1="30417" y1="57593" x2="30417" y2="57593"/>
                        <a14:foregroundMark x1="30052" y1="57593" x2="30052" y2="57593"/>
                        <a14:foregroundMark x1="30729" y1="56944" x2="30729" y2="56944"/>
                        <a14:foregroundMark x1="30729" y1="55648" x2="30729" y2="55648"/>
                        <a14:foregroundMark x1="30729" y1="55648" x2="30729" y2="55648"/>
                        <a14:foregroundMark x1="30729" y1="55648" x2="30729" y2="55648"/>
                        <a14:foregroundMark x1="31458" y1="53704" x2="31458" y2="53704"/>
                        <a14:foregroundMark x1="31458" y1="53704" x2="31458" y2="53704"/>
                        <a14:foregroundMark x1="28594" y1="61389" x2="28594" y2="61389"/>
                        <a14:foregroundMark x1="31823" y1="57593" x2="31823" y2="57593"/>
                        <a14:foregroundMark x1="32552" y1="56296" x2="32552" y2="56296"/>
                        <a14:backgroundMark x1="16302" y1="10556" x2="47813" y2="17315"/>
                        <a14:backgroundMark x1="47813" y1="17315" x2="69688" y2="15185"/>
                        <a14:backgroundMark x1="69688" y1="15185" x2="92188" y2="40093"/>
                        <a14:backgroundMark x1="92188" y1="40093" x2="89167" y2="75278"/>
                        <a14:backgroundMark x1="89167" y1="75278" x2="63698" y2="69815"/>
                        <a14:backgroundMark x1="63698" y1="69815" x2="59323" y2="37963"/>
                        <a14:backgroundMark x1="59323" y1="37963" x2="69115" y2="26019"/>
                        <a14:backgroundMark x1="80313" y1="42130" x2="62240" y2="65926"/>
                        <a14:backgroundMark x1="58958" y1="42778" x2="56823" y2="55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2160"/>
            <a:ext cx="4045938" cy="2275840"/>
          </a:xfrm>
          <a:prstGeom prst="rect">
            <a:avLst/>
          </a:prstGeom>
        </p:spPr>
      </p:pic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326FA041-F92E-4F79-A617-BD47B6241F1D}"/>
              </a:ext>
            </a:extLst>
          </p:cNvPr>
          <p:cNvSpPr/>
          <p:nvPr/>
        </p:nvSpPr>
        <p:spPr>
          <a:xfrm>
            <a:off x="1446666" y="5044079"/>
            <a:ext cx="3251200" cy="1168529"/>
          </a:xfrm>
          <a:custGeom>
            <a:avLst/>
            <a:gdLst>
              <a:gd name="connsiteX0" fmla="*/ 0 w 3251200"/>
              <a:gd name="connsiteY0" fmla="*/ 944880 h 1168529"/>
              <a:gd name="connsiteX1" fmla="*/ 1300480 w 3251200"/>
              <a:gd name="connsiteY1" fmla="*/ 690880 h 1168529"/>
              <a:gd name="connsiteX2" fmla="*/ 782320 w 3251200"/>
              <a:gd name="connsiteY2" fmla="*/ 152400 h 1168529"/>
              <a:gd name="connsiteX3" fmla="*/ 1046480 w 3251200"/>
              <a:gd name="connsiteY3" fmla="*/ 1168400 h 1168529"/>
              <a:gd name="connsiteX4" fmla="*/ 2509520 w 3251200"/>
              <a:gd name="connsiteY4" fmla="*/ 223520 h 1168529"/>
              <a:gd name="connsiteX5" fmla="*/ 2976880 w 3251200"/>
              <a:gd name="connsiteY5" fmla="*/ 264160 h 1168529"/>
              <a:gd name="connsiteX6" fmla="*/ 3251200 w 3251200"/>
              <a:gd name="connsiteY6" fmla="*/ 0 h 116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1200" h="1168529">
                <a:moveTo>
                  <a:pt x="0" y="944880"/>
                </a:moveTo>
                <a:cubicBezTo>
                  <a:pt x="585046" y="883920"/>
                  <a:pt x="1170093" y="822960"/>
                  <a:pt x="1300480" y="690880"/>
                </a:cubicBezTo>
                <a:cubicBezTo>
                  <a:pt x="1430867" y="558800"/>
                  <a:pt x="824653" y="72813"/>
                  <a:pt x="782320" y="152400"/>
                </a:cubicBezTo>
                <a:cubicBezTo>
                  <a:pt x="739987" y="231987"/>
                  <a:pt x="758613" y="1156547"/>
                  <a:pt x="1046480" y="1168400"/>
                </a:cubicBezTo>
                <a:cubicBezTo>
                  <a:pt x="1334347" y="1180253"/>
                  <a:pt x="2187787" y="374227"/>
                  <a:pt x="2509520" y="223520"/>
                </a:cubicBezTo>
                <a:cubicBezTo>
                  <a:pt x="2831253" y="72813"/>
                  <a:pt x="2853267" y="301413"/>
                  <a:pt x="2976880" y="264160"/>
                </a:cubicBezTo>
                <a:cubicBezTo>
                  <a:pt x="3100493" y="226907"/>
                  <a:pt x="3164840" y="79587"/>
                  <a:pt x="3251200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F40BBD3-7147-4A6F-9F31-1233D03767D8}"/>
              </a:ext>
            </a:extLst>
          </p:cNvPr>
          <p:cNvSpPr txBox="1"/>
          <p:nvPr/>
        </p:nvSpPr>
        <p:spPr>
          <a:xfrm>
            <a:off x="1830949" y="1765695"/>
            <a:ext cx="2424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个人背景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BC71549D-938D-4CB0-AE81-B25E7BECBF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4D9D0D62-89D1-4CBF-9C2A-EFAEE2F7E2FE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直角三角形 24">
            <a:extLst>
              <a:ext uri="{FF2B5EF4-FFF2-40B4-BE49-F238E27FC236}">
                <a16:creationId xmlns:a16="http://schemas.microsoft.com/office/drawing/2014/main" id="{2BEAB8CA-2040-4A9F-BA63-DCD63052DC0F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6D00694-A93A-4B90-A90C-34D8E8940E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5604056-3B3D-47F2-8F0C-E8DF2FD541DA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8720505-6D22-FC1F-DA3C-3697D6D3D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050" y="2278783"/>
            <a:ext cx="1975211" cy="276529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9223612-7EC9-2407-15D4-DCC5E980F54E}"/>
              </a:ext>
            </a:extLst>
          </p:cNvPr>
          <p:cNvSpPr txBox="1"/>
          <p:nvPr/>
        </p:nvSpPr>
        <p:spPr>
          <a:xfrm>
            <a:off x="4790912" y="1110630"/>
            <a:ext cx="6172716" cy="649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专业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成绩：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学分绩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83.35</a:t>
            </a:r>
            <a:r>
              <a:rPr lang="zh-CN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，专业排名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12/19</a:t>
            </a:r>
          </a:p>
          <a:p>
            <a:pPr algn="just">
              <a:lnSpc>
                <a:spcPct val="110000"/>
              </a:lnSpc>
            </a:pPr>
            <a:endParaRPr lang="zh-CN" altLang="en-US" sz="1600" dirty="0">
              <a:solidFill>
                <a:schemeClr val="tx1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7ACF83D-ED76-1B21-CB96-05165FFA74E4}"/>
              </a:ext>
            </a:extLst>
          </p:cNvPr>
          <p:cNvSpPr txBox="1"/>
          <p:nvPr/>
        </p:nvSpPr>
        <p:spPr>
          <a:xfrm>
            <a:off x="4790911" y="1582275"/>
            <a:ext cx="6091959" cy="649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英语水平：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CET-6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: 521   	CET-4: 570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10000"/>
              </a:lnSpc>
            </a:pPr>
            <a:endParaRPr lang="zh-CN" altLang="en-US" sz="1600" dirty="0">
              <a:solidFill>
                <a:schemeClr val="tx1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C3F2F5B-6E1A-771C-8423-938F9472114A}"/>
              </a:ext>
            </a:extLst>
          </p:cNvPr>
          <p:cNvSpPr txBox="1"/>
          <p:nvPr/>
        </p:nvSpPr>
        <p:spPr>
          <a:xfrm>
            <a:off x="4790912" y="2062900"/>
            <a:ext cx="6364768" cy="375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获奖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情况：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优秀学生干部，优秀团干部，奖学金等</a:t>
            </a:r>
            <a:endParaRPr lang="zh-CN" altLang="en-US" sz="1600" dirty="0">
              <a:solidFill>
                <a:schemeClr val="tx1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0882D5-51A3-60FC-E829-0C4795244FD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0184" y="2970598"/>
            <a:ext cx="3297472" cy="2326017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95BA989E-B973-4FC7-17CC-06B48CDCA1B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280183" y="2793727"/>
            <a:ext cx="3825144" cy="2749322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23FAE917-136B-B997-EC15-50FE04881FBF}"/>
              </a:ext>
            </a:extLst>
          </p:cNvPr>
          <p:cNvSpPr txBox="1"/>
          <p:nvPr/>
        </p:nvSpPr>
        <p:spPr>
          <a:xfrm>
            <a:off x="4790912" y="653018"/>
            <a:ext cx="6172716" cy="375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政治面貌：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中共党员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51699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6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D0A88F4-8F35-4CB9-8536-A28017976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03"/>
            <a:ext cx="12192000" cy="68580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3A48977-4286-4187-AB52-E17CDFFB5E13}"/>
              </a:ext>
            </a:extLst>
          </p:cNvPr>
          <p:cNvSpPr txBox="1"/>
          <p:nvPr/>
        </p:nvSpPr>
        <p:spPr>
          <a:xfrm>
            <a:off x="654399" y="1651036"/>
            <a:ext cx="1645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6000" kern="100">
                <a:effectLst/>
                <a:latin typeface="思源黑体 CN Heavy" panose="020B0A00000000000000" pitchFamily="34" charset="-122"/>
                <a:ea typeface="等线" panose="02010600030101010101" pitchFamily="2" charset="-122"/>
                <a:cs typeface="Times New Roman" panose="02020603050405020304" pitchFamily="18" charset="0"/>
              </a:rPr>
              <a:t>02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222DF4C-716A-48B3-ABBD-C9E57E33A474}"/>
              </a:ext>
            </a:extLst>
          </p:cNvPr>
          <p:cNvSpPr txBox="1"/>
          <p:nvPr/>
        </p:nvSpPr>
        <p:spPr>
          <a:xfrm>
            <a:off x="1924687" y="1873962"/>
            <a:ext cx="2424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科研经历</a:t>
            </a:r>
          </a:p>
        </p:txBody>
      </p:sp>
      <p:pic>
        <p:nvPicPr>
          <p:cNvPr id="104" name="图片 103">
            <a:extLst>
              <a:ext uri="{FF2B5EF4-FFF2-40B4-BE49-F238E27FC236}">
                <a16:creationId xmlns:a16="http://schemas.microsoft.com/office/drawing/2014/main" id="{FA19413B-C696-4AAA-BE3E-097FB0F042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105" name="矩形 104">
            <a:extLst>
              <a:ext uri="{FF2B5EF4-FFF2-40B4-BE49-F238E27FC236}">
                <a16:creationId xmlns:a16="http://schemas.microsoft.com/office/drawing/2014/main" id="{3181AE9E-9F26-4C97-B9EF-EB1A68660219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直角三角形 105">
            <a:extLst>
              <a:ext uri="{FF2B5EF4-FFF2-40B4-BE49-F238E27FC236}">
                <a16:creationId xmlns:a16="http://schemas.microsoft.com/office/drawing/2014/main" id="{F2FB724A-A912-4723-A8B5-FAE08FF23B9B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F0B8A983-7391-4B17-A9CB-AB7195526A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101" name="图片 100">
            <a:extLst>
              <a:ext uri="{FF2B5EF4-FFF2-40B4-BE49-F238E27FC236}">
                <a16:creationId xmlns:a16="http://schemas.microsoft.com/office/drawing/2014/main" id="{BBDD45E0-00C7-4406-B930-0937F3B2820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ACC27984-8E41-F570-5566-A341FC37AE51}"/>
              </a:ext>
            </a:extLst>
          </p:cNvPr>
          <p:cNvSpPr/>
          <p:nvPr/>
        </p:nvSpPr>
        <p:spPr>
          <a:xfrm>
            <a:off x="4367637" y="1188595"/>
            <a:ext cx="6772803" cy="112307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EA5C409-1282-2288-A0A9-4C30C3C7B8A8}"/>
              </a:ext>
            </a:extLst>
          </p:cNvPr>
          <p:cNvSpPr txBox="1"/>
          <p:nvPr/>
        </p:nvSpPr>
        <p:spPr>
          <a:xfrm>
            <a:off x="4693920" y="1470422"/>
            <a:ext cx="6319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2020.11-2021.06</a:t>
            </a:r>
            <a:r>
              <a:rPr lang="en-US" altLang="zh-CN"/>
              <a:t> </a:t>
            </a:r>
            <a:r>
              <a:rPr lang="zh-CN" altLang="en-US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大一年度项目组长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，领导大一年度项目的执行，利用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</a:rPr>
              <a:t>Inventor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对月球车进行建模，获得院级三等奖</a:t>
            </a:r>
            <a:endParaRPr lang="en-US" altLang="zh-CN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D7153503-AE7F-CD5B-0DA2-1894F66CEC75}"/>
              </a:ext>
            </a:extLst>
          </p:cNvPr>
          <p:cNvSpPr/>
          <p:nvPr/>
        </p:nvSpPr>
        <p:spPr>
          <a:xfrm>
            <a:off x="4349645" y="3186644"/>
            <a:ext cx="6772803" cy="112307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6FB2BEC-DC62-2D57-6EB9-CB1214B8A948}"/>
              </a:ext>
            </a:extLst>
          </p:cNvPr>
          <p:cNvSpPr txBox="1"/>
          <p:nvPr/>
        </p:nvSpPr>
        <p:spPr>
          <a:xfrm>
            <a:off x="4576286" y="3354164"/>
            <a:ext cx="6319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8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思源黑体 CN Heavy" panose="020B0A00000000000000" pitchFamily="34" charset="-122"/>
                <a:cs typeface="Times New Roman" panose="02020603050405020304" pitchFamily="18" charset="0"/>
              </a:rPr>
              <a:t>2021.07-2021.08</a:t>
            </a:r>
            <a:r>
              <a:rPr lang="en-US" altLang="zh-CN" sz="1800" kern="1200">
                <a:solidFill>
                  <a:srgbClr val="00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 </a:t>
            </a:r>
            <a:r>
              <a:rPr lang="zh-CN" altLang="zh-CN" sz="1800" kern="1200">
                <a:solidFill>
                  <a:srgbClr val="00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哈工大竞技机器人训练营（玄智科技与哈工大共同举办项目）</a:t>
            </a:r>
            <a:r>
              <a:rPr lang="zh-CN" altLang="en-US" sz="1800" kern="1200">
                <a:solidFill>
                  <a:srgbClr val="00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小组核心成员</a:t>
            </a:r>
            <a:r>
              <a:rPr lang="zh-CN" altLang="en-US" sz="1800" kern="120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，利用</a:t>
            </a:r>
            <a:r>
              <a:rPr lang="en-US" altLang="zh-CN" sz="1800" kern="120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3D</a:t>
            </a:r>
            <a:r>
              <a:rPr lang="zh-CN" altLang="en-US" sz="1800" kern="120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打印搭建机器人，并利用遥控器控制机器人进行格斗</a:t>
            </a:r>
            <a:r>
              <a:rPr lang="zh-CN" altLang="zh-CN" sz="1800" kern="120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zh-CN"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C710139E-F7AF-3CE7-AFE7-D03F76F87AAD}"/>
              </a:ext>
            </a:extLst>
          </p:cNvPr>
          <p:cNvSpPr/>
          <p:nvPr/>
        </p:nvSpPr>
        <p:spPr>
          <a:xfrm>
            <a:off x="4367637" y="5214694"/>
            <a:ext cx="6754811" cy="112307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162C112-B756-8EE9-BC0C-298A94AF57E7}"/>
              </a:ext>
            </a:extLst>
          </p:cNvPr>
          <p:cNvSpPr txBox="1"/>
          <p:nvPr/>
        </p:nvSpPr>
        <p:spPr>
          <a:xfrm>
            <a:off x="4594278" y="5356207"/>
            <a:ext cx="6319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8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思源黑体 CN Heavy" panose="020B0A00000000000000" pitchFamily="34" charset="-122"/>
                <a:cs typeface="Times New Roman" panose="02020603050405020304" pitchFamily="18" charset="0"/>
              </a:rPr>
              <a:t>2021.11-2022.06</a:t>
            </a:r>
            <a:r>
              <a:rPr lang="en-US" altLang="zh-CN" sz="1800" kern="1200">
                <a:solidFill>
                  <a:srgbClr val="00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 </a:t>
            </a:r>
            <a:r>
              <a:rPr lang="zh-CN" altLang="en-US" sz="1800" kern="1200">
                <a:solidFill>
                  <a:srgbClr val="00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大二年度项目小组核心组员</a:t>
            </a:r>
            <a:r>
              <a:rPr lang="zh-CN" altLang="en-US" sz="1800" kern="120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，利用</a:t>
            </a:r>
            <a:r>
              <a:rPr lang="en-US" altLang="zh-CN" sz="1800" kern="120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solidworks</a:t>
            </a:r>
            <a:r>
              <a:rPr lang="zh-CN" altLang="en-US" sz="1800" kern="120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对环保机器人进行建模，并做出实物，基本实现其功能，获得院级三等奖</a:t>
            </a:r>
            <a:endParaRPr lang="zh-CN" altLang="zh-CN"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DF71C70-93C6-E698-459D-ED842ECC85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11" y="2889625"/>
            <a:ext cx="3881761" cy="212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497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6" grpId="0"/>
      <p:bldP spid="11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A76A23-65E1-4A57-AA6C-650185764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28" y="753052"/>
            <a:ext cx="10515600" cy="132556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8EEE471-9023-45A1-9D86-5C4EE62E1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618"/>
            <a:ext cx="12192001" cy="6862618"/>
          </a:xfr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1B694BA5-0175-4543-A7C5-C463233D4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C1C8552F-C4A2-468C-ACA5-C46920C33A09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直角三角形 43">
            <a:extLst>
              <a:ext uri="{FF2B5EF4-FFF2-40B4-BE49-F238E27FC236}">
                <a16:creationId xmlns:a16="http://schemas.microsoft.com/office/drawing/2014/main" id="{FB50CBE2-C04D-4DF1-AE5B-25A057B500B0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97AF40E3-C792-4BE7-8CC1-62DECE075A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64DF92EA-3797-4889-8C6B-7747FB3782B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E266DAA3-79FD-5EEE-2299-F8D736326744}"/>
              </a:ext>
            </a:extLst>
          </p:cNvPr>
          <p:cNvSpPr/>
          <p:nvPr/>
        </p:nvSpPr>
        <p:spPr>
          <a:xfrm>
            <a:off x="2489885" y="1622915"/>
            <a:ext cx="6872556" cy="112307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728A1CA-42D6-B615-2756-3A75C3AE7E5F}"/>
              </a:ext>
            </a:extLst>
          </p:cNvPr>
          <p:cNvSpPr txBox="1"/>
          <p:nvPr/>
        </p:nvSpPr>
        <p:spPr>
          <a:xfrm>
            <a:off x="2816168" y="1904742"/>
            <a:ext cx="6319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8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思源黑体 CN Heavy" panose="020B0A00000000000000" pitchFamily="34" charset="-122"/>
                <a:cs typeface="Times New Roman" panose="02020603050405020304" pitchFamily="18" charset="0"/>
              </a:rPr>
              <a:t>2022.11-2023.02</a:t>
            </a:r>
            <a:r>
              <a:rPr lang="en-US" altLang="zh-CN" sz="1800" kern="1200">
                <a:solidFill>
                  <a:srgbClr val="00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 </a:t>
            </a:r>
            <a:r>
              <a:rPr lang="zh-CN" altLang="en-US" sz="1800" kern="1200">
                <a:solidFill>
                  <a:srgbClr val="00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芜湖市鸠江区国家芜湖机器人产业成果转化中心</a:t>
            </a:r>
            <a:r>
              <a:rPr lang="en-US" altLang="zh-CN" sz="1800" kern="1200">
                <a:solidFill>
                  <a:srgbClr val="00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5#</a:t>
            </a:r>
            <a:r>
              <a:rPr lang="zh-CN" altLang="en-US" sz="1800" kern="1200">
                <a:solidFill>
                  <a:srgbClr val="00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楼 研发部实习</a:t>
            </a:r>
            <a:endParaRPr lang="zh-CN" altLang="zh-CN">
              <a:effectLst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4379ADF-3696-CC00-C447-1B8075CBB4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228" y="3014987"/>
            <a:ext cx="4666295" cy="362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913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A76A23-65E1-4A57-AA6C-650185764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28" y="753052"/>
            <a:ext cx="10515600" cy="132556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8EEE471-9023-45A1-9D86-5C4EE62E1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5098"/>
            <a:ext cx="12192001" cy="6862618"/>
          </a:xfr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1B694BA5-0175-4543-A7C5-C463233D4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C1C8552F-C4A2-468C-ACA5-C46920C33A09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直角三角形 43">
            <a:extLst>
              <a:ext uri="{FF2B5EF4-FFF2-40B4-BE49-F238E27FC236}">
                <a16:creationId xmlns:a16="http://schemas.microsoft.com/office/drawing/2014/main" id="{FB50CBE2-C04D-4DF1-AE5B-25A057B500B0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97AF40E3-C792-4BE7-8CC1-62DECE075A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64DF92EA-3797-4889-8C6B-7747FB3782B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E266DAA3-79FD-5EEE-2299-F8D736326744}"/>
              </a:ext>
            </a:extLst>
          </p:cNvPr>
          <p:cNvSpPr/>
          <p:nvPr/>
        </p:nvSpPr>
        <p:spPr>
          <a:xfrm>
            <a:off x="4122772" y="455126"/>
            <a:ext cx="6872556" cy="112307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728A1CA-42D6-B615-2756-3A75C3AE7E5F}"/>
              </a:ext>
            </a:extLst>
          </p:cNvPr>
          <p:cNvSpPr txBox="1"/>
          <p:nvPr/>
        </p:nvSpPr>
        <p:spPr>
          <a:xfrm>
            <a:off x="4292377" y="571632"/>
            <a:ext cx="67029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8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思源黑体 CN Heavy" panose="020B0A00000000000000" pitchFamily="34" charset="-122"/>
                <a:cs typeface="Times New Roman" panose="02020603050405020304" pitchFamily="18" charset="0"/>
              </a:rPr>
              <a:t>2022.10-2023.07</a:t>
            </a:r>
            <a:r>
              <a:rPr lang="en-US" altLang="zh-CN" sz="1800" kern="1200">
                <a:solidFill>
                  <a:srgbClr val="00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 </a:t>
            </a:r>
            <a:r>
              <a:rPr lang="zh-CN" altLang="en-US" sz="1800" kern="1200">
                <a:solidFill>
                  <a:srgbClr val="00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rPr>
              <a:t>哈工大竞技机器人队视觉组核心组员</a:t>
            </a:r>
            <a:r>
              <a:rPr lang="zh-CN" altLang="en-US" sz="1800" kern="120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参加全国⼤学⽣机器⼈⼤赛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</a:rPr>
              <a:t>RoboCon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，利用三维雷达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</a:rPr>
              <a:t>livox-horizon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获取点云进⾏场地立柱识别，并与电控结合进⾏反算获得机器⼈定位 </a:t>
            </a:r>
            <a:endParaRPr lang="zh-CN" altLang="zh-CN"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797355A-0ACC-1EBD-F53F-E53DF73385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854" y="1694705"/>
            <a:ext cx="3292060" cy="493809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4C3A9FF-9149-3129-DD3F-7D6C5C8EA5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507" y="1689061"/>
            <a:ext cx="3276013" cy="491401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91625E0-E8E8-10EE-AD30-2E7980FC01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01" y="4280163"/>
            <a:ext cx="3484377" cy="232291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FA3647A-3606-B97A-B0CE-7CCB7263E9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02" y="1685976"/>
            <a:ext cx="3484376" cy="232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602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A2DF11C-560B-447E-9E1A-EE34CE2AD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BE9B7B73-52BE-409F-A1BC-BC59EDA46D50}"/>
              </a:ext>
            </a:extLst>
          </p:cNvPr>
          <p:cNvCxnSpPr/>
          <p:nvPr/>
        </p:nvCxnSpPr>
        <p:spPr>
          <a:xfrm>
            <a:off x="3609519" y="761114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图片 61">
            <a:extLst>
              <a:ext uri="{FF2B5EF4-FFF2-40B4-BE49-F238E27FC236}">
                <a16:creationId xmlns:a16="http://schemas.microsoft.com/office/drawing/2014/main" id="{616B43E7-B100-4C2A-953A-07988053B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4" b="90000" l="10000" r="98646">
                        <a14:foregroundMark x1="90625" y1="13611" x2="90625" y2="13611"/>
                        <a14:foregroundMark x1="90625" y1="13611" x2="90625" y2="13611"/>
                        <a14:foregroundMark x1="90625" y1="13611" x2="90625" y2="13611"/>
                        <a14:foregroundMark x1="95156" y1="8333" x2="95156" y2="8333"/>
                        <a14:foregroundMark x1="95156" y1="8333" x2="95156" y2="8333"/>
                        <a14:foregroundMark x1="96771" y1="6944" x2="96771" y2="6944"/>
                        <a14:foregroundMark x1="97031" y1="6481" x2="98646" y2="4537"/>
                        <a14:foregroundMark x1="79635" y1="23611" x2="79635" y2="23611"/>
                        <a14:foregroundMark x1="83125" y1="23611" x2="83125" y2="23611"/>
                        <a14:foregroundMark x1="81510" y1="23611" x2="81510" y2="23611"/>
                        <a14:foregroundMark x1="77448" y1="26481" x2="77448" y2="26481"/>
                        <a14:foregroundMark x1="84427" y1="5926" x2="84427" y2="5926"/>
                        <a14:foregroundMark x1="85260" y1="5463" x2="86875" y2="4537"/>
                        <a14:foregroundMark x1="86875" y1="4537" x2="86875" y2="4537"/>
                        <a14:foregroundMark x1="68906" y1="24537" x2="68906" y2="24537"/>
                        <a14:foregroundMark x1="66719" y1="13148" x2="66719" y2="13148"/>
                        <a14:foregroundMark x1="70469" y1="9259" x2="72083" y2="7870"/>
                        <a14:foregroundMark x1="72917" y1="6944" x2="75313" y2="5463"/>
                        <a14:foregroundMark x1="76667" y1="4074" x2="78802" y2="2593"/>
                        <a14:foregroundMark x1="79896" y1="1204" x2="79896" y2="1204"/>
                        <a14:foregroundMark x1="76146" y1="28889" x2="76146" y2="28889"/>
                        <a14:foregroundMark x1="71563" y1="22685" x2="71563" y2="22685"/>
                        <a14:foregroundMark x1="68073" y1="25556" x2="68073" y2="25556"/>
                        <a14:foregroundMark x1="60052" y1="21667" x2="60052" y2="21667"/>
                        <a14:foregroundMark x1="75052" y1="17870" x2="75052" y2="17870"/>
                        <a14:backgroundMark x1="12812" y1="87963" x2="37240" y2="74907"/>
                        <a14:backgroundMark x1="37240" y1="74907" x2="25000" y2="58981"/>
                        <a14:backgroundMark x1="25000" y1="58981" x2="9115" y2="61574"/>
                        <a14:backgroundMark x1="9115" y1="61574" x2="2344" y2="67963"/>
                        <a14:backgroundMark x1="81198" y1="80833" x2="82083" y2="28519"/>
                        <a14:backgroundMark x1="64896" y1="29259" x2="22604" y2="15556"/>
                        <a14:backgroundMark x1="22604" y1="15556" x2="28177" y2="62963"/>
                        <a14:backgroundMark x1="28177" y1="62963" x2="50521" y2="85556"/>
                        <a14:backgroundMark x1="50521" y1="85556" x2="82292" y2="7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" y="3999345"/>
            <a:ext cx="5101899" cy="2869818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DC78084C-E3F4-4120-94D4-04E46EEDAA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05793">
            <a:off x="1105474" y="2635505"/>
            <a:ext cx="3393827" cy="4656567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60FB0FAF-C96C-4293-8B9A-84F7E7F46D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70" name="矩形 69">
            <a:extLst>
              <a:ext uri="{FF2B5EF4-FFF2-40B4-BE49-F238E27FC236}">
                <a16:creationId xmlns:a16="http://schemas.microsoft.com/office/drawing/2014/main" id="{C10F8433-6D27-4708-8CC3-B05C2ABDED2D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直角三角形 70">
            <a:extLst>
              <a:ext uri="{FF2B5EF4-FFF2-40B4-BE49-F238E27FC236}">
                <a16:creationId xmlns:a16="http://schemas.microsoft.com/office/drawing/2014/main" id="{DD71E12D-F14F-4476-8235-830016FB1500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4BE198A-BC4F-4859-AE95-01B9F73DDE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725773B-99C3-43C4-9275-CD47BEC50FE3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83B086F-5819-D087-7DE6-3175B668A4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304" y="1592244"/>
            <a:ext cx="3628552" cy="51320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20B7754-FB4D-4D13-4C2E-E6BB32EBD64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07" y="1539416"/>
            <a:ext cx="3628552" cy="513203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F288633-9B17-7528-8CB7-452F734673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352" y="1539416"/>
            <a:ext cx="3665903" cy="5184867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33BF13F2-C0AD-F2C1-1A30-6BE225665719}"/>
              </a:ext>
            </a:extLst>
          </p:cNvPr>
          <p:cNvSpPr/>
          <p:nvPr/>
        </p:nvSpPr>
        <p:spPr>
          <a:xfrm>
            <a:off x="5645152" y="556022"/>
            <a:ext cx="2311660" cy="914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42937E6-1F8B-BD6C-B751-FC8265D4B212}"/>
              </a:ext>
            </a:extLst>
          </p:cNvPr>
          <p:cNvSpPr txBox="1"/>
          <p:nvPr/>
        </p:nvSpPr>
        <p:spPr>
          <a:xfrm>
            <a:off x="5681402" y="813167"/>
            <a:ext cx="2311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20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思源黑体 CN Heavy" panose="020B0A00000000000000" pitchFamily="34" charset="-122"/>
                <a:cs typeface="Times New Roman" panose="02020603050405020304" pitchFamily="18" charset="0"/>
              </a:rPr>
              <a:t>Roboncon</a:t>
            </a:r>
            <a:r>
              <a:rPr lang="zh-CN" altLang="en-US" sz="20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思源黑体 CN Heavy" panose="020B0A00000000000000" pitchFamily="34" charset="-122"/>
                <a:cs typeface="Times New Roman" panose="02020603050405020304" pitchFamily="18" charset="0"/>
              </a:rPr>
              <a:t>比赛奖状</a:t>
            </a:r>
            <a:endParaRPr lang="zh-CN" altLang="zh-CN" sz="200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4949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D5FDDD-AABE-4D94-90E9-23A3F05C5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bright="1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76E0E28-9A9E-4534-8965-AE385AC56CDF}"/>
              </a:ext>
            </a:extLst>
          </p:cNvPr>
          <p:cNvSpPr txBox="1"/>
          <p:nvPr/>
        </p:nvSpPr>
        <p:spPr>
          <a:xfrm>
            <a:off x="1874128" y="1815787"/>
            <a:ext cx="24743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校园生活             </a:t>
            </a:r>
            <a:endParaRPr lang="en-US" altLang="zh-CN" sz="2800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  <a:p>
            <a:endParaRPr lang="zh-CN" altLang="en-US" sz="2800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45" name="Freeform 25">
            <a:extLst>
              <a:ext uri="{FF2B5EF4-FFF2-40B4-BE49-F238E27FC236}">
                <a16:creationId xmlns:a16="http://schemas.microsoft.com/office/drawing/2014/main" id="{315C5E5D-68B2-40CE-9DD6-3012CE64755C}"/>
              </a:ext>
            </a:extLst>
          </p:cNvPr>
          <p:cNvSpPr/>
          <p:nvPr/>
        </p:nvSpPr>
        <p:spPr bwMode="auto">
          <a:xfrm>
            <a:off x="2490216" y="3021144"/>
            <a:ext cx="3278427" cy="235499"/>
          </a:xfrm>
          <a:custGeom>
            <a:avLst/>
            <a:gdLst>
              <a:gd name="T0" fmla="*/ 0 w 1905"/>
              <a:gd name="T1" fmla="*/ 0 h 136"/>
              <a:gd name="T2" fmla="*/ 1905 w 1905"/>
              <a:gd name="T3" fmla="*/ 136 h 136"/>
            </a:gdLst>
            <a:ahLst/>
            <a:cxnLst>
              <a:cxn ang="0">
                <a:pos x="0" y="136"/>
              </a:cxn>
              <a:cxn ang="0">
                <a:pos x="317" y="0"/>
              </a:cxn>
              <a:cxn ang="0">
                <a:pos x="1905" y="0"/>
              </a:cxn>
            </a:cxnLst>
            <a:rect l="T0" t="T1" r="T2" b="T3"/>
            <a:pathLst>
              <a:path w="1905" h="136">
                <a:moveTo>
                  <a:pt x="0" y="136"/>
                </a:moveTo>
                <a:lnTo>
                  <a:pt x="317" y="0"/>
                </a:lnTo>
                <a:lnTo>
                  <a:pt x="1905" y="0"/>
                </a:lnTo>
              </a:path>
            </a:pathLst>
          </a:custGeom>
          <a:noFill/>
          <a:ln w="25400" cap="rnd" cmpd="sng">
            <a:solidFill>
              <a:schemeClr val="tx1">
                <a:lumMod val="75000"/>
                <a:lumOff val="25000"/>
              </a:schemeClr>
            </a:solidFill>
            <a:prstDash val="sysDot"/>
            <a:round/>
          </a:ln>
        </p:spPr>
        <p:txBody>
          <a:bodyPr wrap="none" anchor="ctr"/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55" name="Freeform 18">
            <a:extLst>
              <a:ext uri="{FF2B5EF4-FFF2-40B4-BE49-F238E27FC236}">
                <a16:creationId xmlns:a16="http://schemas.microsoft.com/office/drawing/2014/main" id="{6918089C-B1DD-4026-9742-D3017A2EA876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122218" y="3138894"/>
            <a:ext cx="2475753" cy="3714776"/>
          </a:xfrm>
          <a:custGeom>
            <a:avLst/>
            <a:gdLst/>
            <a:ahLst/>
            <a:cxnLst>
              <a:cxn ang="0">
                <a:pos x="1708" y="1519"/>
              </a:cxn>
              <a:cxn ang="0">
                <a:pos x="1498" y="1538"/>
              </a:cxn>
              <a:cxn ang="0">
                <a:pos x="1122" y="1297"/>
              </a:cxn>
              <a:cxn ang="0">
                <a:pos x="1752" y="2807"/>
              </a:cxn>
              <a:cxn ang="0">
                <a:pos x="1610" y="3038"/>
              </a:cxn>
              <a:cxn ang="0">
                <a:pos x="919" y="2695"/>
              </a:cxn>
              <a:cxn ang="0">
                <a:pos x="762" y="2440"/>
              </a:cxn>
              <a:cxn ang="0">
                <a:pos x="142" y="3023"/>
              </a:cxn>
              <a:cxn ang="0">
                <a:pos x="62" y="2765"/>
              </a:cxn>
              <a:cxn ang="0">
                <a:pos x="446" y="1828"/>
              </a:cxn>
              <a:cxn ang="0">
                <a:pos x="716" y="1199"/>
              </a:cxn>
              <a:cxn ang="0">
                <a:pos x="224" y="248"/>
              </a:cxn>
              <a:cxn ang="0">
                <a:pos x="1016" y="544"/>
              </a:cxn>
              <a:cxn ang="0">
                <a:pos x="1380" y="798"/>
              </a:cxn>
              <a:cxn ang="0">
                <a:pos x="1798" y="1157"/>
              </a:cxn>
              <a:cxn ang="0">
                <a:pos x="2122" y="1197"/>
              </a:cxn>
              <a:cxn ang="0">
                <a:pos x="1995" y="1323"/>
              </a:cxn>
              <a:cxn ang="0">
                <a:pos x="2117" y="1563"/>
              </a:cxn>
              <a:cxn ang="0">
                <a:pos x="373" y="58"/>
              </a:cxn>
              <a:cxn ang="0">
                <a:pos x="664" y="308"/>
              </a:cxn>
              <a:cxn ang="0">
                <a:pos x="835" y="453"/>
              </a:cxn>
              <a:cxn ang="0">
                <a:pos x="1115" y="723"/>
              </a:cxn>
              <a:cxn ang="0">
                <a:pos x="968" y="813"/>
              </a:cxn>
              <a:cxn ang="0">
                <a:pos x="1322" y="790"/>
              </a:cxn>
              <a:cxn ang="0">
                <a:pos x="835" y="848"/>
              </a:cxn>
              <a:cxn ang="0">
                <a:pos x="1122" y="1355"/>
              </a:cxn>
              <a:cxn ang="0">
                <a:pos x="864" y="960"/>
              </a:cxn>
              <a:cxn ang="0">
                <a:pos x="980" y="1318"/>
              </a:cxn>
              <a:cxn ang="0">
                <a:pos x="1336" y="939"/>
              </a:cxn>
              <a:cxn ang="0">
                <a:pos x="940" y="994"/>
              </a:cxn>
              <a:cxn ang="0">
                <a:pos x="1051" y="1082"/>
              </a:cxn>
              <a:cxn ang="0">
                <a:pos x="731" y="1126"/>
              </a:cxn>
              <a:cxn ang="0">
                <a:pos x="1329" y="1221"/>
              </a:cxn>
              <a:cxn ang="0">
                <a:pos x="830" y="1141"/>
              </a:cxn>
              <a:cxn ang="0">
                <a:pos x="1119" y="1174"/>
              </a:cxn>
              <a:cxn ang="0">
                <a:pos x="739" y="1202"/>
              </a:cxn>
              <a:cxn ang="0">
                <a:pos x="2048" y="1309"/>
              </a:cxn>
              <a:cxn ang="0">
                <a:pos x="889" y="1308"/>
              </a:cxn>
              <a:cxn ang="0">
                <a:pos x="820" y="1338"/>
              </a:cxn>
              <a:cxn ang="0">
                <a:pos x="550" y="1953"/>
              </a:cxn>
              <a:cxn ang="0">
                <a:pos x="789" y="1369"/>
              </a:cxn>
              <a:cxn ang="0">
                <a:pos x="1074" y="1624"/>
              </a:cxn>
              <a:cxn ang="0">
                <a:pos x="174" y="2631"/>
              </a:cxn>
              <a:cxn ang="0">
                <a:pos x="455" y="2024"/>
              </a:cxn>
              <a:cxn ang="0">
                <a:pos x="467" y="2126"/>
              </a:cxn>
              <a:cxn ang="0">
                <a:pos x="1464" y="2673"/>
              </a:cxn>
              <a:cxn ang="0">
                <a:pos x="1114" y="1510"/>
              </a:cxn>
              <a:cxn ang="0">
                <a:pos x="1265" y="1740"/>
              </a:cxn>
              <a:cxn ang="0">
                <a:pos x="1694" y="1455"/>
              </a:cxn>
              <a:cxn ang="0">
                <a:pos x="1846" y="1491"/>
              </a:cxn>
              <a:cxn ang="0">
                <a:pos x="2097" y="1535"/>
              </a:cxn>
              <a:cxn ang="0">
                <a:pos x="1922" y="1552"/>
              </a:cxn>
              <a:cxn ang="0">
                <a:pos x="1460" y="1621"/>
              </a:cxn>
              <a:cxn ang="0">
                <a:pos x="919" y="2350"/>
              </a:cxn>
              <a:cxn ang="0">
                <a:pos x="1238" y="2292"/>
              </a:cxn>
              <a:cxn ang="0">
                <a:pos x="876" y="2412"/>
              </a:cxn>
              <a:cxn ang="0">
                <a:pos x="729" y="2463"/>
              </a:cxn>
              <a:cxn ang="0">
                <a:pos x="930" y="2625"/>
              </a:cxn>
              <a:cxn ang="0">
                <a:pos x="1610" y="2849"/>
              </a:cxn>
              <a:cxn ang="0">
                <a:pos x="214" y="2843"/>
              </a:cxn>
              <a:cxn ang="0">
                <a:pos x="37" y="2762"/>
              </a:cxn>
              <a:cxn ang="0">
                <a:pos x="1634" y="2863"/>
              </a:cxn>
              <a:cxn ang="0">
                <a:pos x="77" y="3059"/>
              </a:cxn>
            </a:cxnLst>
            <a:rect l="0" t="0" r="r" b="b"/>
            <a:pathLst>
              <a:path w="2147" h="3130">
                <a:moveTo>
                  <a:pt x="2117" y="1563"/>
                </a:moveTo>
                <a:lnTo>
                  <a:pt x="2117" y="1563"/>
                </a:lnTo>
                <a:lnTo>
                  <a:pt x="2111" y="1565"/>
                </a:lnTo>
                <a:lnTo>
                  <a:pt x="2105" y="1567"/>
                </a:lnTo>
                <a:lnTo>
                  <a:pt x="2093" y="1569"/>
                </a:lnTo>
                <a:lnTo>
                  <a:pt x="2082" y="1571"/>
                </a:lnTo>
                <a:lnTo>
                  <a:pt x="2078" y="1575"/>
                </a:lnTo>
                <a:lnTo>
                  <a:pt x="2072" y="1578"/>
                </a:lnTo>
                <a:lnTo>
                  <a:pt x="2072" y="1578"/>
                </a:lnTo>
                <a:lnTo>
                  <a:pt x="2066" y="1585"/>
                </a:lnTo>
                <a:lnTo>
                  <a:pt x="2061" y="1593"/>
                </a:lnTo>
                <a:lnTo>
                  <a:pt x="2056" y="1597"/>
                </a:lnTo>
                <a:lnTo>
                  <a:pt x="2052" y="1600"/>
                </a:lnTo>
                <a:lnTo>
                  <a:pt x="2047" y="1602"/>
                </a:lnTo>
                <a:lnTo>
                  <a:pt x="2040" y="1604"/>
                </a:lnTo>
                <a:lnTo>
                  <a:pt x="2040" y="1604"/>
                </a:lnTo>
                <a:lnTo>
                  <a:pt x="2032" y="1602"/>
                </a:lnTo>
                <a:lnTo>
                  <a:pt x="2023" y="1600"/>
                </a:lnTo>
                <a:lnTo>
                  <a:pt x="2014" y="1595"/>
                </a:lnTo>
                <a:lnTo>
                  <a:pt x="2010" y="1592"/>
                </a:lnTo>
                <a:lnTo>
                  <a:pt x="2007" y="1589"/>
                </a:lnTo>
                <a:lnTo>
                  <a:pt x="2007" y="1589"/>
                </a:lnTo>
                <a:lnTo>
                  <a:pt x="2006" y="1590"/>
                </a:lnTo>
                <a:lnTo>
                  <a:pt x="2005" y="1591"/>
                </a:lnTo>
                <a:lnTo>
                  <a:pt x="2003" y="1591"/>
                </a:lnTo>
                <a:lnTo>
                  <a:pt x="2000" y="1592"/>
                </a:lnTo>
                <a:lnTo>
                  <a:pt x="1999" y="1593"/>
                </a:lnTo>
                <a:lnTo>
                  <a:pt x="1999" y="1593"/>
                </a:lnTo>
                <a:lnTo>
                  <a:pt x="1996" y="1601"/>
                </a:lnTo>
                <a:lnTo>
                  <a:pt x="1994" y="1610"/>
                </a:lnTo>
                <a:lnTo>
                  <a:pt x="1989" y="1617"/>
                </a:lnTo>
                <a:lnTo>
                  <a:pt x="1984" y="1625"/>
                </a:lnTo>
                <a:lnTo>
                  <a:pt x="1977" y="1630"/>
                </a:lnTo>
                <a:lnTo>
                  <a:pt x="1969" y="1636"/>
                </a:lnTo>
                <a:lnTo>
                  <a:pt x="1960" y="1639"/>
                </a:lnTo>
                <a:lnTo>
                  <a:pt x="1949" y="1642"/>
                </a:lnTo>
                <a:lnTo>
                  <a:pt x="1949" y="1642"/>
                </a:lnTo>
                <a:lnTo>
                  <a:pt x="1945" y="1640"/>
                </a:lnTo>
                <a:lnTo>
                  <a:pt x="1941" y="1638"/>
                </a:lnTo>
                <a:lnTo>
                  <a:pt x="1936" y="1635"/>
                </a:lnTo>
                <a:lnTo>
                  <a:pt x="1933" y="1631"/>
                </a:lnTo>
                <a:lnTo>
                  <a:pt x="1930" y="1627"/>
                </a:lnTo>
                <a:lnTo>
                  <a:pt x="1928" y="1623"/>
                </a:lnTo>
                <a:lnTo>
                  <a:pt x="1927" y="1617"/>
                </a:lnTo>
                <a:lnTo>
                  <a:pt x="1926" y="1612"/>
                </a:lnTo>
                <a:lnTo>
                  <a:pt x="1926" y="1612"/>
                </a:lnTo>
                <a:lnTo>
                  <a:pt x="1918" y="1611"/>
                </a:lnTo>
                <a:lnTo>
                  <a:pt x="1911" y="1609"/>
                </a:lnTo>
                <a:lnTo>
                  <a:pt x="1902" y="1605"/>
                </a:lnTo>
                <a:lnTo>
                  <a:pt x="1899" y="1602"/>
                </a:lnTo>
                <a:lnTo>
                  <a:pt x="1897" y="1599"/>
                </a:lnTo>
                <a:lnTo>
                  <a:pt x="1897" y="1599"/>
                </a:lnTo>
                <a:lnTo>
                  <a:pt x="1891" y="1602"/>
                </a:lnTo>
                <a:lnTo>
                  <a:pt x="1887" y="1605"/>
                </a:lnTo>
                <a:lnTo>
                  <a:pt x="1883" y="1606"/>
                </a:lnTo>
                <a:lnTo>
                  <a:pt x="1879" y="1607"/>
                </a:lnTo>
                <a:lnTo>
                  <a:pt x="1873" y="1607"/>
                </a:lnTo>
                <a:lnTo>
                  <a:pt x="1869" y="1606"/>
                </a:lnTo>
                <a:lnTo>
                  <a:pt x="1865" y="1605"/>
                </a:lnTo>
                <a:lnTo>
                  <a:pt x="1861" y="1602"/>
                </a:lnTo>
                <a:lnTo>
                  <a:pt x="1854" y="1597"/>
                </a:lnTo>
                <a:lnTo>
                  <a:pt x="1848" y="1590"/>
                </a:lnTo>
                <a:lnTo>
                  <a:pt x="1843" y="1580"/>
                </a:lnTo>
                <a:lnTo>
                  <a:pt x="1841" y="1569"/>
                </a:lnTo>
                <a:lnTo>
                  <a:pt x="1841" y="1569"/>
                </a:lnTo>
                <a:lnTo>
                  <a:pt x="1820" y="1549"/>
                </a:lnTo>
                <a:lnTo>
                  <a:pt x="1809" y="1539"/>
                </a:lnTo>
                <a:lnTo>
                  <a:pt x="1796" y="1531"/>
                </a:lnTo>
                <a:lnTo>
                  <a:pt x="1796" y="1531"/>
                </a:lnTo>
                <a:lnTo>
                  <a:pt x="1792" y="1534"/>
                </a:lnTo>
                <a:lnTo>
                  <a:pt x="1788" y="1536"/>
                </a:lnTo>
                <a:lnTo>
                  <a:pt x="1783" y="1537"/>
                </a:lnTo>
                <a:lnTo>
                  <a:pt x="1780" y="1538"/>
                </a:lnTo>
                <a:lnTo>
                  <a:pt x="1776" y="1537"/>
                </a:lnTo>
                <a:lnTo>
                  <a:pt x="1772" y="1537"/>
                </a:lnTo>
                <a:lnTo>
                  <a:pt x="1764" y="1534"/>
                </a:lnTo>
                <a:lnTo>
                  <a:pt x="1757" y="1529"/>
                </a:lnTo>
                <a:lnTo>
                  <a:pt x="1750" y="1522"/>
                </a:lnTo>
                <a:lnTo>
                  <a:pt x="1739" y="1510"/>
                </a:lnTo>
                <a:lnTo>
                  <a:pt x="1739" y="1510"/>
                </a:lnTo>
                <a:lnTo>
                  <a:pt x="1729" y="1514"/>
                </a:lnTo>
                <a:lnTo>
                  <a:pt x="1719" y="1517"/>
                </a:lnTo>
                <a:lnTo>
                  <a:pt x="1708" y="1519"/>
                </a:lnTo>
                <a:lnTo>
                  <a:pt x="1698" y="1520"/>
                </a:lnTo>
                <a:lnTo>
                  <a:pt x="1686" y="1520"/>
                </a:lnTo>
                <a:lnTo>
                  <a:pt x="1676" y="1519"/>
                </a:lnTo>
                <a:lnTo>
                  <a:pt x="1666" y="1517"/>
                </a:lnTo>
                <a:lnTo>
                  <a:pt x="1656" y="1513"/>
                </a:lnTo>
                <a:lnTo>
                  <a:pt x="1656" y="1513"/>
                </a:lnTo>
                <a:lnTo>
                  <a:pt x="1653" y="1504"/>
                </a:lnTo>
                <a:lnTo>
                  <a:pt x="1647" y="1496"/>
                </a:lnTo>
                <a:lnTo>
                  <a:pt x="1637" y="1484"/>
                </a:lnTo>
                <a:lnTo>
                  <a:pt x="1624" y="1471"/>
                </a:lnTo>
                <a:lnTo>
                  <a:pt x="1612" y="1459"/>
                </a:lnTo>
                <a:lnTo>
                  <a:pt x="1612" y="1459"/>
                </a:lnTo>
                <a:lnTo>
                  <a:pt x="1614" y="1449"/>
                </a:lnTo>
                <a:lnTo>
                  <a:pt x="1615" y="1445"/>
                </a:lnTo>
                <a:lnTo>
                  <a:pt x="1618" y="1442"/>
                </a:lnTo>
                <a:lnTo>
                  <a:pt x="1618" y="1442"/>
                </a:lnTo>
                <a:lnTo>
                  <a:pt x="1585" y="1417"/>
                </a:lnTo>
                <a:lnTo>
                  <a:pt x="1552" y="1392"/>
                </a:lnTo>
                <a:lnTo>
                  <a:pt x="1519" y="1364"/>
                </a:lnTo>
                <a:lnTo>
                  <a:pt x="1487" y="1336"/>
                </a:lnTo>
                <a:lnTo>
                  <a:pt x="1487" y="1336"/>
                </a:lnTo>
                <a:lnTo>
                  <a:pt x="1478" y="1345"/>
                </a:lnTo>
                <a:lnTo>
                  <a:pt x="1474" y="1350"/>
                </a:lnTo>
                <a:lnTo>
                  <a:pt x="1469" y="1353"/>
                </a:lnTo>
                <a:lnTo>
                  <a:pt x="1463" y="1356"/>
                </a:lnTo>
                <a:lnTo>
                  <a:pt x="1457" y="1358"/>
                </a:lnTo>
                <a:lnTo>
                  <a:pt x="1449" y="1358"/>
                </a:lnTo>
                <a:lnTo>
                  <a:pt x="1442" y="1357"/>
                </a:lnTo>
                <a:lnTo>
                  <a:pt x="1442" y="1357"/>
                </a:lnTo>
                <a:lnTo>
                  <a:pt x="1439" y="1353"/>
                </a:lnTo>
                <a:lnTo>
                  <a:pt x="1435" y="1349"/>
                </a:lnTo>
                <a:lnTo>
                  <a:pt x="1429" y="1340"/>
                </a:lnTo>
                <a:lnTo>
                  <a:pt x="1422" y="1332"/>
                </a:lnTo>
                <a:lnTo>
                  <a:pt x="1418" y="1328"/>
                </a:lnTo>
                <a:lnTo>
                  <a:pt x="1414" y="1325"/>
                </a:lnTo>
                <a:lnTo>
                  <a:pt x="1414" y="1325"/>
                </a:lnTo>
                <a:lnTo>
                  <a:pt x="1407" y="1312"/>
                </a:lnTo>
                <a:lnTo>
                  <a:pt x="1399" y="1302"/>
                </a:lnTo>
                <a:lnTo>
                  <a:pt x="1389" y="1290"/>
                </a:lnTo>
                <a:lnTo>
                  <a:pt x="1380" y="1280"/>
                </a:lnTo>
                <a:lnTo>
                  <a:pt x="1369" y="1271"/>
                </a:lnTo>
                <a:lnTo>
                  <a:pt x="1357" y="1261"/>
                </a:lnTo>
                <a:lnTo>
                  <a:pt x="1344" y="1252"/>
                </a:lnTo>
                <a:lnTo>
                  <a:pt x="1331" y="1244"/>
                </a:lnTo>
                <a:lnTo>
                  <a:pt x="1305" y="1228"/>
                </a:lnTo>
                <a:lnTo>
                  <a:pt x="1276" y="1214"/>
                </a:lnTo>
                <a:lnTo>
                  <a:pt x="1219" y="1187"/>
                </a:lnTo>
                <a:lnTo>
                  <a:pt x="1219" y="1187"/>
                </a:lnTo>
                <a:lnTo>
                  <a:pt x="1212" y="1188"/>
                </a:lnTo>
                <a:lnTo>
                  <a:pt x="1205" y="1187"/>
                </a:lnTo>
                <a:lnTo>
                  <a:pt x="1199" y="1186"/>
                </a:lnTo>
                <a:lnTo>
                  <a:pt x="1192" y="1184"/>
                </a:lnTo>
                <a:lnTo>
                  <a:pt x="1178" y="1178"/>
                </a:lnTo>
                <a:lnTo>
                  <a:pt x="1171" y="1177"/>
                </a:lnTo>
                <a:lnTo>
                  <a:pt x="1163" y="1176"/>
                </a:lnTo>
                <a:lnTo>
                  <a:pt x="1163" y="1176"/>
                </a:lnTo>
                <a:lnTo>
                  <a:pt x="1176" y="1193"/>
                </a:lnTo>
                <a:lnTo>
                  <a:pt x="1190" y="1212"/>
                </a:lnTo>
                <a:lnTo>
                  <a:pt x="1220" y="1247"/>
                </a:lnTo>
                <a:lnTo>
                  <a:pt x="1251" y="1282"/>
                </a:lnTo>
                <a:lnTo>
                  <a:pt x="1266" y="1301"/>
                </a:lnTo>
                <a:lnTo>
                  <a:pt x="1280" y="1319"/>
                </a:lnTo>
                <a:lnTo>
                  <a:pt x="1280" y="1319"/>
                </a:lnTo>
                <a:lnTo>
                  <a:pt x="1284" y="1323"/>
                </a:lnTo>
                <a:lnTo>
                  <a:pt x="1288" y="1324"/>
                </a:lnTo>
                <a:lnTo>
                  <a:pt x="1291" y="1325"/>
                </a:lnTo>
                <a:lnTo>
                  <a:pt x="1291" y="1325"/>
                </a:lnTo>
                <a:lnTo>
                  <a:pt x="1306" y="1348"/>
                </a:lnTo>
                <a:lnTo>
                  <a:pt x="1321" y="1370"/>
                </a:lnTo>
                <a:lnTo>
                  <a:pt x="1352" y="1414"/>
                </a:lnTo>
                <a:lnTo>
                  <a:pt x="1383" y="1458"/>
                </a:lnTo>
                <a:lnTo>
                  <a:pt x="1398" y="1480"/>
                </a:lnTo>
                <a:lnTo>
                  <a:pt x="1412" y="1504"/>
                </a:lnTo>
                <a:lnTo>
                  <a:pt x="1412" y="1504"/>
                </a:lnTo>
                <a:lnTo>
                  <a:pt x="1426" y="1502"/>
                </a:lnTo>
                <a:lnTo>
                  <a:pt x="1437" y="1503"/>
                </a:lnTo>
                <a:lnTo>
                  <a:pt x="1449" y="1504"/>
                </a:lnTo>
                <a:lnTo>
                  <a:pt x="1460" y="1507"/>
                </a:lnTo>
                <a:lnTo>
                  <a:pt x="1471" y="1511"/>
                </a:lnTo>
                <a:lnTo>
                  <a:pt x="1479" y="1517"/>
                </a:lnTo>
                <a:lnTo>
                  <a:pt x="1487" y="1523"/>
                </a:lnTo>
                <a:lnTo>
                  <a:pt x="1493" y="1531"/>
                </a:lnTo>
                <a:lnTo>
                  <a:pt x="1498" y="1538"/>
                </a:lnTo>
                <a:lnTo>
                  <a:pt x="1502" y="1547"/>
                </a:lnTo>
                <a:lnTo>
                  <a:pt x="1504" y="1555"/>
                </a:lnTo>
                <a:lnTo>
                  <a:pt x="1504" y="1564"/>
                </a:lnTo>
                <a:lnTo>
                  <a:pt x="1502" y="1572"/>
                </a:lnTo>
                <a:lnTo>
                  <a:pt x="1498" y="1581"/>
                </a:lnTo>
                <a:lnTo>
                  <a:pt x="1492" y="1590"/>
                </a:lnTo>
                <a:lnTo>
                  <a:pt x="1485" y="1597"/>
                </a:lnTo>
                <a:lnTo>
                  <a:pt x="1485" y="1597"/>
                </a:lnTo>
                <a:lnTo>
                  <a:pt x="1490" y="1604"/>
                </a:lnTo>
                <a:lnTo>
                  <a:pt x="1494" y="1610"/>
                </a:lnTo>
                <a:lnTo>
                  <a:pt x="1496" y="1616"/>
                </a:lnTo>
                <a:lnTo>
                  <a:pt x="1496" y="1623"/>
                </a:lnTo>
                <a:lnTo>
                  <a:pt x="1495" y="1629"/>
                </a:lnTo>
                <a:lnTo>
                  <a:pt x="1492" y="1635"/>
                </a:lnTo>
                <a:lnTo>
                  <a:pt x="1489" y="1640"/>
                </a:lnTo>
                <a:lnTo>
                  <a:pt x="1485" y="1645"/>
                </a:lnTo>
                <a:lnTo>
                  <a:pt x="1479" y="1648"/>
                </a:lnTo>
                <a:lnTo>
                  <a:pt x="1474" y="1652"/>
                </a:lnTo>
                <a:lnTo>
                  <a:pt x="1467" y="1653"/>
                </a:lnTo>
                <a:lnTo>
                  <a:pt x="1462" y="1653"/>
                </a:lnTo>
                <a:lnTo>
                  <a:pt x="1456" y="1651"/>
                </a:lnTo>
                <a:lnTo>
                  <a:pt x="1449" y="1646"/>
                </a:lnTo>
                <a:lnTo>
                  <a:pt x="1444" y="1641"/>
                </a:lnTo>
                <a:lnTo>
                  <a:pt x="1440" y="1634"/>
                </a:lnTo>
                <a:lnTo>
                  <a:pt x="1440" y="1634"/>
                </a:lnTo>
                <a:lnTo>
                  <a:pt x="1427" y="1638"/>
                </a:lnTo>
                <a:lnTo>
                  <a:pt x="1413" y="1641"/>
                </a:lnTo>
                <a:lnTo>
                  <a:pt x="1399" y="1641"/>
                </a:lnTo>
                <a:lnTo>
                  <a:pt x="1385" y="1640"/>
                </a:lnTo>
                <a:lnTo>
                  <a:pt x="1379" y="1638"/>
                </a:lnTo>
                <a:lnTo>
                  <a:pt x="1372" y="1636"/>
                </a:lnTo>
                <a:lnTo>
                  <a:pt x="1367" y="1632"/>
                </a:lnTo>
                <a:lnTo>
                  <a:pt x="1361" y="1629"/>
                </a:lnTo>
                <a:lnTo>
                  <a:pt x="1356" y="1625"/>
                </a:lnTo>
                <a:lnTo>
                  <a:pt x="1352" y="1621"/>
                </a:lnTo>
                <a:lnTo>
                  <a:pt x="1349" y="1615"/>
                </a:lnTo>
                <a:lnTo>
                  <a:pt x="1346" y="1610"/>
                </a:lnTo>
                <a:lnTo>
                  <a:pt x="1346" y="1610"/>
                </a:lnTo>
                <a:lnTo>
                  <a:pt x="1345" y="1605"/>
                </a:lnTo>
                <a:lnTo>
                  <a:pt x="1346" y="1599"/>
                </a:lnTo>
                <a:lnTo>
                  <a:pt x="1348" y="1595"/>
                </a:lnTo>
                <a:lnTo>
                  <a:pt x="1350" y="1590"/>
                </a:lnTo>
                <a:lnTo>
                  <a:pt x="1352" y="1584"/>
                </a:lnTo>
                <a:lnTo>
                  <a:pt x="1354" y="1578"/>
                </a:lnTo>
                <a:lnTo>
                  <a:pt x="1355" y="1571"/>
                </a:lnTo>
                <a:lnTo>
                  <a:pt x="1355" y="1563"/>
                </a:lnTo>
                <a:lnTo>
                  <a:pt x="1355" y="1563"/>
                </a:lnTo>
                <a:lnTo>
                  <a:pt x="1360" y="1555"/>
                </a:lnTo>
                <a:lnTo>
                  <a:pt x="1367" y="1549"/>
                </a:lnTo>
                <a:lnTo>
                  <a:pt x="1381" y="1535"/>
                </a:lnTo>
                <a:lnTo>
                  <a:pt x="1381" y="1535"/>
                </a:lnTo>
                <a:lnTo>
                  <a:pt x="1346" y="1487"/>
                </a:lnTo>
                <a:lnTo>
                  <a:pt x="1311" y="1438"/>
                </a:lnTo>
                <a:lnTo>
                  <a:pt x="1276" y="1390"/>
                </a:lnTo>
                <a:lnTo>
                  <a:pt x="1239" y="1343"/>
                </a:lnTo>
                <a:lnTo>
                  <a:pt x="1203" y="1297"/>
                </a:lnTo>
                <a:lnTo>
                  <a:pt x="1166" y="1251"/>
                </a:lnTo>
                <a:lnTo>
                  <a:pt x="1127" y="1207"/>
                </a:lnTo>
                <a:lnTo>
                  <a:pt x="1087" y="1163"/>
                </a:lnTo>
                <a:lnTo>
                  <a:pt x="1087" y="1163"/>
                </a:lnTo>
                <a:lnTo>
                  <a:pt x="1077" y="1165"/>
                </a:lnTo>
                <a:lnTo>
                  <a:pt x="1066" y="1165"/>
                </a:lnTo>
                <a:lnTo>
                  <a:pt x="1041" y="1163"/>
                </a:lnTo>
                <a:lnTo>
                  <a:pt x="1030" y="1163"/>
                </a:lnTo>
                <a:lnTo>
                  <a:pt x="1017" y="1165"/>
                </a:lnTo>
                <a:lnTo>
                  <a:pt x="1005" y="1166"/>
                </a:lnTo>
                <a:lnTo>
                  <a:pt x="993" y="1168"/>
                </a:lnTo>
                <a:lnTo>
                  <a:pt x="993" y="1168"/>
                </a:lnTo>
                <a:lnTo>
                  <a:pt x="996" y="1173"/>
                </a:lnTo>
                <a:lnTo>
                  <a:pt x="997" y="1178"/>
                </a:lnTo>
                <a:lnTo>
                  <a:pt x="1000" y="1188"/>
                </a:lnTo>
                <a:lnTo>
                  <a:pt x="1002" y="1199"/>
                </a:lnTo>
                <a:lnTo>
                  <a:pt x="1004" y="1203"/>
                </a:lnTo>
                <a:lnTo>
                  <a:pt x="1006" y="1208"/>
                </a:lnTo>
                <a:lnTo>
                  <a:pt x="1006" y="1208"/>
                </a:lnTo>
                <a:lnTo>
                  <a:pt x="1017" y="1214"/>
                </a:lnTo>
                <a:lnTo>
                  <a:pt x="1027" y="1218"/>
                </a:lnTo>
                <a:lnTo>
                  <a:pt x="1049" y="1226"/>
                </a:lnTo>
                <a:lnTo>
                  <a:pt x="1071" y="1231"/>
                </a:lnTo>
                <a:lnTo>
                  <a:pt x="1096" y="1236"/>
                </a:lnTo>
                <a:lnTo>
                  <a:pt x="1096" y="1236"/>
                </a:lnTo>
                <a:lnTo>
                  <a:pt x="1109" y="1266"/>
                </a:lnTo>
                <a:lnTo>
                  <a:pt x="1122" y="1297"/>
                </a:lnTo>
                <a:lnTo>
                  <a:pt x="1133" y="1328"/>
                </a:lnTo>
                <a:lnTo>
                  <a:pt x="1146" y="1359"/>
                </a:lnTo>
                <a:lnTo>
                  <a:pt x="1146" y="1359"/>
                </a:lnTo>
                <a:lnTo>
                  <a:pt x="1144" y="1367"/>
                </a:lnTo>
                <a:lnTo>
                  <a:pt x="1140" y="1374"/>
                </a:lnTo>
                <a:lnTo>
                  <a:pt x="1140" y="1374"/>
                </a:lnTo>
                <a:lnTo>
                  <a:pt x="1157" y="1409"/>
                </a:lnTo>
                <a:lnTo>
                  <a:pt x="1172" y="1444"/>
                </a:lnTo>
                <a:lnTo>
                  <a:pt x="1201" y="1517"/>
                </a:lnTo>
                <a:lnTo>
                  <a:pt x="1216" y="1553"/>
                </a:lnTo>
                <a:lnTo>
                  <a:pt x="1231" y="1590"/>
                </a:lnTo>
                <a:lnTo>
                  <a:pt x="1246" y="1625"/>
                </a:lnTo>
                <a:lnTo>
                  <a:pt x="1263" y="1658"/>
                </a:lnTo>
                <a:lnTo>
                  <a:pt x="1263" y="1658"/>
                </a:lnTo>
                <a:lnTo>
                  <a:pt x="1279" y="1710"/>
                </a:lnTo>
                <a:lnTo>
                  <a:pt x="1295" y="1759"/>
                </a:lnTo>
                <a:lnTo>
                  <a:pt x="1304" y="1782"/>
                </a:lnTo>
                <a:lnTo>
                  <a:pt x="1312" y="1805"/>
                </a:lnTo>
                <a:lnTo>
                  <a:pt x="1322" y="1827"/>
                </a:lnTo>
                <a:lnTo>
                  <a:pt x="1334" y="1850"/>
                </a:lnTo>
                <a:lnTo>
                  <a:pt x="1334" y="1850"/>
                </a:lnTo>
                <a:lnTo>
                  <a:pt x="1338" y="1866"/>
                </a:lnTo>
                <a:lnTo>
                  <a:pt x="1342" y="1882"/>
                </a:lnTo>
                <a:lnTo>
                  <a:pt x="1353" y="1913"/>
                </a:lnTo>
                <a:lnTo>
                  <a:pt x="1365" y="1944"/>
                </a:lnTo>
                <a:lnTo>
                  <a:pt x="1379" y="1977"/>
                </a:lnTo>
                <a:lnTo>
                  <a:pt x="1379" y="1977"/>
                </a:lnTo>
                <a:lnTo>
                  <a:pt x="1391" y="2011"/>
                </a:lnTo>
                <a:lnTo>
                  <a:pt x="1404" y="2047"/>
                </a:lnTo>
                <a:lnTo>
                  <a:pt x="1429" y="2117"/>
                </a:lnTo>
                <a:lnTo>
                  <a:pt x="1455" y="2189"/>
                </a:lnTo>
                <a:lnTo>
                  <a:pt x="1469" y="2223"/>
                </a:lnTo>
                <a:lnTo>
                  <a:pt x="1482" y="2258"/>
                </a:lnTo>
                <a:lnTo>
                  <a:pt x="1482" y="2258"/>
                </a:lnTo>
                <a:lnTo>
                  <a:pt x="1496" y="2310"/>
                </a:lnTo>
                <a:lnTo>
                  <a:pt x="1511" y="2362"/>
                </a:lnTo>
                <a:lnTo>
                  <a:pt x="1527" y="2413"/>
                </a:lnTo>
                <a:lnTo>
                  <a:pt x="1545" y="2463"/>
                </a:lnTo>
                <a:lnTo>
                  <a:pt x="1577" y="2564"/>
                </a:lnTo>
                <a:lnTo>
                  <a:pt x="1593" y="2613"/>
                </a:lnTo>
                <a:lnTo>
                  <a:pt x="1608" y="2664"/>
                </a:lnTo>
                <a:lnTo>
                  <a:pt x="1608" y="2664"/>
                </a:lnTo>
                <a:lnTo>
                  <a:pt x="1613" y="2664"/>
                </a:lnTo>
                <a:lnTo>
                  <a:pt x="1619" y="2666"/>
                </a:lnTo>
                <a:lnTo>
                  <a:pt x="1625" y="2668"/>
                </a:lnTo>
                <a:lnTo>
                  <a:pt x="1629" y="2671"/>
                </a:lnTo>
                <a:lnTo>
                  <a:pt x="1633" y="2674"/>
                </a:lnTo>
                <a:lnTo>
                  <a:pt x="1638" y="2679"/>
                </a:lnTo>
                <a:lnTo>
                  <a:pt x="1644" y="2689"/>
                </a:lnTo>
                <a:lnTo>
                  <a:pt x="1651" y="2700"/>
                </a:lnTo>
                <a:lnTo>
                  <a:pt x="1655" y="2712"/>
                </a:lnTo>
                <a:lnTo>
                  <a:pt x="1662" y="2733"/>
                </a:lnTo>
                <a:lnTo>
                  <a:pt x="1662" y="2733"/>
                </a:lnTo>
                <a:lnTo>
                  <a:pt x="1668" y="2733"/>
                </a:lnTo>
                <a:lnTo>
                  <a:pt x="1672" y="2731"/>
                </a:lnTo>
                <a:lnTo>
                  <a:pt x="1679" y="2728"/>
                </a:lnTo>
                <a:lnTo>
                  <a:pt x="1687" y="2723"/>
                </a:lnTo>
                <a:lnTo>
                  <a:pt x="1694" y="2720"/>
                </a:lnTo>
                <a:lnTo>
                  <a:pt x="1694" y="2720"/>
                </a:lnTo>
                <a:lnTo>
                  <a:pt x="1691" y="2713"/>
                </a:lnTo>
                <a:lnTo>
                  <a:pt x="1687" y="2704"/>
                </a:lnTo>
                <a:lnTo>
                  <a:pt x="1682" y="2687"/>
                </a:lnTo>
                <a:lnTo>
                  <a:pt x="1682" y="2687"/>
                </a:lnTo>
                <a:lnTo>
                  <a:pt x="1683" y="2684"/>
                </a:lnTo>
                <a:lnTo>
                  <a:pt x="1685" y="2681"/>
                </a:lnTo>
                <a:lnTo>
                  <a:pt x="1690" y="2677"/>
                </a:lnTo>
                <a:lnTo>
                  <a:pt x="1696" y="2675"/>
                </a:lnTo>
                <a:lnTo>
                  <a:pt x="1703" y="2674"/>
                </a:lnTo>
                <a:lnTo>
                  <a:pt x="1710" y="2675"/>
                </a:lnTo>
                <a:lnTo>
                  <a:pt x="1717" y="2676"/>
                </a:lnTo>
                <a:lnTo>
                  <a:pt x="1723" y="2679"/>
                </a:lnTo>
                <a:lnTo>
                  <a:pt x="1729" y="2683"/>
                </a:lnTo>
                <a:lnTo>
                  <a:pt x="1729" y="2683"/>
                </a:lnTo>
                <a:lnTo>
                  <a:pt x="1733" y="2698"/>
                </a:lnTo>
                <a:lnTo>
                  <a:pt x="1738" y="2714"/>
                </a:lnTo>
                <a:lnTo>
                  <a:pt x="1750" y="2743"/>
                </a:lnTo>
                <a:lnTo>
                  <a:pt x="1755" y="2758"/>
                </a:lnTo>
                <a:lnTo>
                  <a:pt x="1759" y="2772"/>
                </a:lnTo>
                <a:lnTo>
                  <a:pt x="1762" y="2787"/>
                </a:lnTo>
                <a:lnTo>
                  <a:pt x="1763" y="2802"/>
                </a:lnTo>
                <a:lnTo>
                  <a:pt x="1763" y="2802"/>
                </a:lnTo>
                <a:lnTo>
                  <a:pt x="1757" y="2805"/>
                </a:lnTo>
                <a:lnTo>
                  <a:pt x="1752" y="2807"/>
                </a:lnTo>
                <a:lnTo>
                  <a:pt x="1747" y="2808"/>
                </a:lnTo>
                <a:lnTo>
                  <a:pt x="1742" y="2808"/>
                </a:lnTo>
                <a:lnTo>
                  <a:pt x="1737" y="2808"/>
                </a:lnTo>
                <a:lnTo>
                  <a:pt x="1733" y="2807"/>
                </a:lnTo>
                <a:lnTo>
                  <a:pt x="1729" y="2805"/>
                </a:lnTo>
                <a:lnTo>
                  <a:pt x="1724" y="2803"/>
                </a:lnTo>
                <a:lnTo>
                  <a:pt x="1718" y="2796"/>
                </a:lnTo>
                <a:lnTo>
                  <a:pt x="1712" y="2788"/>
                </a:lnTo>
                <a:lnTo>
                  <a:pt x="1706" y="2779"/>
                </a:lnTo>
                <a:lnTo>
                  <a:pt x="1703" y="2770"/>
                </a:lnTo>
                <a:lnTo>
                  <a:pt x="1703" y="2770"/>
                </a:lnTo>
                <a:lnTo>
                  <a:pt x="1699" y="2771"/>
                </a:lnTo>
                <a:lnTo>
                  <a:pt x="1692" y="2772"/>
                </a:lnTo>
                <a:lnTo>
                  <a:pt x="1687" y="2773"/>
                </a:lnTo>
                <a:lnTo>
                  <a:pt x="1684" y="2772"/>
                </a:lnTo>
                <a:lnTo>
                  <a:pt x="1684" y="2772"/>
                </a:lnTo>
                <a:lnTo>
                  <a:pt x="1684" y="2778"/>
                </a:lnTo>
                <a:lnTo>
                  <a:pt x="1684" y="2783"/>
                </a:lnTo>
                <a:lnTo>
                  <a:pt x="1686" y="2789"/>
                </a:lnTo>
                <a:lnTo>
                  <a:pt x="1688" y="2793"/>
                </a:lnTo>
                <a:lnTo>
                  <a:pt x="1693" y="2802"/>
                </a:lnTo>
                <a:lnTo>
                  <a:pt x="1694" y="2807"/>
                </a:lnTo>
                <a:lnTo>
                  <a:pt x="1694" y="2812"/>
                </a:lnTo>
                <a:lnTo>
                  <a:pt x="1694" y="2812"/>
                </a:lnTo>
                <a:lnTo>
                  <a:pt x="1693" y="2819"/>
                </a:lnTo>
                <a:lnTo>
                  <a:pt x="1690" y="2823"/>
                </a:lnTo>
                <a:lnTo>
                  <a:pt x="1686" y="2825"/>
                </a:lnTo>
                <a:lnTo>
                  <a:pt x="1682" y="2827"/>
                </a:lnTo>
                <a:lnTo>
                  <a:pt x="1673" y="2832"/>
                </a:lnTo>
                <a:lnTo>
                  <a:pt x="1670" y="2835"/>
                </a:lnTo>
                <a:lnTo>
                  <a:pt x="1667" y="2839"/>
                </a:lnTo>
                <a:lnTo>
                  <a:pt x="1667" y="2839"/>
                </a:lnTo>
                <a:lnTo>
                  <a:pt x="1669" y="2846"/>
                </a:lnTo>
                <a:lnTo>
                  <a:pt x="1672" y="2856"/>
                </a:lnTo>
                <a:lnTo>
                  <a:pt x="1682" y="2884"/>
                </a:lnTo>
                <a:lnTo>
                  <a:pt x="1682" y="2884"/>
                </a:lnTo>
                <a:lnTo>
                  <a:pt x="1688" y="2899"/>
                </a:lnTo>
                <a:lnTo>
                  <a:pt x="1694" y="2916"/>
                </a:lnTo>
                <a:lnTo>
                  <a:pt x="1710" y="2949"/>
                </a:lnTo>
                <a:lnTo>
                  <a:pt x="1727" y="2982"/>
                </a:lnTo>
                <a:lnTo>
                  <a:pt x="1734" y="2997"/>
                </a:lnTo>
                <a:lnTo>
                  <a:pt x="1739" y="3009"/>
                </a:lnTo>
                <a:lnTo>
                  <a:pt x="1739" y="3009"/>
                </a:lnTo>
                <a:lnTo>
                  <a:pt x="1744" y="3025"/>
                </a:lnTo>
                <a:lnTo>
                  <a:pt x="1746" y="3033"/>
                </a:lnTo>
                <a:lnTo>
                  <a:pt x="1747" y="3042"/>
                </a:lnTo>
                <a:lnTo>
                  <a:pt x="1746" y="3049"/>
                </a:lnTo>
                <a:lnTo>
                  <a:pt x="1743" y="3055"/>
                </a:lnTo>
                <a:lnTo>
                  <a:pt x="1740" y="3059"/>
                </a:lnTo>
                <a:lnTo>
                  <a:pt x="1737" y="3061"/>
                </a:lnTo>
                <a:lnTo>
                  <a:pt x="1733" y="3063"/>
                </a:lnTo>
                <a:lnTo>
                  <a:pt x="1729" y="3065"/>
                </a:lnTo>
                <a:lnTo>
                  <a:pt x="1729" y="3065"/>
                </a:lnTo>
                <a:lnTo>
                  <a:pt x="1731" y="3077"/>
                </a:lnTo>
                <a:lnTo>
                  <a:pt x="1732" y="3088"/>
                </a:lnTo>
                <a:lnTo>
                  <a:pt x="1733" y="3113"/>
                </a:lnTo>
                <a:lnTo>
                  <a:pt x="1733" y="3113"/>
                </a:lnTo>
                <a:lnTo>
                  <a:pt x="1728" y="3120"/>
                </a:lnTo>
                <a:lnTo>
                  <a:pt x="1722" y="3125"/>
                </a:lnTo>
                <a:lnTo>
                  <a:pt x="1718" y="3128"/>
                </a:lnTo>
                <a:lnTo>
                  <a:pt x="1713" y="3129"/>
                </a:lnTo>
                <a:lnTo>
                  <a:pt x="1707" y="3130"/>
                </a:lnTo>
                <a:lnTo>
                  <a:pt x="1702" y="3129"/>
                </a:lnTo>
                <a:lnTo>
                  <a:pt x="1698" y="3127"/>
                </a:lnTo>
                <a:lnTo>
                  <a:pt x="1692" y="3125"/>
                </a:lnTo>
                <a:lnTo>
                  <a:pt x="1688" y="3121"/>
                </a:lnTo>
                <a:lnTo>
                  <a:pt x="1684" y="3118"/>
                </a:lnTo>
                <a:lnTo>
                  <a:pt x="1675" y="3107"/>
                </a:lnTo>
                <a:lnTo>
                  <a:pt x="1669" y="3096"/>
                </a:lnTo>
                <a:lnTo>
                  <a:pt x="1662" y="3084"/>
                </a:lnTo>
                <a:lnTo>
                  <a:pt x="1662" y="3084"/>
                </a:lnTo>
                <a:lnTo>
                  <a:pt x="1657" y="3084"/>
                </a:lnTo>
                <a:lnTo>
                  <a:pt x="1653" y="3085"/>
                </a:lnTo>
                <a:lnTo>
                  <a:pt x="1646" y="3090"/>
                </a:lnTo>
                <a:lnTo>
                  <a:pt x="1646" y="3090"/>
                </a:lnTo>
                <a:lnTo>
                  <a:pt x="1642" y="3088"/>
                </a:lnTo>
                <a:lnTo>
                  <a:pt x="1638" y="3084"/>
                </a:lnTo>
                <a:lnTo>
                  <a:pt x="1631" y="3078"/>
                </a:lnTo>
                <a:lnTo>
                  <a:pt x="1626" y="3070"/>
                </a:lnTo>
                <a:lnTo>
                  <a:pt x="1623" y="3067"/>
                </a:lnTo>
                <a:lnTo>
                  <a:pt x="1618" y="3065"/>
                </a:lnTo>
                <a:lnTo>
                  <a:pt x="1618" y="3065"/>
                </a:lnTo>
                <a:lnTo>
                  <a:pt x="1610" y="3038"/>
                </a:lnTo>
                <a:lnTo>
                  <a:pt x="1600" y="3013"/>
                </a:lnTo>
                <a:lnTo>
                  <a:pt x="1590" y="2987"/>
                </a:lnTo>
                <a:lnTo>
                  <a:pt x="1579" y="2963"/>
                </a:lnTo>
                <a:lnTo>
                  <a:pt x="1554" y="2916"/>
                </a:lnTo>
                <a:lnTo>
                  <a:pt x="1531" y="2869"/>
                </a:lnTo>
                <a:lnTo>
                  <a:pt x="1531" y="2869"/>
                </a:lnTo>
                <a:lnTo>
                  <a:pt x="1519" y="2869"/>
                </a:lnTo>
                <a:lnTo>
                  <a:pt x="1510" y="2867"/>
                </a:lnTo>
                <a:lnTo>
                  <a:pt x="1510" y="2867"/>
                </a:lnTo>
                <a:lnTo>
                  <a:pt x="1500" y="2850"/>
                </a:lnTo>
                <a:lnTo>
                  <a:pt x="1490" y="2832"/>
                </a:lnTo>
                <a:lnTo>
                  <a:pt x="1481" y="2812"/>
                </a:lnTo>
                <a:lnTo>
                  <a:pt x="1474" y="2793"/>
                </a:lnTo>
                <a:lnTo>
                  <a:pt x="1459" y="2756"/>
                </a:lnTo>
                <a:lnTo>
                  <a:pt x="1451" y="2737"/>
                </a:lnTo>
                <a:lnTo>
                  <a:pt x="1444" y="2720"/>
                </a:lnTo>
                <a:lnTo>
                  <a:pt x="1444" y="2720"/>
                </a:lnTo>
                <a:lnTo>
                  <a:pt x="1445" y="2715"/>
                </a:lnTo>
                <a:lnTo>
                  <a:pt x="1447" y="2711"/>
                </a:lnTo>
                <a:lnTo>
                  <a:pt x="1450" y="2706"/>
                </a:lnTo>
                <a:lnTo>
                  <a:pt x="1457" y="2703"/>
                </a:lnTo>
                <a:lnTo>
                  <a:pt x="1457" y="2703"/>
                </a:lnTo>
                <a:lnTo>
                  <a:pt x="1442" y="2672"/>
                </a:lnTo>
                <a:lnTo>
                  <a:pt x="1429" y="2641"/>
                </a:lnTo>
                <a:lnTo>
                  <a:pt x="1418" y="2610"/>
                </a:lnTo>
                <a:lnTo>
                  <a:pt x="1409" y="2579"/>
                </a:lnTo>
                <a:lnTo>
                  <a:pt x="1390" y="2514"/>
                </a:lnTo>
                <a:lnTo>
                  <a:pt x="1381" y="2480"/>
                </a:lnTo>
                <a:lnTo>
                  <a:pt x="1370" y="2446"/>
                </a:lnTo>
                <a:lnTo>
                  <a:pt x="1370" y="2446"/>
                </a:lnTo>
                <a:lnTo>
                  <a:pt x="1318" y="2431"/>
                </a:lnTo>
                <a:lnTo>
                  <a:pt x="1264" y="2416"/>
                </a:lnTo>
                <a:lnTo>
                  <a:pt x="1155" y="2389"/>
                </a:lnTo>
                <a:lnTo>
                  <a:pt x="1155" y="2389"/>
                </a:lnTo>
                <a:lnTo>
                  <a:pt x="1140" y="2385"/>
                </a:lnTo>
                <a:lnTo>
                  <a:pt x="1125" y="2380"/>
                </a:lnTo>
                <a:lnTo>
                  <a:pt x="1110" y="2376"/>
                </a:lnTo>
                <a:lnTo>
                  <a:pt x="1096" y="2372"/>
                </a:lnTo>
                <a:lnTo>
                  <a:pt x="1096" y="2372"/>
                </a:lnTo>
                <a:lnTo>
                  <a:pt x="1081" y="2371"/>
                </a:lnTo>
                <a:lnTo>
                  <a:pt x="1066" y="2370"/>
                </a:lnTo>
                <a:lnTo>
                  <a:pt x="1035" y="2372"/>
                </a:lnTo>
                <a:lnTo>
                  <a:pt x="1003" y="2374"/>
                </a:lnTo>
                <a:lnTo>
                  <a:pt x="971" y="2377"/>
                </a:lnTo>
                <a:lnTo>
                  <a:pt x="971" y="2377"/>
                </a:lnTo>
                <a:lnTo>
                  <a:pt x="970" y="2382"/>
                </a:lnTo>
                <a:lnTo>
                  <a:pt x="970" y="2388"/>
                </a:lnTo>
                <a:lnTo>
                  <a:pt x="971" y="2404"/>
                </a:lnTo>
                <a:lnTo>
                  <a:pt x="971" y="2404"/>
                </a:lnTo>
                <a:lnTo>
                  <a:pt x="977" y="2409"/>
                </a:lnTo>
                <a:lnTo>
                  <a:pt x="983" y="2415"/>
                </a:lnTo>
                <a:lnTo>
                  <a:pt x="988" y="2423"/>
                </a:lnTo>
                <a:lnTo>
                  <a:pt x="991" y="2430"/>
                </a:lnTo>
                <a:lnTo>
                  <a:pt x="994" y="2440"/>
                </a:lnTo>
                <a:lnTo>
                  <a:pt x="995" y="2449"/>
                </a:lnTo>
                <a:lnTo>
                  <a:pt x="996" y="2459"/>
                </a:lnTo>
                <a:lnTo>
                  <a:pt x="995" y="2469"/>
                </a:lnTo>
                <a:lnTo>
                  <a:pt x="994" y="2477"/>
                </a:lnTo>
                <a:lnTo>
                  <a:pt x="992" y="2487"/>
                </a:lnTo>
                <a:lnTo>
                  <a:pt x="988" y="2494"/>
                </a:lnTo>
                <a:lnTo>
                  <a:pt x="983" y="2502"/>
                </a:lnTo>
                <a:lnTo>
                  <a:pt x="978" y="2507"/>
                </a:lnTo>
                <a:lnTo>
                  <a:pt x="972" y="2511"/>
                </a:lnTo>
                <a:lnTo>
                  <a:pt x="964" y="2514"/>
                </a:lnTo>
                <a:lnTo>
                  <a:pt x="956" y="2515"/>
                </a:lnTo>
                <a:lnTo>
                  <a:pt x="956" y="2515"/>
                </a:lnTo>
                <a:lnTo>
                  <a:pt x="954" y="2524"/>
                </a:lnTo>
                <a:lnTo>
                  <a:pt x="951" y="2535"/>
                </a:lnTo>
                <a:lnTo>
                  <a:pt x="951" y="2546"/>
                </a:lnTo>
                <a:lnTo>
                  <a:pt x="951" y="2558"/>
                </a:lnTo>
                <a:lnTo>
                  <a:pt x="952" y="2603"/>
                </a:lnTo>
                <a:lnTo>
                  <a:pt x="952" y="2613"/>
                </a:lnTo>
                <a:lnTo>
                  <a:pt x="951" y="2624"/>
                </a:lnTo>
                <a:lnTo>
                  <a:pt x="950" y="2635"/>
                </a:lnTo>
                <a:lnTo>
                  <a:pt x="947" y="2644"/>
                </a:lnTo>
                <a:lnTo>
                  <a:pt x="944" y="2653"/>
                </a:lnTo>
                <a:lnTo>
                  <a:pt x="939" y="2660"/>
                </a:lnTo>
                <a:lnTo>
                  <a:pt x="932" y="2668"/>
                </a:lnTo>
                <a:lnTo>
                  <a:pt x="924" y="2674"/>
                </a:lnTo>
                <a:lnTo>
                  <a:pt x="924" y="2674"/>
                </a:lnTo>
                <a:lnTo>
                  <a:pt x="924" y="2682"/>
                </a:lnTo>
                <a:lnTo>
                  <a:pt x="922" y="2688"/>
                </a:lnTo>
                <a:lnTo>
                  <a:pt x="919" y="2695"/>
                </a:lnTo>
                <a:lnTo>
                  <a:pt x="915" y="2701"/>
                </a:lnTo>
                <a:lnTo>
                  <a:pt x="909" y="2705"/>
                </a:lnTo>
                <a:lnTo>
                  <a:pt x="902" y="2710"/>
                </a:lnTo>
                <a:lnTo>
                  <a:pt x="895" y="2713"/>
                </a:lnTo>
                <a:lnTo>
                  <a:pt x="887" y="2715"/>
                </a:lnTo>
                <a:lnTo>
                  <a:pt x="880" y="2716"/>
                </a:lnTo>
                <a:lnTo>
                  <a:pt x="872" y="2715"/>
                </a:lnTo>
                <a:lnTo>
                  <a:pt x="865" y="2713"/>
                </a:lnTo>
                <a:lnTo>
                  <a:pt x="858" y="2710"/>
                </a:lnTo>
                <a:lnTo>
                  <a:pt x="853" y="2705"/>
                </a:lnTo>
                <a:lnTo>
                  <a:pt x="848" y="2699"/>
                </a:lnTo>
                <a:lnTo>
                  <a:pt x="844" y="2690"/>
                </a:lnTo>
                <a:lnTo>
                  <a:pt x="843" y="2681"/>
                </a:lnTo>
                <a:lnTo>
                  <a:pt x="843" y="2681"/>
                </a:lnTo>
                <a:lnTo>
                  <a:pt x="838" y="2680"/>
                </a:lnTo>
                <a:lnTo>
                  <a:pt x="833" y="2679"/>
                </a:lnTo>
                <a:lnTo>
                  <a:pt x="825" y="2676"/>
                </a:lnTo>
                <a:lnTo>
                  <a:pt x="818" y="2676"/>
                </a:lnTo>
                <a:lnTo>
                  <a:pt x="818" y="2676"/>
                </a:lnTo>
                <a:lnTo>
                  <a:pt x="813" y="2670"/>
                </a:lnTo>
                <a:lnTo>
                  <a:pt x="811" y="2662"/>
                </a:lnTo>
                <a:lnTo>
                  <a:pt x="805" y="2649"/>
                </a:lnTo>
                <a:lnTo>
                  <a:pt x="805" y="2649"/>
                </a:lnTo>
                <a:lnTo>
                  <a:pt x="808" y="2641"/>
                </a:lnTo>
                <a:lnTo>
                  <a:pt x="810" y="2634"/>
                </a:lnTo>
                <a:lnTo>
                  <a:pt x="813" y="2616"/>
                </a:lnTo>
                <a:lnTo>
                  <a:pt x="814" y="2597"/>
                </a:lnTo>
                <a:lnTo>
                  <a:pt x="814" y="2579"/>
                </a:lnTo>
                <a:lnTo>
                  <a:pt x="812" y="2541"/>
                </a:lnTo>
                <a:lnTo>
                  <a:pt x="811" y="2510"/>
                </a:lnTo>
                <a:lnTo>
                  <a:pt x="811" y="2510"/>
                </a:lnTo>
                <a:lnTo>
                  <a:pt x="806" y="2505"/>
                </a:lnTo>
                <a:lnTo>
                  <a:pt x="799" y="2499"/>
                </a:lnTo>
                <a:lnTo>
                  <a:pt x="796" y="2494"/>
                </a:lnTo>
                <a:lnTo>
                  <a:pt x="793" y="2489"/>
                </a:lnTo>
                <a:lnTo>
                  <a:pt x="791" y="2484"/>
                </a:lnTo>
                <a:lnTo>
                  <a:pt x="790" y="2478"/>
                </a:lnTo>
                <a:lnTo>
                  <a:pt x="790" y="2478"/>
                </a:lnTo>
                <a:lnTo>
                  <a:pt x="784" y="2480"/>
                </a:lnTo>
                <a:lnTo>
                  <a:pt x="777" y="2480"/>
                </a:lnTo>
                <a:lnTo>
                  <a:pt x="770" y="2482"/>
                </a:lnTo>
                <a:lnTo>
                  <a:pt x="764" y="2483"/>
                </a:lnTo>
                <a:lnTo>
                  <a:pt x="764" y="2483"/>
                </a:lnTo>
                <a:lnTo>
                  <a:pt x="766" y="2491"/>
                </a:lnTo>
                <a:lnTo>
                  <a:pt x="765" y="2500"/>
                </a:lnTo>
                <a:lnTo>
                  <a:pt x="763" y="2506"/>
                </a:lnTo>
                <a:lnTo>
                  <a:pt x="759" y="2511"/>
                </a:lnTo>
                <a:lnTo>
                  <a:pt x="752" y="2516"/>
                </a:lnTo>
                <a:lnTo>
                  <a:pt x="744" y="2519"/>
                </a:lnTo>
                <a:lnTo>
                  <a:pt x="735" y="2521"/>
                </a:lnTo>
                <a:lnTo>
                  <a:pt x="724" y="2521"/>
                </a:lnTo>
                <a:lnTo>
                  <a:pt x="724" y="2521"/>
                </a:lnTo>
                <a:lnTo>
                  <a:pt x="718" y="2517"/>
                </a:lnTo>
                <a:lnTo>
                  <a:pt x="714" y="2513"/>
                </a:lnTo>
                <a:lnTo>
                  <a:pt x="710" y="2507"/>
                </a:lnTo>
                <a:lnTo>
                  <a:pt x="708" y="2501"/>
                </a:lnTo>
                <a:lnTo>
                  <a:pt x="707" y="2494"/>
                </a:lnTo>
                <a:lnTo>
                  <a:pt x="706" y="2487"/>
                </a:lnTo>
                <a:lnTo>
                  <a:pt x="706" y="2472"/>
                </a:lnTo>
                <a:lnTo>
                  <a:pt x="709" y="2440"/>
                </a:lnTo>
                <a:lnTo>
                  <a:pt x="709" y="2425"/>
                </a:lnTo>
                <a:lnTo>
                  <a:pt x="708" y="2417"/>
                </a:lnTo>
                <a:lnTo>
                  <a:pt x="707" y="2411"/>
                </a:lnTo>
                <a:lnTo>
                  <a:pt x="707" y="2411"/>
                </a:lnTo>
                <a:lnTo>
                  <a:pt x="710" y="2409"/>
                </a:lnTo>
                <a:lnTo>
                  <a:pt x="710" y="2407"/>
                </a:lnTo>
                <a:lnTo>
                  <a:pt x="712" y="2404"/>
                </a:lnTo>
                <a:lnTo>
                  <a:pt x="712" y="2404"/>
                </a:lnTo>
                <a:lnTo>
                  <a:pt x="716" y="2402"/>
                </a:lnTo>
                <a:lnTo>
                  <a:pt x="721" y="2400"/>
                </a:lnTo>
                <a:lnTo>
                  <a:pt x="727" y="2400"/>
                </a:lnTo>
                <a:lnTo>
                  <a:pt x="732" y="2400"/>
                </a:lnTo>
                <a:lnTo>
                  <a:pt x="736" y="2401"/>
                </a:lnTo>
                <a:lnTo>
                  <a:pt x="742" y="2402"/>
                </a:lnTo>
                <a:lnTo>
                  <a:pt x="749" y="2407"/>
                </a:lnTo>
                <a:lnTo>
                  <a:pt x="756" y="2414"/>
                </a:lnTo>
                <a:lnTo>
                  <a:pt x="759" y="2417"/>
                </a:lnTo>
                <a:lnTo>
                  <a:pt x="761" y="2422"/>
                </a:lnTo>
                <a:lnTo>
                  <a:pt x="762" y="2426"/>
                </a:lnTo>
                <a:lnTo>
                  <a:pt x="763" y="2430"/>
                </a:lnTo>
                <a:lnTo>
                  <a:pt x="763" y="2435"/>
                </a:lnTo>
                <a:lnTo>
                  <a:pt x="762" y="2440"/>
                </a:lnTo>
                <a:lnTo>
                  <a:pt x="762" y="2440"/>
                </a:lnTo>
                <a:lnTo>
                  <a:pt x="766" y="2441"/>
                </a:lnTo>
                <a:lnTo>
                  <a:pt x="769" y="2440"/>
                </a:lnTo>
                <a:lnTo>
                  <a:pt x="775" y="2438"/>
                </a:lnTo>
                <a:lnTo>
                  <a:pt x="779" y="2434"/>
                </a:lnTo>
                <a:lnTo>
                  <a:pt x="782" y="2434"/>
                </a:lnTo>
                <a:lnTo>
                  <a:pt x="785" y="2433"/>
                </a:lnTo>
                <a:lnTo>
                  <a:pt x="785" y="2433"/>
                </a:lnTo>
                <a:lnTo>
                  <a:pt x="784" y="2428"/>
                </a:lnTo>
                <a:lnTo>
                  <a:pt x="785" y="2423"/>
                </a:lnTo>
                <a:lnTo>
                  <a:pt x="788" y="2417"/>
                </a:lnTo>
                <a:lnTo>
                  <a:pt x="790" y="2411"/>
                </a:lnTo>
                <a:lnTo>
                  <a:pt x="790" y="2411"/>
                </a:lnTo>
                <a:lnTo>
                  <a:pt x="792" y="2409"/>
                </a:lnTo>
                <a:lnTo>
                  <a:pt x="794" y="2407"/>
                </a:lnTo>
                <a:lnTo>
                  <a:pt x="798" y="2405"/>
                </a:lnTo>
                <a:lnTo>
                  <a:pt x="804" y="2405"/>
                </a:lnTo>
                <a:lnTo>
                  <a:pt x="809" y="2404"/>
                </a:lnTo>
                <a:lnTo>
                  <a:pt x="809" y="2404"/>
                </a:lnTo>
                <a:lnTo>
                  <a:pt x="807" y="2391"/>
                </a:lnTo>
                <a:lnTo>
                  <a:pt x="806" y="2383"/>
                </a:lnTo>
                <a:lnTo>
                  <a:pt x="803" y="2377"/>
                </a:lnTo>
                <a:lnTo>
                  <a:pt x="803" y="2377"/>
                </a:lnTo>
                <a:lnTo>
                  <a:pt x="781" y="2378"/>
                </a:lnTo>
                <a:lnTo>
                  <a:pt x="762" y="2379"/>
                </a:lnTo>
                <a:lnTo>
                  <a:pt x="753" y="2380"/>
                </a:lnTo>
                <a:lnTo>
                  <a:pt x="746" y="2382"/>
                </a:lnTo>
                <a:lnTo>
                  <a:pt x="738" y="2385"/>
                </a:lnTo>
                <a:lnTo>
                  <a:pt x="732" y="2389"/>
                </a:lnTo>
                <a:lnTo>
                  <a:pt x="732" y="2389"/>
                </a:lnTo>
                <a:lnTo>
                  <a:pt x="709" y="2391"/>
                </a:lnTo>
                <a:lnTo>
                  <a:pt x="686" y="2392"/>
                </a:lnTo>
                <a:lnTo>
                  <a:pt x="662" y="2395"/>
                </a:lnTo>
                <a:lnTo>
                  <a:pt x="639" y="2398"/>
                </a:lnTo>
                <a:lnTo>
                  <a:pt x="592" y="2407"/>
                </a:lnTo>
                <a:lnTo>
                  <a:pt x="543" y="2415"/>
                </a:lnTo>
                <a:lnTo>
                  <a:pt x="543" y="2415"/>
                </a:lnTo>
                <a:lnTo>
                  <a:pt x="523" y="2419"/>
                </a:lnTo>
                <a:lnTo>
                  <a:pt x="502" y="2424"/>
                </a:lnTo>
                <a:lnTo>
                  <a:pt x="457" y="2430"/>
                </a:lnTo>
                <a:lnTo>
                  <a:pt x="411" y="2437"/>
                </a:lnTo>
                <a:lnTo>
                  <a:pt x="367" y="2442"/>
                </a:lnTo>
                <a:lnTo>
                  <a:pt x="367" y="2442"/>
                </a:lnTo>
                <a:lnTo>
                  <a:pt x="357" y="2477"/>
                </a:lnTo>
                <a:lnTo>
                  <a:pt x="344" y="2513"/>
                </a:lnTo>
                <a:lnTo>
                  <a:pt x="329" y="2549"/>
                </a:lnTo>
                <a:lnTo>
                  <a:pt x="314" y="2584"/>
                </a:lnTo>
                <a:lnTo>
                  <a:pt x="299" y="2621"/>
                </a:lnTo>
                <a:lnTo>
                  <a:pt x="284" y="2656"/>
                </a:lnTo>
                <a:lnTo>
                  <a:pt x="271" y="2691"/>
                </a:lnTo>
                <a:lnTo>
                  <a:pt x="261" y="2725"/>
                </a:lnTo>
                <a:lnTo>
                  <a:pt x="261" y="2725"/>
                </a:lnTo>
                <a:lnTo>
                  <a:pt x="266" y="2728"/>
                </a:lnTo>
                <a:lnTo>
                  <a:pt x="269" y="2731"/>
                </a:lnTo>
                <a:lnTo>
                  <a:pt x="274" y="2735"/>
                </a:lnTo>
                <a:lnTo>
                  <a:pt x="276" y="2740"/>
                </a:lnTo>
                <a:lnTo>
                  <a:pt x="276" y="2740"/>
                </a:lnTo>
                <a:lnTo>
                  <a:pt x="269" y="2752"/>
                </a:lnTo>
                <a:lnTo>
                  <a:pt x="264" y="2766"/>
                </a:lnTo>
                <a:lnTo>
                  <a:pt x="253" y="2796"/>
                </a:lnTo>
                <a:lnTo>
                  <a:pt x="244" y="2827"/>
                </a:lnTo>
                <a:lnTo>
                  <a:pt x="235" y="2856"/>
                </a:lnTo>
                <a:lnTo>
                  <a:pt x="235" y="2856"/>
                </a:lnTo>
                <a:lnTo>
                  <a:pt x="230" y="2859"/>
                </a:lnTo>
                <a:lnTo>
                  <a:pt x="225" y="2863"/>
                </a:lnTo>
                <a:lnTo>
                  <a:pt x="220" y="2864"/>
                </a:lnTo>
                <a:lnTo>
                  <a:pt x="217" y="2864"/>
                </a:lnTo>
                <a:lnTo>
                  <a:pt x="214" y="2863"/>
                </a:lnTo>
                <a:lnTo>
                  <a:pt x="214" y="2863"/>
                </a:lnTo>
                <a:lnTo>
                  <a:pt x="206" y="2873"/>
                </a:lnTo>
                <a:lnTo>
                  <a:pt x="200" y="2884"/>
                </a:lnTo>
                <a:lnTo>
                  <a:pt x="194" y="2896"/>
                </a:lnTo>
                <a:lnTo>
                  <a:pt x="189" y="2908"/>
                </a:lnTo>
                <a:lnTo>
                  <a:pt x="179" y="2933"/>
                </a:lnTo>
                <a:lnTo>
                  <a:pt x="168" y="2960"/>
                </a:lnTo>
                <a:lnTo>
                  <a:pt x="168" y="2960"/>
                </a:lnTo>
                <a:lnTo>
                  <a:pt x="165" y="2963"/>
                </a:lnTo>
                <a:lnTo>
                  <a:pt x="162" y="2967"/>
                </a:lnTo>
                <a:lnTo>
                  <a:pt x="159" y="2970"/>
                </a:lnTo>
                <a:lnTo>
                  <a:pt x="157" y="2973"/>
                </a:lnTo>
                <a:lnTo>
                  <a:pt x="157" y="2973"/>
                </a:lnTo>
                <a:lnTo>
                  <a:pt x="153" y="2986"/>
                </a:lnTo>
                <a:lnTo>
                  <a:pt x="148" y="2999"/>
                </a:lnTo>
                <a:lnTo>
                  <a:pt x="142" y="3023"/>
                </a:lnTo>
                <a:lnTo>
                  <a:pt x="138" y="3034"/>
                </a:lnTo>
                <a:lnTo>
                  <a:pt x="133" y="3045"/>
                </a:lnTo>
                <a:lnTo>
                  <a:pt x="127" y="3054"/>
                </a:lnTo>
                <a:lnTo>
                  <a:pt x="123" y="3059"/>
                </a:lnTo>
                <a:lnTo>
                  <a:pt x="118" y="3063"/>
                </a:lnTo>
                <a:lnTo>
                  <a:pt x="118" y="3063"/>
                </a:lnTo>
                <a:lnTo>
                  <a:pt x="113" y="3063"/>
                </a:lnTo>
                <a:lnTo>
                  <a:pt x="108" y="3064"/>
                </a:lnTo>
                <a:lnTo>
                  <a:pt x="104" y="3064"/>
                </a:lnTo>
                <a:lnTo>
                  <a:pt x="99" y="3063"/>
                </a:lnTo>
                <a:lnTo>
                  <a:pt x="99" y="3063"/>
                </a:lnTo>
                <a:lnTo>
                  <a:pt x="95" y="3068"/>
                </a:lnTo>
                <a:lnTo>
                  <a:pt x="91" y="3076"/>
                </a:lnTo>
                <a:lnTo>
                  <a:pt x="82" y="3091"/>
                </a:lnTo>
                <a:lnTo>
                  <a:pt x="79" y="3098"/>
                </a:lnTo>
                <a:lnTo>
                  <a:pt x="74" y="3104"/>
                </a:lnTo>
                <a:lnTo>
                  <a:pt x="69" y="3109"/>
                </a:lnTo>
                <a:lnTo>
                  <a:pt x="64" y="3111"/>
                </a:lnTo>
                <a:lnTo>
                  <a:pt x="64" y="3111"/>
                </a:lnTo>
                <a:lnTo>
                  <a:pt x="52" y="3108"/>
                </a:lnTo>
                <a:lnTo>
                  <a:pt x="41" y="3104"/>
                </a:lnTo>
                <a:lnTo>
                  <a:pt x="33" y="3098"/>
                </a:lnTo>
                <a:lnTo>
                  <a:pt x="28" y="3094"/>
                </a:lnTo>
                <a:lnTo>
                  <a:pt x="25" y="3090"/>
                </a:lnTo>
                <a:lnTo>
                  <a:pt x="25" y="3090"/>
                </a:lnTo>
                <a:lnTo>
                  <a:pt x="26" y="3083"/>
                </a:lnTo>
                <a:lnTo>
                  <a:pt x="27" y="3077"/>
                </a:lnTo>
                <a:lnTo>
                  <a:pt x="29" y="3071"/>
                </a:lnTo>
                <a:lnTo>
                  <a:pt x="33" y="3066"/>
                </a:lnTo>
                <a:lnTo>
                  <a:pt x="38" y="3058"/>
                </a:lnTo>
                <a:lnTo>
                  <a:pt x="44" y="3048"/>
                </a:lnTo>
                <a:lnTo>
                  <a:pt x="44" y="3048"/>
                </a:lnTo>
                <a:lnTo>
                  <a:pt x="38" y="3046"/>
                </a:lnTo>
                <a:lnTo>
                  <a:pt x="33" y="3044"/>
                </a:lnTo>
                <a:lnTo>
                  <a:pt x="28" y="3042"/>
                </a:lnTo>
                <a:lnTo>
                  <a:pt x="25" y="3038"/>
                </a:lnTo>
                <a:lnTo>
                  <a:pt x="23" y="3034"/>
                </a:lnTo>
                <a:lnTo>
                  <a:pt x="21" y="3031"/>
                </a:lnTo>
                <a:lnTo>
                  <a:pt x="21" y="3027"/>
                </a:lnTo>
                <a:lnTo>
                  <a:pt x="20" y="3022"/>
                </a:lnTo>
                <a:lnTo>
                  <a:pt x="21" y="3012"/>
                </a:lnTo>
                <a:lnTo>
                  <a:pt x="24" y="3001"/>
                </a:lnTo>
                <a:lnTo>
                  <a:pt x="29" y="2975"/>
                </a:lnTo>
                <a:lnTo>
                  <a:pt x="29" y="2975"/>
                </a:lnTo>
                <a:lnTo>
                  <a:pt x="29" y="2970"/>
                </a:lnTo>
                <a:lnTo>
                  <a:pt x="29" y="2964"/>
                </a:lnTo>
                <a:lnTo>
                  <a:pt x="29" y="2960"/>
                </a:lnTo>
                <a:lnTo>
                  <a:pt x="29" y="2957"/>
                </a:lnTo>
                <a:lnTo>
                  <a:pt x="29" y="2957"/>
                </a:lnTo>
                <a:lnTo>
                  <a:pt x="31" y="2955"/>
                </a:lnTo>
                <a:lnTo>
                  <a:pt x="33" y="2953"/>
                </a:lnTo>
                <a:lnTo>
                  <a:pt x="36" y="2950"/>
                </a:lnTo>
                <a:lnTo>
                  <a:pt x="38" y="2948"/>
                </a:lnTo>
                <a:lnTo>
                  <a:pt x="38" y="2948"/>
                </a:lnTo>
                <a:lnTo>
                  <a:pt x="40" y="2940"/>
                </a:lnTo>
                <a:lnTo>
                  <a:pt x="42" y="2930"/>
                </a:lnTo>
                <a:lnTo>
                  <a:pt x="46" y="2921"/>
                </a:lnTo>
                <a:lnTo>
                  <a:pt x="49" y="2912"/>
                </a:lnTo>
                <a:lnTo>
                  <a:pt x="49" y="2912"/>
                </a:lnTo>
                <a:lnTo>
                  <a:pt x="69" y="2876"/>
                </a:lnTo>
                <a:lnTo>
                  <a:pt x="79" y="2856"/>
                </a:lnTo>
                <a:lnTo>
                  <a:pt x="82" y="2847"/>
                </a:lnTo>
                <a:lnTo>
                  <a:pt x="84" y="2837"/>
                </a:lnTo>
                <a:lnTo>
                  <a:pt x="84" y="2837"/>
                </a:lnTo>
                <a:lnTo>
                  <a:pt x="83" y="2835"/>
                </a:lnTo>
                <a:lnTo>
                  <a:pt x="82" y="2833"/>
                </a:lnTo>
                <a:lnTo>
                  <a:pt x="77" y="2831"/>
                </a:lnTo>
                <a:lnTo>
                  <a:pt x="72" y="2827"/>
                </a:lnTo>
                <a:lnTo>
                  <a:pt x="70" y="2825"/>
                </a:lnTo>
                <a:lnTo>
                  <a:pt x="70" y="2823"/>
                </a:lnTo>
                <a:lnTo>
                  <a:pt x="70" y="2823"/>
                </a:lnTo>
                <a:lnTo>
                  <a:pt x="69" y="2818"/>
                </a:lnTo>
                <a:lnTo>
                  <a:pt x="70" y="2812"/>
                </a:lnTo>
                <a:lnTo>
                  <a:pt x="72" y="2808"/>
                </a:lnTo>
                <a:lnTo>
                  <a:pt x="76" y="2803"/>
                </a:lnTo>
                <a:lnTo>
                  <a:pt x="81" y="2793"/>
                </a:lnTo>
                <a:lnTo>
                  <a:pt x="83" y="2788"/>
                </a:lnTo>
                <a:lnTo>
                  <a:pt x="84" y="2782"/>
                </a:lnTo>
                <a:lnTo>
                  <a:pt x="84" y="2782"/>
                </a:lnTo>
                <a:lnTo>
                  <a:pt x="80" y="2776"/>
                </a:lnTo>
                <a:lnTo>
                  <a:pt x="74" y="2772"/>
                </a:lnTo>
                <a:lnTo>
                  <a:pt x="68" y="2768"/>
                </a:lnTo>
                <a:lnTo>
                  <a:pt x="62" y="2765"/>
                </a:lnTo>
                <a:lnTo>
                  <a:pt x="62" y="2765"/>
                </a:lnTo>
                <a:lnTo>
                  <a:pt x="58" y="2773"/>
                </a:lnTo>
                <a:lnTo>
                  <a:pt x="55" y="2780"/>
                </a:lnTo>
                <a:lnTo>
                  <a:pt x="52" y="2788"/>
                </a:lnTo>
                <a:lnTo>
                  <a:pt x="51" y="2792"/>
                </a:lnTo>
                <a:lnTo>
                  <a:pt x="51" y="2797"/>
                </a:lnTo>
                <a:lnTo>
                  <a:pt x="51" y="2797"/>
                </a:lnTo>
                <a:lnTo>
                  <a:pt x="39" y="2802"/>
                </a:lnTo>
                <a:lnTo>
                  <a:pt x="26" y="2805"/>
                </a:lnTo>
                <a:lnTo>
                  <a:pt x="20" y="2807"/>
                </a:lnTo>
                <a:lnTo>
                  <a:pt x="13" y="2807"/>
                </a:lnTo>
                <a:lnTo>
                  <a:pt x="6" y="2807"/>
                </a:lnTo>
                <a:lnTo>
                  <a:pt x="0" y="2806"/>
                </a:lnTo>
                <a:lnTo>
                  <a:pt x="0" y="2806"/>
                </a:lnTo>
                <a:lnTo>
                  <a:pt x="1" y="2786"/>
                </a:lnTo>
                <a:lnTo>
                  <a:pt x="4" y="2766"/>
                </a:lnTo>
                <a:lnTo>
                  <a:pt x="8" y="2748"/>
                </a:lnTo>
                <a:lnTo>
                  <a:pt x="13" y="2730"/>
                </a:lnTo>
                <a:lnTo>
                  <a:pt x="20" y="2712"/>
                </a:lnTo>
                <a:lnTo>
                  <a:pt x="26" y="2695"/>
                </a:lnTo>
                <a:lnTo>
                  <a:pt x="40" y="2661"/>
                </a:lnTo>
                <a:lnTo>
                  <a:pt x="40" y="2661"/>
                </a:lnTo>
                <a:lnTo>
                  <a:pt x="48" y="2661"/>
                </a:lnTo>
                <a:lnTo>
                  <a:pt x="56" y="2662"/>
                </a:lnTo>
                <a:lnTo>
                  <a:pt x="64" y="2665"/>
                </a:lnTo>
                <a:lnTo>
                  <a:pt x="70" y="2667"/>
                </a:lnTo>
                <a:lnTo>
                  <a:pt x="76" y="2671"/>
                </a:lnTo>
                <a:lnTo>
                  <a:pt x="81" y="2675"/>
                </a:lnTo>
                <a:lnTo>
                  <a:pt x="83" y="2682"/>
                </a:lnTo>
                <a:lnTo>
                  <a:pt x="84" y="2689"/>
                </a:lnTo>
                <a:lnTo>
                  <a:pt x="84" y="2689"/>
                </a:lnTo>
                <a:lnTo>
                  <a:pt x="84" y="2694"/>
                </a:lnTo>
                <a:lnTo>
                  <a:pt x="82" y="2699"/>
                </a:lnTo>
                <a:lnTo>
                  <a:pt x="77" y="2709"/>
                </a:lnTo>
                <a:lnTo>
                  <a:pt x="74" y="2714"/>
                </a:lnTo>
                <a:lnTo>
                  <a:pt x="72" y="2719"/>
                </a:lnTo>
                <a:lnTo>
                  <a:pt x="71" y="2725"/>
                </a:lnTo>
                <a:lnTo>
                  <a:pt x="72" y="2731"/>
                </a:lnTo>
                <a:lnTo>
                  <a:pt x="72" y="2731"/>
                </a:lnTo>
                <a:lnTo>
                  <a:pt x="85" y="2735"/>
                </a:lnTo>
                <a:lnTo>
                  <a:pt x="92" y="2737"/>
                </a:lnTo>
                <a:lnTo>
                  <a:pt x="97" y="2740"/>
                </a:lnTo>
                <a:lnTo>
                  <a:pt x="97" y="2740"/>
                </a:lnTo>
                <a:lnTo>
                  <a:pt x="101" y="2727"/>
                </a:lnTo>
                <a:lnTo>
                  <a:pt x="103" y="2714"/>
                </a:lnTo>
                <a:lnTo>
                  <a:pt x="106" y="2694"/>
                </a:lnTo>
                <a:lnTo>
                  <a:pt x="106" y="2694"/>
                </a:lnTo>
                <a:lnTo>
                  <a:pt x="112" y="2689"/>
                </a:lnTo>
                <a:lnTo>
                  <a:pt x="119" y="2687"/>
                </a:lnTo>
                <a:lnTo>
                  <a:pt x="127" y="2688"/>
                </a:lnTo>
                <a:lnTo>
                  <a:pt x="130" y="2689"/>
                </a:lnTo>
                <a:lnTo>
                  <a:pt x="133" y="2691"/>
                </a:lnTo>
                <a:lnTo>
                  <a:pt x="133" y="2691"/>
                </a:lnTo>
                <a:lnTo>
                  <a:pt x="162" y="2614"/>
                </a:lnTo>
                <a:lnTo>
                  <a:pt x="192" y="2537"/>
                </a:lnTo>
                <a:lnTo>
                  <a:pt x="221" y="2460"/>
                </a:lnTo>
                <a:lnTo>
                  <a:pt x="235" y="2422"/>
                </a:lnTo>
                <a:lnTo>
                  <a:pt x="248" y="2383"/>
                </a:lnTo>
                <a:lnTo>
                  <a:pt x="248" y="2383"/>
                </a:lnTo>
                <a:lnTo>
                  <a:pt x="262" y="2339"/>
                </a:lnTo>
                <a:lnTo>
                  <a:pt x="267" y="2318"/>
                </a:lnTo>
                <a:lnTo>
                  <a:pt x="271" y="2296"/>
                </a:lnTo>
                <a:lnTo>
                  <a:pt x="271" y="2296"/>
                </a:lnTo>
                <a:lnTo>
                  <a:pt x="274" y="2285"/>
                </a:lnTo>
                <a:lnTo>
                  <a:pt x="277" y="2273"/>
                </a:lnTo>
                <a:lnTo>
                  <a:pt x="285" y="2250"/>
                </a:lnTo>
                <a:lnTo>
                  <a:pt x="295" y="2229"/>
                </a:lnTo>
                <a:lnTo>
                  <a:pt x="304" y="2208"/>
                </a:lnTo>
                <a:lnTo>
                  <a:pt x="304" y="2208"/>
                </a:lnTo>
                <a:lnTo>
                  <a:pt x="314" y="2179"/>
                </a:lnTo>
                <a:lnTo>
                  <a:pt x="324" y="2147"/>
                </a:lnTo>
                <a:lnTo>
                  <a:pt x="335" y="2116"/>
                </a:lnTo>
                <a:lnTo>
                  <a:pt x="345" y="2085"/>
                </a:lnTo>
                <a:lnTo>
                  <a:pt x="345" y="2085"/>
                </a:lnTo>
                <a:lnTo>
                  <a:pt x="371" y="2021"/>
                </a:lnTo>
                <a:lnTo>
                  <a:pt x="397" y="1954"/>
                </a:lnTo>
                <a:lnTo>
                  <a:pt x="397" y="1954"/>
                </a:lnTo>
                <a:lnTo>
                  <a:pt x="407" y="1926"/>
                </a:lnTo>
                <a:lnTo>
                  <a:pt x="418" y="1897"/>
                </a:lnTo>
                <a:lnTo>
                  <a:pt x="428" y="1869"/>
                </a:lnTo>
                <a:lnTo>
                  <a:pt x="440" y="1841"/>
                </a:lnTo>
                <a:lnTo>
                  <a:pt x="440" y="1841"/>
                </a:lnTo>
                <a:lnTo>
                  <a:pt x="446" y="1828"/>
                </a:lnTo>
                <a:lnTo>
                  <a:pt x="452" y="1816"/>
                </a:lnTo>
                <a:lnTo>
                  <a:pt x="459" y="1804"/>
                </a:lnTo>
                <a:lnTo>
                  <a:pt x="465" y="1790"/>
                </a:lnTo>
                <a:lnTo>
                  <a:pt x="465" y="1790"/>
                </a:lnTo>
                <a:lnTo>
                  <a:pt x="481" y="1743"/>
                </a:lnTo>
                <a:lnTo>
                  <a:pt x="498" y="1695"/>
                </a:lnTo>
                <a:lnTo>
                  <a:pt x="498" y="1695"/>
                </a:lnTo>
                <a:lnTo>
                  <a:pt x="513" y="1652"/>
                </a:lnTo>
                <a:lnTo>
                  <a:pt x="521" y="1630"/>
                </a:lnTo>
                <a:lnTo>
                  <a:pt x="528" y="1610"/>
                </a:lnTo>
                <a:lnTo>
                  <a:pt x="528" y="1610"/>
                </a:lnTo>
                <a:lnTo>
                  <a:pt x="532" y="1602"/>
                </a:lnTo>
                <a:lnTo>
                  <a:pt x="536" y="1596"/>
                </a:lnTo>
                <a:lnTo>
                  <a:pt x="540" y="1590"/>
                </a:lnTo>
                <a:lnTo>
                  <a:pt x="543" y="1582"/>
                </a:lnTo>
                <a:lnTo>
                  <a:pt x="543" y="1582"/>
                </a:lnTo>
                <a:lnTo>
                  <a:pt x="546" y="1574"/>
                </a:lnTo>
                <a:lnTo>
                  <a:pt x="547" y="1565"/>
                </a:lnTo>
                <a:lnTo>
                  <a:pt x="548" y="1556"/>
                </a:lnTo>
                <a:lnTo>
                  <a:pt x="550" y="1548"/>
                </a:lnTo>
                <a:lnTo>
                  <a:pt x="550" y="1548"/>
                </a:lnTo>
                <a:lnTo>
                  <a:pt x="553" y="1541"/>
                </a:lnTo>
                <a:lnTo>
                  <a:pt x="557" y="1534"/>
                </a:lnTo>
                <a:lnTo>
                  <a:pt x="562" y="1528"/>
                </a:lnTo>
                <a:lnTo>
                  <a:pt x="565" y="1520"/>
                </a:lnTo>
                <a:lnTo>
                  <a:pt x="565" y="1520"/>
                </a:lnTo>
                <a:lnTo>
                  <a:pt x="572" y="1501"/>
                </a:lnTo>
                <a:lnTo>
                  <a:pt x="579" y="1480"/>
                </a:lnTo>
                <a:lnTo>
                  <a:pt x="585" y="1460"/>
                </a:lnTo>
                <a:lnTo>
                  <a:pt x="593" y="1440"/>
                </a:lnTo>
                <a:lnTo>
                  <a:pt x="593" y="1440"/>
                </a:lnTo>
                <a:lnTo>
                  <a:pt x="609" y="1397"/>
                </a:lnTo>
                <a:lnTo>
                  <a:pt x="617" y="1378"/>
                </a:lnTo>
                <a:lnTo>
                  <a:pt x="628" y="1357"/>
                </a:lnTo>
                <a:lnTo>
                  <a:pt x="628" y="1357"/>
                </a:lnTo>
                <a:lnTo>
                  <a:pt x="628" y="1353"/>
                </a:lnTo>
                <a:lnTo>
                  <a:pt x="627" y="1351"/>
                </a:lnTo>
                <a:lnTo>
                  <a:pt x="626" y="1348"/>
                </a:lnTo>
                <a:lnTo>
                  <a:pt x="626" y="1344"/>
                </a:lnTo>
                <a:lnTo>
                  <a:pt x="626" y="1344"/>
                </a:lnTo>
                <a:lnTo>
                  <a:pt x="643" y="1305"/>
                </a:lnTo>
                <a:lnTo>
                  <a:pt x="658" y="1267"/>
                </a:lnTo>
                <a:lnTo>
                  <a:pt x="658" y="1267"/>
                </a:lnTo>
                <a:lnTo>
                  <a:pt x="671" y="1261"/>
                </a:lnTo>
                <a:lnTo>
                  <a:pt x="687" y="1256"/>
                </a:lnTo>
                <a:lnTo>
                  <a:pt x="704" y="1251"/>
                </a:lnTo>
                <a:lnTo>
                  <a:pt x="723" y="1248"/>
                </a:lnTo>
                <a:lnTo>
                  <a:pt x="761" y="1242"/>
                </a:lnTo>
                <a:lnTo>
                  <a:pt x="779" y="1237"/>
                </a:lnTo>
                <a:lnTo>
                  <a:pt x="796" y="1234"/>
                </a:lnTo>
                <a:lnTo>
                  <a:pt x="796" y="1234"/>
                </a:lnTo>
                <a:lnTo>
                  <a:pt x="805" y="1231"/>
                </a:lnTo>
                <a:lnTo>
                  <a:pt x="812" y="1226"/>
                </a:lnTo>
                <a:lnTo>
                  <a:pt x="818" y="1219"/>
                </a:lnTo>
                <a:lnTo>
                  <a:pt x="823" y="1213"/>
                </a:lnTo>
                <a:lnTo>
                  <a:pt x="827" y="1204"/>
                </a:lnTo>
                <a:lnTo>
                  <a:pt x="830" y="1195"/>
                </a:lnTo>
                <a:lnTo>
                  <a:pt x="837" y="1174"/>
                </a:lnTo>
                <a:lnTo>
                  <a:pt x="837" y="1174"/>
                </a:lnTo>
                <a:lnTo>
                  <a:pt x="833" y="1175"/>
                </a:lnTo>
                <a:lnTo>
                  <a:pt x="827" y="1176"/>
                </a:lnTo>
                <a:lnTo>
                  <a:pt x="814" y="1175"/>
                </a:lnTo>
                <a:lnTo>
                  <a:pt x="800" y="1174"/>
                </a:lnTo>
                <a:lnTo>
                  <a:pt x="785" y="1174"/>
                </a:lnTo>
                <a:lnTo>
                  <a:pt x="785" y="1174"/>
                </a:lnTo>
                <a:lnTo>
                  <a:pt x="784" y="1176"/>
                </a:lnTo>
                <a:lnTo>
                  <a:pt x="783" y="1178"/>
                </a:lnTo>
                <a:lnTo>
                  <a:pt x="783" y="1185"/>
                </a:lnTo>
                <a:lnTo>
                  <a:pt x="783" y="1198"/>
                </a:lnTo>
                <a:lnTo>
                  <a:pt x="783" y="1198"/>
                </a:lnTo>
                <a:lnTo>
                  <a:pt x="778" y="1206"/>
                </a:lnTo>
                <a:lnTo>
                  <a:pt x="770" y="1213"/>
                </a:lnTo>
                <a:lnTo>
                  <a:pt x="763" y="1218"/>
                </a:lnTo>
                <a:lnTo>
                  <a:pt x="753" y="1221"/>
                </a:lnTo>
                <a:lnTo>
                  <a:pt x="745" y="1222"/>
                </a:lnTo>
                <a:lnTo>
                  <a:pt x="736" y="1220"/>
                </a:lnTo>
                <a:lnTo>
                  <a:pt x="732" y="1219"/>
                </a:lnTo>
                <a:lnTo>
                  <a:pt x="728" y="1217"/>
                </a:lnTo>
                <a:lnTo>
                  <a:pt x="724" y="1214"/>
                </a:lnTo>
                <a:lnTo>
                  <a:pt x="722" y="1211"/>
                </a:lnTo>
                <a:lnTo>
                  <a:pt x="722" y="1211"/>
                </a:lnTo>
                <a:lnTo>
                  <a:pt x="719" y="1204"/>
                </a:lnTo>
                <a:lnTo>
                  <a:pt x="716" y="1199"/>
                </a:lnTo>
                <a:lnTo>
                  <a:pt x="715" y="1191"/>
                </a:lnTo>
                <a:lnTo>
                  <a:pt x="714" y="1185"/>
                </a:lnTo>
                <a:lnTo>
                  <a:pt x="714" y="1169"/>
                </a:lnTo>
                <a:lnTo>
                  <a:pt x="715" y="1153"/>
                </a:lnTo>
                <a:lnTo>
                  <a:pt x="718" y="1121"/>
                </a:lnTo>
                <a:lnTo>
                  <a:pt x="720" y="1106"/>
                </a:lnTo>
                <a:lnTo>
                  <a:pt x="720" y="1092"/>
                </a:lnTo>
                <a:lnTo>
                  <a:pt x="720" y="1092"/>
                </a:lnTo>
                <a:lnTo>
                  <a:pt x="722" y="1092"/>
                </a:lnTo>
                <a:lnTo>
                  <a:pt x="724" y="1091"/>
                </a:lnTo>
                <a:lnTo>
                  <a:pt x="725" y="1089"/>
                </a:lnTo>
                <a:lnTo>
                  <a:pt x="727" y="1085"/>
                </a:lnTo>
                <a:lnTo>
                  <a:pt x="727" y="1085"/>
                </a:lnTo>
                <a:lnTo>
                  <a:pt x="734" y="1084"/>
                </a:lnTo>
                <a:lnTo>
                  <a:pt x="742" y="1085"/>
                </a:lnTo>
                <a:lnTo>
                  <a:pt x="749" y="1085"/>
                </a:lnTo>
                <a:lnTo>
                  <a:pt x="754" y="1087"/>
                </a:lnTo>
                <a:lnTo>
                  <a:pt x="765" y="1092"/>
                </a:lnTo>
                <a:lnTo>
                  <a:pt x="775" y="1098"/>
                </a:lnTo>
                <a:lnTo>
                  <a:pt x="775" y="1098"/>
                </a:lnTo>
                <a:lnTo>
                  <a:pt x="774" y="1101"/>
                </a:lnTo>
                <a:lnTo>
                  <a:pt x="774" y="1106"/>
                </a:lnTo>
                <a:lnTo>
                  <a:pt x="775" y="1112"/>
                </a:lnTo>
                <a:lnTo>
                  <a:pt x="778" y="1120"/>
                </a:lnTo>
                <a:lnTo>
                  <a:pt x="781" y="1126"/>
                </a:lnTo>
                <a:lnTo>
                  <a:pt x="781" y="1126"/>
                </a:lnTo>
                <a:lnTo>
                  <a:pt x="796" y="1127"/>
                </a:lnTo>
                <a:lnTo>
                  <a:pt x="811" y="1127"/>
                </a:lnTo>
                <a:lnTo>
                  <a:pt x="845" y="1126"/>
                </a:lnTo>
                <a:lnTo>
                  <a:pt x="845" y="1126"/>
                </a:lnTo>
                <a:lnTo>
                  <a:pt x="848" y="1114"/>
                </a:lnTo>
                <a:lnTo>
                  <a:pt x="849" y="1103"/>
                </a:lnTo>
                <a:lnTo>
                  <a:pt x="851" y="1093"/>
                </a:lnTo>
                <a:lnTo>
                  <a:pt x="854" y="1081"/>
                </a:lnTo>
                <a:lnTo>
                  <a:pt x="854" y="1081"/>
                </a:lnTo>
                <a:lnTo>
                  <a:pt x="840" y="1066"/>
                </a:lnTo>
                <a:lnTo>
                  <a:pt x="826" y="1050"/>
                </a:lnTo>
                <a:lnTo>
                  <a:pt x="820" y="1041"/>
                </a:lnTo>
                <a:lnTo>
                  <a:pt x="814" y="1033"/>
                </a:lnTo>
                <a:lnTo>
                  <a:pt x="810" y="1023"/>
                </a:lnTo>
                <a:lnTo>
                  <a:pt x="807" y="1012"/>
                </a:lnTo>
                <a:lnTo>
                  <a:pt x="807" y="1012"/>
                </a:lnTo>
                <a:lnTo>
                  <a:pt x="806" y="1004"/>
                </a:lnTo>
                <a:lnTo>
                  <a:pt x="805" y="995"/>
                </a:lnTo>
                <a:lnTo>
                  <a:pt x="806" y="987"/>
                </a:lnTo>
                <a:lnTo>
                  <a:pt x="807" y="978"/>
                </a:lnTo>
                <a:lnTo>
                  <a:pt x="809" y="970"/>
                </a:lnTo>
                <a:lnTo>
                  <a:pt x="811" y="961"/>
                </a:lnTo>
                <a:lnTo>
                  <a:pt x="818" y="945"/>
                </a:lnTo>
                <a:lnTo>
                  <a:pt x="825" y="930"/>
                </a:lnTo>
                <a:lnTo>
                  <a:pt x="835" y="917"/>
                </a:lnTo>
                <a:lnTo>
                  <a:pt x="844" y="904"/>
                </a:lnTo>
                <a:lnTo>
                  <a:pt x="854" y="894"/>
                </a:lnTo>
                <a:lnTo>
                  <a:pt x="854" y="894"/>
                </a:lnTo>
                <a:lnTo>
                  <a:pt x="831" y="875"/>
                </a:lnTo>
                <a:lnTo>
                  <a:pt x="821" y="866"/>
                </a:lnTo>
                <a:lnTo>
                  <a:pt x="816" y="860"/>
                </a:lnTo>
                <a:lnTo>
                  <a:pt x="813" y="854"/>
                </a:lnTo>
                <a:lnTo>
                  <a:pt x="813" y="854"/>
                </a:lnTo>
                <a:lnTo>
                  <a:pt x="823" y="834"/>
                </a:lnTo>
                <a:lnTo>
                  <a:pt x="831" y="813"/>
                </a:lnTo>
                <a:lnTo>
                  <a:pt x="848" y="771"/>
                </a:lnTo>
                <a:lnTo>
                  <a:pt x="848" y="771"/>
                </a:lnTo>
                <a:lnTo>
                  <a:pt x="807" y="736"/>
                </a:lnTo>
                <a:lnTo>
                  <a:pt x="766" y="702"/>
                </a:lnTo>
                <a:lnTo>
                  <a:pt x="723" y="669"/>
                </a:lnTo>
                <a:lnTo>
                  <a:pt x="682" y="637"/>
                </a:lnTo>
                <a:lnTo>
                  <a:pt x="596" y="571"/>
                </a:lnTo>
                <a:lnTo>
                  <a:pt x="553" y="538"/>
                </a:lnTo>
                <a:lnTo>
                  <a:pt x="511" y="505"/>
                </a:lnTo>
                <a:lnTo>
                  <a:pt x="511" y="505"/>
                </a:lnTo>
                <a:lnTo>
                  <a:pt x="512" y="503"/>
                </a:lnTo>
                <a:lnTo>
                  <a:pt x="512" y="501"/>
                </a:lnTo>
                <a:lnTo>
                  <a:pt x="512" y="499"/>
                </a:lnTo>
                <a:lnTo>
                  <a:pt x="513" y="494"/>
                </a:lnTo>
                <a:lnTo>
                  <a:pt x="513" y="494"/>
                </a:lnTo>
                <a:lnTo>
                  <a:pt x="443" y="432"/>
                </a:lnTo>
                <a:lnTo>
                  <a:pt x="372" y="369"/>
                </a:lnTo>
                <a:lnTo>
                  <a:pt x="336" y="338"/>
                </a:lnTo>
                <a:lnTo>
                  <a:pt x="299" y="307"/>
                </a:lnTo>
                <a:lnTo>
                  <a:pt x="263" y="277"/>
                </a:lnTo>
                <a:lnTo>
                  <a:pt x="224" y="248"/>
                </a:lnTo>
                <a:lnTo>
                  <a:pt x="224" y="248"/>
                </a:lnTo>
                <a:lnTo>
                  <a:pt x="208" y="248"/>
                </a:lnTo>
                <a:lnTo>
                  <a:pt x="208" y="248"/>
                </a:lnTo>
                <a:lnTo>
                  <a:pt x="203" y="244"/>
                </a:lnTo>
                <a:lnTo>
                  <a:pt x="197" y="239"/>
                </a:lnTo>
                <a:lnTo>
                  <a:pt x="185" y="231"/>
                </a:lnTo>
                <a:lnTo>
                  <a:pt x="185" y="231"/>
                </a:lnTo>
                <a:lnTo>
                  <a:pt x="185" y="224"/>
                </a:lnTo>
                <a:lnTo>
                  <a:pt x="184" y="219"/>
                </a:lnTo>
                <a:lnTo>
                  <a:pt x="182" y="216"/>
                </a:lnTo>
                <a:lnTo>
                  <a:pt x="178" y="213"/>
                </a:lnTo>
                <a:lnTo>
                  <a:pt x="178" y="213"/>
                </a:lnTo>
                <a:lnTo>
                  <a:pt x="187" y="182"/>
                </a:lnTo>
                <a:lnTo>
                  <a:pt x="198" y="153"/>
                </a:lnTo>
                <a:lnTo>
                  <a:pt x="204" y="139"/>
                </a:lnTo>
                <a:lnTo>
                  <a:pt x="212" y="125"/>
                </a:lnTo>
                <a:lnTo>
                  <a:pt x="218" y="112"/>
                </a:lnTo>
                <a:lnTo>
                  <a:pt x="226" y="99"/>
                </a:lnTo>
                <a:lnTo>
                  <a:pt x="235" y="86"/>
                </a:lnTo>
                <a:lnTo>
                  <a:pt x="245" y="75"/>
                </a:lnTo>
                <a:lnTo>
                  <a:pt x="254" y="64"/>
                </a:lnTo>
                <a:lnTo>
                  <a:pt x="266" y="53"/>
                </a:lnTo>
                <a:lnTo>
                  <a:pt x="278" y="42"/>
                </a:lnTo>
                <a:lnTo>
                  <a:pt x="290" y="34"/>
                </a:lnTo>
                <a:lnTo>
                  <a:pt x="304" y="25"/>
                </a:lnTo>
                <a:lnTo>
                  <a:pt x="319" y="17"/>
                </a:lnTo>
                <a:lnTo>
                  <a:pt x="319" y="17"/>
                </a:lnTo>
                <a:lnTo>
                  <a:pt x="327" y="14"/>
                </a:lnTo>
                <a:lnTo>
                  <a:pt x="337" y="10"/>
                </a:lnTo>
                <a:lnTo>
                  <a:pt x="345" y="6"/>
                </a:lnTo>
                <a:lnTo>
                  <a:pt x="350" y="3"/>
                </a:lnTo>
                <a:lnTo>
                  <a:pt x="354" y="0"/>
                </a:lnTo>
                <a:lnTo>
                  <a:pt x="354" y="0"/>
                </a:lnTo>
                <a:lnTo>
                  <a:pt x="362" y="2"/>
                </a:lnTo>
                <a:lnTo>
                  <a:pt x="371" y="5"/>
                </a:lnTo>
                <a:lnTo>
                  <a:pt x="379" y="8"/>
                </a:lnTo>
                <a:lnTo>
                  <a:pt x="384" y="14"/>
                </a:lnTo>
                <a:lnTo>
                  <a:pt x="389" y="19"/>
                </a:lnTo>
                <a:lnTo>
                  <a:pt x="394" y="25"/>
                </a:lnTo>
                <a:lnTo>
                  <a:pt x="396" y="33"/>
                </a:lnTo>
                <a:lnTo>
                  <a:pt x="397" y="40"/>
                </a:lnTo>
                <a:lnTo>
                  <a:pt x="397" y="40"/>
                </a:lnTo>
                <a:lnTo>
                  <a:pt x="433" y="71"/>
                </a:lnTo>
                <a:lnTo>
                  <a:pt x="471" y="103"/>
                </a:lnTo>
                <a:lnTo>
                  <a:pt x="544" y="166"/>
                </a:lnTo>
                <a:lnTo>
                  <a:pt x="580" y="198"/>
                </a:lnTo>
                <a:lnTo>
                  <a:pt x="615" y="231"/>
                </a:lnTo>
                <a:lnTo>
                  <a:pt x="649" y="265"/>
                </a:lnTo>
                <a:lnTo>
                  <a:pt x="665" y="283"/>
                </a:lnTo>
                <a:lnTo>
                  <a:pt x="682" y="302"/>
                </a:lnTo>
                <a:lnTo>
                  <a:pt x="682" y="302"/>
                </a:lnTo>
                <a:lnTo>
                  <a:pt x="689" y="300"/>
                </a:lnTo>
                <a:lnTo>
                  <a:pt x="697" y="302"/>
                </a:lnTo>
                <a:lnTo>
                  <a:pt x="697" y="302"/>
                </a:lnTo>
                <a:lnTo>
                  <a:pt x="717" y="318"/>
                </a:lnTo>
                <a:lnTo>
                  <a:pt x="737" y="335"/>
                </a:lnTo>
                <a:lnTo>
                  <a:pt x="778" y="369"/>
                </a:lnTo>
                <a:lnTo>
                  <a:pt x="816" y="405"/>
                </a:lnTo>
                <a:lnTo>
                  <a:pt x="854" y="442"/>
                </a:lnTo>
                <a:lnTo>
                  <a:pt x="892" y="478"/>
                </a:lnTo>
                <a:lnTo>
                  <a:pt x="931" y="515"/>
                </a:lnTo>
                <a:lnTo>
                  <a:pt x="971" y="549"/>
                </a:lnTo>
                <a:lnTo>
                  <a:pt x="992" y="566"/>
                </a:lnTo>
                <a:lnTo>
                  <a:pt x="1012" y="582"/>
                </a:lnTo>
                <a:lnTo>
                  <a:pt x="1012" y="582"/>
                </a:lnTo>
                <a:lnTo>
                  <a:pt x="1018" y="591"/>
                </a:lnTo>
                <a:lnTo>
                  <a:pt x="1022" y="600"/>
                </a:lnTo>
                <a:lnTo>
                  <a:pt x="1024" y="605"/>
                </a:lnTo>
                <a:lnTo>
                  <a:pt x="1028" y="608"/>
                </a:lnTo>
                <a:lnTo>
                  <a:pt x="1033" y="610"/>
                </a:lnTo>
                <a:lnTo>
                  <a:pt x="1038" y="611"/>
                </a:lnTo>
                <a:lnTo>
                  <a:pt x="1038" y="611"/>
                </a:lnTo>
                <a:lnTo>
                  <a:pt x="1039" y="602"/>
                </a:lnTo>
                <a:lnTo>
                  <a:pt x="1038" y="595"/>
                </a:lnTo>
                <a:lnTo>
                  <a:pt x="1037" y="586"/>
                </a:lnTo>
                <a:lnTo>
                  <a:pt x="1034" y="579"/>
                </a:lnTo>
                <a:lnTo>
                  <a:pt x="1030" y="571"/>
                </a:lnTo>
                <a:lnTo>
                  <a:pt x="1025" y="565"/>
                </a:lnTo>
                <a:lnTo>
                  <a:pt x="1019" y="560"/>
                </a:lnTo>
                <a:lnTo>
                  <a:pt x="1012" y="556"/>
                </a:lnTo>
                <a:lnTo>
                  <a:pt x="1012" y="556"/>
                </a:lnTo>
                <a:lnTo>
                  <a:pt x="1015" y="552"/>
                </a:lnTo>
                <a:lnTo>
                  <a:pt x="1016" y="548"/>
                </a:lnTo>
                <a:lnTo>
                  <a:pt x="1016" y="544"/>
                </a:lnTo>
                <a:lnTo>
                  <a:pt x="1017" y="539"/>
                </a:lnTo>
                <a:lnTo>
                  <a:pt x="1017" y="539"/>
                </a:lnTo>
                <a:lnTo>
                  <a:pt x="1026" y="532"/>
                </a:lnTo>
                <a:lnTo>
                  <a:pt x="1036" y="526"/>
                </a:lnTo>
                <a:lnTo>
                  <a:pt x="1047" y="523"/>
                </a:lnTo>
                <a:lnTo>
                  <a:pt x="1057" y="521"/>
                </a:lnTo>
                <a:lnTo>
                  <a:pt x="1068" y="520"/>
                </a:lnTo>
                <a:lnTo>
                  <a:pt x="1080" y="521"/>
                </a:lnTo>
                <a:lnTo>
                  <a:pt x="1091" y="523"/>
                </a:lnTo>
                <a:lnTo>
                  <a:pt x="1100" y="527"/>
                </a:lnTo>
                <a:lnTo>
                  <a:pt x="1110" y="532"/>
                </a:lnTo>
                <a:lnTo>
                  <a:pt x="1118" y="538"/>
                </a:lnTo>
                <a:lnTo>
                  <a:pt x="1126" y="545"/>
                </a:lnTo>
                <a:lnTo>
                  <a:pt x="1131" y="552"/>
                </a:lnTo>
                <a:lnTo>
                  <a:pt x="1136" y="561"/>
                </a:lnTo>
                <a:lnTo>
                  <a:pt x="1138" y="570"/>
                </a:lnTo>
                <a:lnTo>
                  <a:pt x="1138" y="580"/>
                </a:lnTo>
                <a:lnTo>
                  <a:pt x="1136" y="591"/>
                </a:lnTo>
                <a:lnTo>
                  <a:pt x="1136" y="591"/>
                </a:lnTo>
                <a:lnTo>
                  <a:pt x="1126" y="596"/>
                </a:lnTo>
                <a:lnTo>
                  <a:pt x="1121" y="598"/>
                </a:lnTo>
                <a:lnTo>
                  <a:pt x="1115" y="600"/>
                </a:lnTo>
                <a:lnTo>
                  <a:pt x="1110" y="601"/>
                </a:lnTo>
                <a:lnTo>
                  <a:pt x="1103" y="601"/>
                </a:lnTo>
                <a:lnTo>
                  <a:pt x="1097" y="600"/>
                </a:lnTo>
                <a:lnTo>
                  <a:pt x="1089" y="599"/>
                </a:lnTo>
                <a:lnTo>
                  <a:pt x="1089" y="599"/>
                </a:lnTo>
                <a:lnTo>
                  <a:pt x="1085" y="603"/>
                </a:lnTo>
                <a:lnTo>
                  <a:pt x="1083" y="609"/>
                </a:lnTo>
                <a:lnTo>
                  <a:pt x="1079" y="618"/>
                </a:lnTo>
                <a:lnTo>
                  <a:pt x="1076" y="629"/>
                </a:lnTo>
                <a:lnTo>
                  <a:pt x="1073" y="633"/>
                </a:lnTo>
                <a:lnTo>
                  <a:pt x="1070" y="637"/>
                </a:lnTo>
                <a:lnTo>
                  <a:pt x="1070" y="637"/>
                </a:lnTo>
                <a:lnTo>
                  <a:pt x="1081" y="647"/>
                </a:lnTo>
                <a:lnTo>
                  <a:pt x="1091" y="658"/>
                </a:lnTo>
                <a:lnTo>
                  <a:pt x="1095" y="665"/>
                </a:lnTo>
                <a:lnTo>
                  <a:pt x="1098" y="671"/>
                </a:lnTo>
                <a:lnTo>
                  <a:pt x="1101" y="678"/>
                </a:lnTo>
                <a:lnTo>
                  <a:pt x="1104" y="686"/>
                </a:lnTo>
                <a:lnTo>
                  <a:pt x="1104" y="686"/>
                </a:lnTo>
                <a:lnTo>
                  <a:pt x="1117" y="701"/>
                </a:lnTo>
                <a:lnTo>
                  <a:pt x="1131" y="716"/>
                </a:lnTo>
                <a:lnTo>
                  <a:pt x="1146" y="730"/>
                </a:lnTo>
                <a:lnTo>
                  <a:pt x="1161" y="743"/>
                </a:lnTo>
                <a:lnTo>
                  <a:pt x="1193" y="769"/>
                </a:lnTo>
                <a:lnTo>
                  <a:pt x="1209" y="782"/>
                </a:lnTo>
                <a:lnTo>
                  <a:pt x="1225" y="796"/>
                </a:lnTo>
                <a:lnTo>
                  <a:pt x="1225" y="796"/>
                </a:lnTo>
                <a:lnTo>
                  <a:pt x="1242" y="810"/>
                </a:lnTo>
                <a:lnTo>
                  <a:pt x="1258" y="824"/>
                </a:lnTo>
                <a:lnTo>
                  <a:pt x="1276" y="836"/>
                </a:lnTo>
                <a:lnTo>
                  <a:pt x="1285" y="841"/>
                </a:lnTo>
                <a:lnTo>
                  <a:pt x="1295" y="845"/>
                </a:lnTo>
                <a:lnTo>
                  <a:pt x="1295" y="845"/>
                </a:lnTo>
                <a:lnTo>
                  <a:pt x="1296" y="839"/>
                </a:lnTo>
                <a:lnTo>
                  <a:pt x="1295" y="835"/>
                </a:lnTo>
                <a:lnTo>
                  <a:pt x="1294" y="830"/>
                </a:lnTo>
                <a:lnTo>
                  <a:pt x="1292" y="826"/>
                </a:lnTo>
                <a:lnTo>
                  <a:pt x="1286" y="820"/>
                </a:lnTo>
                <a:lnTo>
                  <a:pt x="1279" y="814"/>
                </a:lnTo>
                <a:lnTo>
                  <a:pt x="1272" y="808"/>
                </a:lnTo>
                <a:lnTo>
                  <a:pt x="1265" y="802"/>
                </a:lnTo>
                <a:lnTo>
                  <a:pt x="1262" y="797"/>
                </a:lnTo>
                <a:lnTo>
                  <a:pt x="1261" y="793"/>
                </a:lnTo>
                <a:lnTo>
                  <a:pt x="1260" y="788"/>
                </a:lnTo>
                <a:lnTo>
                  <a:pt x="1259" y="781"/>
                </a:lnTo>
                <a:lnTo>
                  <a:pt x="1259" y="781"/>
                </a:lnTo>
                <a:lnTo>
                  <a:pt x="1265" y="775"/>
                </a:lnTo>
                <a:lnTo>
                  <a:pt x="1272" y="769"/>
                </a:lnTo>
                <a:lnTo>
                  <a:pt x="1279" y="765"/>
                </a:lnTo>
                <a:lnTo>
                  <a:pt x="1286" y="762"/>
                </a:lnTo>
                <a:lnTo>
                  <a:pt x="1295" y="761"/>
                </a:lnTo>
                <a:lnTo>
                  <a:pt x="1303" y="760"/>
                </a:lnTo>
                <a:lnTo>
                  <a:pt x="1311" y="760"/>
                </a:lnTo>
                <a:lnTo>
                  <a:pt x="1320" y="761"/>
                </a:lnTo>
                <a:lnTo>
                  <a:pt x="1328" y="763"/>
                </a:lnTo>
                <a:lnTo>
                  <a:pt x="1336" y="766"/>
                </a:lnTo>
                <a:lnTo>
                  <a:pt x="1352" y="773"/>
                </a:lnTo>
                <a:lnTo>
                  <a:pt x="1366" y="782"/>
                </a:lnTo>
                <a:lnTo>
                  <a:pt x="1379" y="792"/>
                </a:lnTo>
                <a:lnTo>
                  <a:pt x="1379" y="792"/>
                </a:lnTo>
                <a:lnTo>
                  <a:pt x="1380" y="798"/>
                </a:lnTo>
                <a:lnTo>
                  <a:pt x="1380" y="804"/>
                </a:lnTo>
                <a:lnTo>
                  <a:pt x="1379" y="814"/>
                </a:lnTo>
                <a:lnTo>
                  <a:pt x="1374" y="833"/>
                </a:lnTo>
                <a:lnTo>
                  <a:pt x="1374" y="833"/>
                </a:lnTo>
                <a:lnTo>
                  <a:pt x="1366" y="835"/>
                </a:lnTo>
                <a:lnTo>
                  <a:pt x="1356" y="837"/>
                </a:lnTo>
                <a:lnTo>
                  <a:pt x="1346" y="837"/>
                </a:lnTo>
                <a:lnTo>
                  <a:pt x="1336" y="837"/>
                </a:lnTo>
                <a:lnTo>
                  <a:pt x="1336" y="837"/>
                </a:lnTo>
                <a:lnTo>
                  <a:pt x="1329" y="851"/>
                </a:lnTo>
                <a:lnTo>
                  <a:pt x="1325" y="858"/>
                </a:lnTo>
                <a:lnTo>
                  <a:pt x="1321" y="865"/>
                </a:lnTo>
                <a:lnTo>
                  <a:pt x="1321" y="865"/>
                </a:lnTo>
                <a:lnTo>
                  <a:pt x="1323" y="869"/>
                </a:lnTo>
                <a:lnTo>
                  <a:pt x="1325" y="873"/>
                </a:lnTo>
                <a:lnTo>
                  <a:pt x="1333" y="882"/>
                </a:lnTo>
                <a:lnTo>
                  <a:pt x="1339" y="889"/>
                </a:lnTo>
                <a:lnTo>
                  <a:pt x="1342" y="894"/>
                </a:lnTo>
                <a:lnTo>
                  <a:pt x="1344" y="898"/>
                </a:lnTo>
                <a:lnTo>
                  <a:pt x="1344" y="898"/>
                </a:lnTo>
                <a:lnTo>
                  <a:pt x="1345" y="903"/>
                </a:lnTo>
                <a:lnTo>
                  <a:pt x="1345" y="908"/>
                </a:lnTo>
                <a:lnTo>
                  <a:pt x="1345" y="913"/>
                </a:lnTo>
                <a:lnTo>
                  <a:pt x="1346" y="917"/>
                </a:lnTo>
                <a:lnTo>
                  <a:pt x="1346" y="917"/>
                </a:lnTo>
                <a:lnTo>
                  <a:pt x="1350" y="923"/>
                </a:lnTo>
                <a:lnTo>
                  <a:pt x="1353" y="928"/>
                </a:lnTo>
                <a:lnTo>
                  <a:pt x="1361" y="939"/>
                </a:lnTo>
                <a:lnTo>
                  <a:pt x="1381" y="958"/>
                </a:lnTo>
                <a:lnTo>
                  <a:pt x="1381" y="958"/>
                </a:lnTo>
                <a:lnTo>
                  <a:pt x="1397" y="976"/>
                </a:lnTo>
                <a:lnTo>
                  <a:pt x="1415" y="993"/>
                </a:lnTo>
                <a:lnTo>
                  <a:pt x="1452" y="1029"/>
                </a:lnTo>
                <a:lnTo>
                  <a:pt x="1492" y="1063"/>
                </a:lnTo>
                <a:lnTo>
                  <a:pt x="1532" y="1097"/>
                </a:lnTo>
                <a:lnTo>
                  <a:pt x="1571" y="1131"/>
                </a:lnTo>
                <a:lnTo>
                  <a:pt x="1610" y="1167"/>
                </a:lnTo>
                <a:lnTo>
                  <a:pt x="1628" y="1184"/>
                </a:lnTo>
                <a:lnTo>
                  <a:pt x="1645" y="1203"/>
                </a:lnTo>
                <a:lnTo>
                  <a:pt x="1662" y="1221"/>
                </a:lnTo>
                <a:lnTo>
                  <a:pt x="1677" y="1241"/>
                </a:lnTo>
                <a:lnTo>
                  <a:pt x="1677" y="1241"/>
                </a:lnTo>
                <a:lnTo>
                  <a:pt x="1690" y="1249"/>
                </a:lnTo>
                <a:lnTo>
                  <a:pt x="1703" y="1261"/>
                </a:lnTo>
                <a:lnTo>
                  <a:pt x="1727" y="1287"/>
                </a:lnTo>
                <a:lnTo>
                  <a:pt x="1739" y="1299"/>
                </a:lnTo>
                <a:lnTo>
                  <a:pt x="1753" y="1312"/>
                </a:lnTo>
                <a:lnTo>
                  <a:pt x="1767" y="1323"/>
                </a:lnTo>
                <a:lnTo>
                  <a:pt x="1776" y="1327"/>
                </a:lnTo>
                <a:lnTo>
                  <a:pt x="1783" y="1332"/>
                </a:lnTo>
                <a:lnTo>
                  <a:pt x="1783" y="1332"/>
                </a:lnTo>
                <a:lnTo>
                  <a:pt x="1816" y="1312"/>
                </a:lnTo>
                <a:lnTo>
                  <a:pt x="1849" y="1293"/>
                </a:lnTo>
                <a:lnTo>
                  <a:pt x="1881" y="1274"/>
                </a:lnTo>
                <a:lnTo>
                  <a:pt x="1898" y="1265"/>
                </a:lnTo>
                <a:lnTo>
                  <a:pt x="1915" y="1258"/>
                </a:lnTo>
                <a:lnTo>
                  <a:pt x="1915" y="1258"/>
                </a:lnTo>
                <a:lnTo>
                  <a:pt x="1913" y="1253"/>
                </a:lnTo>
                <a:lnTo>
                  <a:pt x="1910" y="1250"/>
                </a:lnTo>
                <a:lnTo>
                  <a:pt x="1908" y="1246"/>
                </a:lnTo>
                <a:lnTo>
                  <a:pt x="1905" y="1243"/>
                </a:lnTo>
                <a:lnTo>
                  <a:pt x="1905" y="1243"/>
                </a:lnTo>
                <a:lnTo>
                  <a:pt x="1906" y="1236"/>
                </a:lnTo>
                <a:lnTo>
                  <a:pt x="1908" y="1230"/>
                </a:lnTo>
                <a:lnTo>
                  <a:pt x="1911" y="1219"/>
                </a:lnTo>
                <a:lnTo>
                  <a:pt x="1911" y="1219"/>
                </a:lnTo>
                <a:lnTo>
                  <a:pt x="1899" y="1209"/>
                </a:lnTo>
                <a:lnTo>
                  <a:pt x="1887" y="1201"/>
                </a:lnTo>
                <a:lnTo>
                  <a:pt x="1863" y="1183"/>
                </a:lnTo>
                <a:lnTo>
                  <a:pt x="1863" y="1183"/>
                </a:lnTo>
                <a:lnTo>
                  <a:pt x="1851" y="1188"/>
                </a:lnTo>
                <a:lnTo>
                  <a:pt x="1837" y="1191"/>
                </a:lnTo>
                <a:lnTo>
                  <a:pt x="1829" y="1192"/>
                </a:lnTo>
                <a:lnTo>
                  <a:pt x="1823" y="1192"/>
                </a:lnTo>
                <a:lnTo>
                  <a:pt x="1815" y="1191"/>
                </a:lnTo>
                <a:lnTo>
                  <a:pt x="1809" y="1189"/>
                </a:lnTo>
                <a:lnTo>
                  <a:pt x="1809" y="1189"/>
                </a:lnTo>
                <a:lnTo>
                  <a:pt x="1807" y="1182"/>
                </a:lnTo>
                <a:lnTo>
                  <a:pt x="1804" y="1173"/>
                </a:lnTo>
                <a:lnTo>
                  <a:pt x="1800" y="1166"/>
                </a:lnTo>
                <a:lnTo>
                  <a:pt x="1799" y="1161"/>
                </a:lnTo>
                <a:lnTo>
                  <a:pt x="1798" y="1157"/>
                </a:lnTo>
                <a:lnTo>
                  <a:pt x="1798" y="1157"/>
                </a:lnTo>
                <a:lnTo>
                  <a:pt x="1799" y="1151"/>
                </a:lnTo>
                <a:lnTo>
                  <a:pt x="1800" y="1143"/>
                </a:lnTo>
                <a:lnTo>
                  <a:pt x="1804" y="1135"/>
                </a:lnTo>
                <a:lnTo>
                  <a:pt x="1807" y="1127"/>
                </a:lnTo>
                <a:lnTo>
                  <a:pt x="1816" y="1110"/>
                </a:lnTo>
                <a:lnTo>
                  <a:pt x="1829" y="1093"/>
                </a:lnTo>
                <a:lnTo>
                  <a:pt x="1843" y="1079"/>
                </a:lnTo>
                <a:lnTo>
                  <a:pt x="1850" y="1072"/>
                </a:lnTo>
                <a:lnTo>
                  <a:pt x="1857" y="1067"/>
                </a:lnTo>
                <a:lnTo>
                  <a:pt x="1865" y="1063"/>
                </a:lnTo>
                <a:lnTo>
                  <a:pt x="1871" y="1060"/>
                </a:lnTo>
                <a:lnTo>
                  <a:pt x="1878" y="1057"/>
                </a:lnTo>
                <a:lnTo>
                  <a:pt x="1884" y="1057"/>
                </a:lnTo>
                <a:lnTo>
                  <a:pt x="1884" y="1057"/>
                </a:lnTo>
                <a:lnTo>
                  <a:pt x="1890" y="1059"/>
                </a:lnTo>
                <a:lnTo>
                  <a:pt x="1897" y="1062"/>
                </a:lnTo>
                <a:lnTo>
                  <a:pt x="1904" y="1065"/>
                </a:lnTo>
                <a:lnTo>
                  <a:pt x="1912" y="1069"/>
                </a:lnTo>
                <a:lnTo>
                  <a:pt x="1918" y="1075"/>
                </a:lnTo>
                <a:lnTo>
                  <a:pt x="1924" y="1080"/>
                </a:lnTo>
                <a:lnTo>
                  <a:pt x="1928" y="1086"/>
                </a:lnTo>
                <a:lnTo>
                  <a:pt x="1930" y="1092"/>
                </a:lnTo>
                <a:lnTo>
                  <a:pt x="1930" y="1092"/>
                </a:lnTo>
                <a:lnTo>
                  <a:pt x="1931" y="1095"/>
                </a:lnTo>
                <a:lnTo>
                  <a:pt x="1930" y="1098"/>
                </a:lnTo>
                <a:lnTo>
                  <a:pt x="1928" y="1105"/>
                </a:lnTo>
                <a:lnTo>
                  <a:pt x="1926" y="1111"/>
                </a:lnTo>
                <a:lnTo>
                  <a:pt x="1926" y="1114"/>
                </a:lnTo>
                <a:lnTo>
                  <a:pt x="1926" y="1117"/>
                </a:lnTo>
                <a:lnTo>
                  <a:pt x="1926" y="1117"/>
                </a:lnTo>
                <a:lnTo>
                  <a:pt x="1928" y="1123"/>
                </a:lnTo>
                <a:lnTo>
                  <a:pt x="1931" y="1127"/>
                </a:lnTo>
                <a:lnTo>
                  <a:pt x="1934" y="1131"/>
                </a:lnTo>
                <a:lnTo>
                  <a:pt x="1939" y="1135"/>
                </a:lnTo>
                <a:lnTo>
                  <a:pt x="1949" y="1142"/>
                </a:lnTo>
                <a:lnTo>
                  <a:pt x="1955" y="1146"/>
                </a:lnTo>
                <a:lnTo>
                  <a:pt x="1960" y="1151"/>
                </a:lnTo>
                <a:lnTo>
                  <a:pt x="1960" y="1151"/>
                </a:lnTo>
                <a:lnTo>
                  <a:pt x="1965" y="1150"/>
                </a:lnTo>
                <a:lnTo>
                  <a:pt x="1971" y="1148"/>
                </a:lnTo>
                <a:lnTo>
                  <a:pt x="1976" y="1148"/>
                </a:lnTo>
                <a:lnTo>
                  <a:pt x="1980" y="1148"/>
                </a:lnTo>
                <a:lnTo>
                  <a:pt x="1986" y="1150"/>
                </a:lnTo>
                <a:lnTo>
                  <a:pt x="1990" y="1152"/>
                </a:lnTo>
                <a:lnTo>
                  <a:pt x="1994" y="1154"/>
                </a:lnTo>
                <a:lnTo>
                  <a:pt x="1997" y="1156"/>
                </a:lnTo>
                <a:lnTo>
                  <a:pt x="2001" y="1160"/>
                </a:lnTo>
                <a:lnTo>
                  <a:pt x="2004" y="1163"/>
                </a:lnTo>
                <a:lnTo>
                  <a:pt x="2006" y="1168"/>
                </a:lnTo>
                <a:lnTo>
                  <a:pt x="2008" y="1172"/>
                </a:lnTo>
                <a:lnTo>
                  <a:pt x="2009" y="1177"/>
                </a:lnTo>
                <a:lnTo>
                  <a:pt x="2010" y="1183"/>
                </a:lnTo>
                <a:lnTo>
                  <a:pt x="2010" y="1188"/>
                </a:lnTo>
                <a:lnTo>
                  <a:pt x="2009" y="1193"/>
                </a:lnTo>
                <a:lnTo>
                  <a:pt x="2009" y="1193"/>
                </a:lnTo>
                <a:lnTo>
                  <a:pt x="2016" y="1201"/>
                </a:lnTo>
                <a:lnTo>
                  <a:pt x="2022" y="1211"/>
                </a:lnTo>
                <a:lnTo>
                  <a:pt x="2022" y="1211"/>
                </a:lnTo>
                <a:lnTo>
                  <a:pt x="2036" y="1202"/>
                </a:lnTo>
                <a:lnTo>
                  <a:pt x="2036" y="1202"/>
                </a:lnTo>
                <a:lnTo>
                  <a:pt x="2034" y="1195"/>
                </a:lnTo>
                <a:lnTo>
                  <a:pt x="2030" y="1187"/>
                </a:lnTo>
                <a:lnTo>
                  <a:pt x="2021" y="1174"/>
                </a:lnTo>
                <a:lnTo>
                  <a:pt x="2017" y="1167"/>
                </a:lnTo>
                <a:lnTo>
                  <a:pt x="2014" y="1159"/>
                </a:lnTo>
                <a:lnTo>
                  <a:pt x="2014" y="1155"/>
                </a:lnTo>
                <a:lnTo>
                  <a:pt x="2014" y="1151"/>
                </a:lnTo>
                <a:lnTo>
                  <a:pt x="2014" y="1145"/>
                </a:lnTo>
                <a:lnTo>
                  <a:pt x="2016" y="1140"/>
                </a:lnTo>
                <a:lnTo>
                  <a:pt x="2016" y="1140"/>
                </a:lnTo>
                <a:lnTo>
                  <a:pt x="2024" y="1139"/>
                </a:lnTo>
                <a:lnTo>
                  <a:pt x="2034" y="1138"/>
                </a:lnTo>
                <a:lnTo>
                  <a:pt x="2043" y="1139"/>
                </a:lnTo>
                <a:lnTo>
                  <a:pt x="2054" y="1141"/>
                </a:lnTo>
                <a:lnTo>
                  <a:pt x="2064" y="1144"/>
                </a:lnTo>
                <a:lnTo>
                  <a:pt x="2075" y="1148"/>
                </a:lnTo>
                <a:lnTo>
                  <a:pt x="2084" y="1154"/>
                </a:lnTo>
                <a:lnTo>
                  <a:pt x="2093" y="1160"/>
                </a:lnTo>
                <a:lnTo>
                  <a:pt x="2101" y="1167"/>
                </a:lnTo>
                <a:lnTo>
                  <a:pt x="2109" y="1174"/>
                </a:lnTo>
                <a:lnTo>
                  <a:pt x="2114" y="1182"/>
                </a:lnTo>
                <a:lnTo>
                  <a:pt x="2118" y="1189"/>
                </a:lnTo>
                <a:lnTo>
                  <a:pt x="2122" y="1197"/>
                </a:lnTo>
                <a:lnTo>
                  <a:pt x="2123" y="1204"/>
                </a:lnTo>
                <a:lnTo>
                  <a:pt x="2121" y="1212"/>
                </a:lnTo>
                <a:lnTo>
                  <a:pt x="2117" y="1219"/>
                </a:lnTo>
                <a:lnTo>
                  <a:pt x="2117" y="1219"/>
                </a:lnTo>
                <a:lnTo>
                  <a:pt x="2115" y="1222"/>
                </a:lnTo>
                <a:lnTo>
                  <a:pt x="2112" y="1224"/>
                </a:lnTo>
                <a:lnTo>
                  <a:pt x="2105" y="1228"/>
                </a:lnTo>
                <a:lnTo>
                  <a:pt x="2097" y="1229"/>
                </a:lnTo>
                <a:lnTo>
                  <a:pt x="2088" y="1229"/>
                </a:lnTo>
                <a:lnTo>
                  <a:pt x="2080" y="1227"/>
                </a:lnTo>
                <a:lnTo>
                  <a:pt x="2072" y="1223"/>
                </a:lnTo>
                <a:lnTo>
                  <a:pt x="2064" y="1219"/>
                </a:lnTo>
                <a:lnTo>
                  <a:pt x="2057" y="1215"/>
                </a:lnTo>
                <a:lnTo>
                  <a:pt x="2057" y="1215"/>
                </a:lnTo>
                <a:lnTo>
                  <a:pt x="2055" y="1216"/>
                </a:lnTo>
                <a:lnTo>
                  <a:pt x="2053" y="1217"/>
                </a:lnTo>
                <a:lnTo>
                  <a:pt x="2051" y="1220"/>
                </a:lnTo>
                <a:lnTo>
                  <a:pt x="2050" y="1222"/>
                </a:lnTo>
                <a:lnTo>
                  <a:pt x="2048" y="1224"/>
                </a:lnTo>
                <a:lnTo>
                  <a:pt x="2046" y="1226"/>
                </a:lnTo>
                <a:lnTo>
                  <a:pt x="2040" y="1226"/>
                </a:lnTo>
                <a:lnTo>
                  <a:pt x="2040" y="1226"/>
                </a:lnTo>
                <a:lnTo>
                  <a:pt x="2043" y="1229"/>
                </a:lnTo>
                <a:lnTo>
                  <a:pt x="2046" y="1231"/>
                </a:lnTo>
                <a:lnTo>
                  <a:pt x="2050" y="1233"/>
                </a:lnTo>
                <a:lnTo>
                  <a:pt x="2053" y="1234"/>
                </a:lnTo>
                <a:lnTo>
                  <a:pt x="2053" y="1234"/>
                </a:lnTo>
                <a:lnTo>
                  <a:pt x="2056" y="1232"/>
                </a:lnTo>
                <a:lnTo>
                  <a:pt x="2058" y="1231"/>
                </a:lnTo>
                <a:lnTo>
                  <a:pt x="2062" y="1229"/>
                </a:lnTo>
                <a:lnTo>
                  <a:pt x="2064" y="1226"/>
                </a:lnTo>
                <a:lnTo>
                  <a:pt x="2064" y="1226"/>
                </a:lnTo>
                <a:lnTo>
                  <a:pt x="2072" y="1227"/>
                </a:lnTo>
                <a:lnTo>
                  <a:pt x="2080" y="1230"/>
                </a:lnTo>
                <a:lnTo>
                  <a:pt x="2086" y="1235"/>
                </a:lnTo>
                <a:lnTo>
                  <a:pt x="2092" y="1241"/>
                </a:lnTo>
                <a:lnTo>
                  <a:pt x="2095" y="1248"/>
                </a:lnTo>
                <a:lnTo>
                  <a:pt x="2097" y="1256"/>
                </a:lnTo>
                <a:lnTo>
                  <a:pt x="2098" y="1265"/>
                </a:lnTo>
                <a:lnTo>
                  <a:pt x="2096" y="1274"/>
                </a:lnTo>
                <a:lnTo>
                  <a:pt x="2096" y="1274"/>
                </a:lnTo>
                <a:lnTo>
                  <a:pt x="2101" y="1281"/>
                </a:lnTo>
                <a:lnTo>
                  <a:pt x="2108" y="1289"/>
                </a:lnTo>
                <a:lnTo>
                  <a:pt x="2125" y="1303"/>
                </a:lnTo>
                <a:lnTo>
                  <a:pt x="2133" y="1309"/>
                </a:lnTo>
                <a:lnTo>
                  <a:pt x="2141" y="1317"/>
                </a:lnTo>
                <a:lnTo>
                  <a:pt x="2145" y="1323"/>
                </a:lnTo>
                <a:lnTo>
                  <a:pt x="2146" y="1326"/>
                </a:lnTo>
                <a:lnTo>
                  <a:pt x="2147" y="1329"/>
                </a:lnTo>
                <a:lnTo>
                  <a:pt x="2147" y="1329"/>
                </a:lnTo>
                <a:lnTo>
                  <a:pt x="2146" y="1336"/>
                </a:lnTo>
                <a:lnTo>
                  <a:pt x="2143" y="1342"/>
                </a:lnTo>
                <a:lnTo>
                  <a:pt x="2139" y="1348"/>
                </a:lnTo>
                <a:lnTo>
                  <a:pt x="2133" y="1354"/>
                </a:lnTo>
                <a:lnTo>
                  <a:pt x="2122" y="1365"/>
                </a:lnTo>
                <a:lnTo>
                  <a:pt x="2111" y="1377"/>
                </a:lnTo>
                <a:lnTo>
                  <a:pt x="2111" y="1377"/>
                </a:lnTo>
                <a:lnTo>
                  <a:pt x="2105" y="1377"/>
                </a:lnTo>
                <a:lnTo>
                  <a:pt x="2099" y="1377"/>
                </a:lnTo>
                <a:lnTo>
                  <a:pt x="2094" y="1375"/>
                </a:lnTo>
                <a:lnTo>
                  <a:pt x="2088" y="1374"/>
                </a:lnTo>
                <a:lnTo>
                  <a:pt x="2081" y="1370"/>
                </a:lnTo>
                <a:lnTo>
                  <a:pt x="2075" y="1364"/>
                </a:lnTo>
                <a:lnTo>
                  <a:pt x="2068" y="1356"/>
                </a:lnTo>
                <a:lnTo>
                  <a:pt x="2063" y="1349"/>
                </a:lnTo>
                <a:lnTo>
                  <a:pt x="2056" y="1341"/>
                </a:lnTo>
                <a:lnTo>
                  <a:pt x="2049" y="1334"/>
                </a:lnTo>
                <a:lnTo>
                  <a:pt x="2049" y="1334"/>
                </a:lnTo>
                <a:lnTo>
                  <a:pt x="2043" y="1335"/>
                </a:lnTo>
                <a:lnTo>
                  <a:pt x="2038" y="1338"/>
                </a:lnTo>
                <a:lnTo>
                  <a:pt x="2030" y="1344"/>
                </a:lnTo>
                <a:lnTo>
                  <a:pt x="2025" y="1347"/>
                </a:lnTo>
                <a:lnTo>
                  <a:pt x="2021" y="1350"/>
                </a:lnTo>
                <a:lnTo>
                  <a:pt x="2017" y="1351"/>
                </a:lnTo>
                <a:lnTo>
                  <a:pt x="2011" y="1351"/>
                </a:lnTo>
                <a:lnTo>
                  <a:pt x="2011" y="1351"/>
                </a:lnTo>
                <a:lnTo>
                  <a:pt x="2007" y="1350"/>
                </a:lnTo>
                <a:lnTo>
                  <a:pt x="2004" y="1349"/>
                </a:lnTo>
                <a:lnTo>
                  <a:pt x="2001" y="1347"/>
                </a:lnTo>
                <a:lnTo>
                  <a:pt x="1999" y="1343"/>
                </a:lnTo>
                <a:lnTo>
                  <a:pt x="1995" y="1338"/>
                </a:lnTo>
                <a:lnTo>
                  <a:pt x="1994" y="1330"/>
                </a:lnTo>
                <a:lnTo>
                  <a:pt x="1995" y="1323"/>
                </a:lnTo>
                <a:lnTo>
                  <a:pt x="1997" y="1316"/>
                </a:lnTo>
                <a:lnTo>
                  <a:pt x="2002" y="1309"/>
                </a:lnTo>
                <a:lnTo>
                  <a:pt x="2007" y="1304"/>
                </a:lnTo>
                <a:lnTo>
                  <a:pt x="2007" y="1304"/>
                </a:lnTo>
                <a:lnTo>
                  <a:pt x="1999" y="1297"/>
                </a:lnTo>
                <a:lnTo>
                  <a:pt x="1991" y="1291"/>
                </a:lnTo>
                <a:lnTo>
                  <a:pt x="1984" y="1284"/>
                </a:lnTo>
                <a:lnTo>
                  <a:pt x="1975" y="1278"/>
                </a:lnTo>
                <a:lnTo>
                  <a:pt x="1975" y="1278"/>
                </a:lnTo>
                <a:lnTo>
                  <a:pt x="1934" y="1302"/>
                </a:lnTo>
                <a:lnTo>
                  <a:pt x="1895" y="1326"/>
                </a:lnTo>
                <a:lnTo>
                  <a:pt x="1856" y="1351"/>
                </a:lnTo>
                <a:lnTo>
                  <a:pt x="1815" y="1374"/>
                </a:lnTo>
                <a:lnTo>
                  <a:pt x="1815" y="1374"/>
                </a:lnTo>
                <a:lnTo>
                  <a:pt x="1814" y="1386"/>
                </a:lnTo>
                <a:lnTo>
                  <a:pt x="1814" y="1398"/>
                </a:lnTo>
                <a:lnTo>
                  <a:pt x="1816" y="1409"/>
                </a:lnTo>
                <a:lnTo>
                  <a:pt x="1820" y="1418"/>
                </a:lnTo>
                <a:lnTo>
                  <a:pt x="1825" y="1428"/>
                </a:lnTo>
                <a:lnTo>
                  <a:pt x="1831" y="1435"/>
                </a:lnTo>
                <a:lnTo>
                  <a:pt x="1839" y="1443"/>
                </a:lnTo>
                <a:lnTo>
                  <a:pt x="1848" y="1448"/>
                </a:lnTo>
                <a:lnTo>
                  <a:pt x="1848" y="1448"/>
                </a:lnTo>
                <a:lnTo>
                  <a:pt x="1850" y="1458"/>
                </a:lnTo>
                <a:lnTo>
                  <a:pt x="1852" y="1465"/>
                </a:lnTo>
                <a:lnTo>
                  <a:pt x="1856" y="1472"/>
                </a:lnTo>
                <a:lnTo>
                  <a:pt x="1861" y="1478"/>
                </a:lnTo>
                <a:lnTo>
                  <a:pt x="1872" y="1489"/>
                </a:lnTo>
                <a:lnTo>
                  <a:pt x="1884" y="1500"/>
                </a:lnTo>
                <a:lnTo>
                  <a:pt x="1884" y="1500"/>
                </a:lnTo>
                <a:lnTo>
                  <a:pt x="1893" y="1499"/>
                </a:lnTo>
                <a:lnTo>
                  <a:pt x="1901" y="1500"/>
                </a:lnTo>
                <a:lnTo>
                  <a:pt x="1909" y="1503"/>
                </a:lnTo>
                <a:lnTo>
                  <a:pt x="1915" y="1508"/>
                </a:lnTo>
                <a:lnTo>
                  <a:pt x="1920" y="1515"/>
                </a:lnTo>
                <a:lnTo>
                  <a:pt x="1926" y="1522"/>
                </a:lnTo>
                <a:lnTo>
                  <a:pt x="1929" y="1531"/>
                </a:lnTo>
                <a:lnTo>
                  <a:pt x="1932" y="1539"/>
                </a:lnTo>
                <a:lnTo>
                  <a:pt x="1932" y="1539"/>
                </a:lnTo>
                <a:lnTo>
                  <a:pt x="1934" y="1536"/>
                </a:lnTo>
                <a:lnTo>
                  <a:pt x="1937" y="1533"/>
                </a:lnTo>
                <a:lnTo>
                  <a:pt x="1941" y="1531"/>
                </a:lnTo>
                <a:lnTo>
                  <a:pt x="1944" y="1529"/>
                </a:lnTo>
                <a:lnTo>
                  <a:pt x="1952" y="1526"/>
                </a:lnTo>
                <a:lnTo>
                  <a:pt x="1961" y="1526"/>
                </a:lnTo>
                <a:lnTo>
                  <a:pt x="1971" y="1528"/>
                </a:lnTo>
                <a:lnTo>
                  <a:pt x="1979" y="1530"/>
                </a:lnTo>
                <a:lnTo>
                  <a:pt x="1986" y="1532"/>
                </a:lnTo>
                <a:lnTo>
                  <a:pt x="1992" y="1535"/>
                </a:lnTo>
                <a:lnTo>
                  <a:pt x="1992" y="1535"/>
                </a:lnTo>
                <a:lnTo>
                  <a:pt x="1996" y="1533"/>
                </a:lnTo>
                <a:lnTo>
                  <a:pt x="2001" y="1529"/>
                </a:lnTo>
                <a:lnTo>
                  <a:pt x="2009" y="1520"/>
                </a:lnTo>
                <a:lnTo>
                  <a:pt x="2014" y="1515"/>
                </a:lnTo>
                <a:lnTo>
                  <a:pt x="2019" y="1511"/>
                </a:lnTo>
                <a:lnTo>
                  <a:pt x="2025" y="1507"/>
                </a:lnTo>
                <a:lnTo>
                  <a:pt x="2033" y="1506"/>
                </a:lnTo>
                <a:lnTo>
                  <a:pt x="2033" y="1506"/>
                </a:lnTo>
                <a:lnTo>
                  <a:pt x="2035" y="1506"/>
                </a:lnTo>
                <a:lnTo>
                  <a:pt x="2037" y="1508"/>
                </a:lnTo>
                <a:lnTo>
                  <a:pt x="2041" y="1511"/>
                </a:lnTo>
                <a:lnTo>
                  <a:pt x="2046" y="1515"/>
                </a:lnTo>
                <a:lnTo>
                  <a:pt x="2048" y="1516"/>
                </a:lnTo>
                <a:lnTo>
                  <a:pt x="2051" y="1517"/>
                </a:lnTo>
                <a:lnTo>
                  <a:pt x="2051" y="1517"/>
                </a:lnTo>
                <a:lnTo>
                  <a:pt x="2056" y="1515"/>
                </a:lnTo>
                <a:lnTo>
                  <a:pt x="2063" y="1513"/>
                </a:lnTo>
                <a:lnTo>
                  <a:pt x="2076" y="1505"/>
                </a:lnTo>
                <a:lnTo>
                  <a:pt x="2082" y="1502"/>
                </a:lnTo>
                <a:lnTo>
                  <a:pt x="2090" y="1501"/>
                </a:lnTo>
                <a:lnTo>
                  <a:pt x="2097" y="1501"/>
                </a:lnTo>
                <a:lnTo>
                  <a:pt x="2100" y="1502"/>
                </a:lnTo>
                <a:lnTo>
                  <a:pt x="2105" y="1504"/>
                </a:lnTo>
                <a:lnTo>
                  <a:pt x="2105" y="1504"/>
                </a:lnTo>
                <a:lnTo>
                  <a:pt x="2110" y="1508"/>
                </a:lnTo>
                <a:lnTo>
                  <a:pt x="2114" y="1514"/>
                </a:lnTo>
                <a:lnTo>
                  <a:pt x="2117" y="1521"/>
                </a:lnTo>
                <a:lnTo>
                  <a:pt x="2120" y="1529"/>
                </a:lnTo>
                <a:lnTo>
                  <a:pt x="2121" y="1537"/>
                </a:lnTo>
                <a:lnTo>
                  <a:pt x="2121" y="1546"/>
                </a:lnTo>
                <a:lnTo>
                  <a:pt x="2120" y="1554"/>
                </a:lnTo>
                <a:lnTo>
                  <a:pt x="2117" y="1563"/>
                </a:lnTo>
                <a:lnTo>
                  <a:pt x="2117" y="1563"/>
                </a:lnTo>
                <a:close/>
                <a:moveTo>
                  <a:pt x="1117" y="580"/>
                </a:moveTo>
                <a:lnTo>
                  <a:pt x="1117" y="580"/>
                </a:lnTo>
                <a:lnTo>
                  <a:pt x="1117" y="571"/>
                </a:lnTo>
                <a:lnTo>
                  <a:pt x="1116" y="566"/>
                </a:lnTo>
                <a:lnTo>
                  <a:pt x="1116" y="563"/>
                </a:lnTo>
                <a:lnTo>
                  <a:pt x="1114" y="561"/>
                </a:lnTo>
                <a:lnTo>
                  <a:pt x="1109" y="556"/>
                </a:lnTo>
                <a:lnTo>
                  <a:pt x="1109" y="556"/>
                </a:lnTo>
                <a:lnTo>
                  <a:pt x="1106" y="561"/>
                </a:lnTo>
                <a:lnTo>
                  <a:pt x="1102" y="565"/>
                </a:lnTo>
                <a:lnTo>
                  <a:pt x="1099" y="567"/>
                </a:lnTo>
                <a:lnTo>
                  <a:pt x="1096" y="569"/>
                </a:lnTo>
                <a:lnTo>
                  <a:pt x="1092" y="569"/>
                </a:lnTo>
                <a:lnTo>
                  <a:pt x="1087" y="569"/>
                </a:lnTo>
                <a:lnTo>
                  <a:pt x="1083" y="569"/>
                </a:lnTo>
                <a:lnTo>
                  <a:pt x="1079" y="568"/>
                </a:lnTo>
                <a:lnTo>
                  <a:pt x="1070" y="564"/>
                </a:lnTo>
                <a:lnTo>
                  <a:pt x="1064" y="557"/>
                </a:lnTo>
                <a:lnTo>
                  <a:pt x="1058" y="550"/>
                </a:lnTo>
                <a:lnTo>
                  <a:pt x="1056" y="546"/>
                </a:lnTo>
                <a:lnTo>
                  <a:pt x="1055" y="541"/>
                </a:lnTo>
                <a:lnTo>
                  <a:pt x="1055" y="541"/>
                </a:lnTo>
                <a:lnTo>
                  <a:pt x="1051" y="541"/>
                </a:lnTo>
                <a:lnTo>
                  <a:pt x="1048" y="542"/>
                </a:lnTo>
                <a:lnTo>
                  <a:pt x="1045" y="544"/>
                </a:lnTo>
                <a:lnTo>
                  <a:pt x="1041" y="546"/>
                </a:lnTo>
                <a:lnTo>
                  <a:pt x="1039" y="548"/>
                </a:lnTo>
                <a:lnTo>
                  <a:pt x="1038" y="550"/>
                </a:lnTo>
                <a:lnTo>
                  <a:pt x="1038" y="552"/>
                </a:lnTo>
                <a:lnTo>
                  <a:pt x="1038" y="554"/>
                </a:lnTo>
                <a:lnTo>
                  <a:pt x="1038" y="554"/>
                </a:lnTo>
                <a:lnTo>
                  <a:pt x="1042" y="559"/>
                </a:lnTo>
                <a:lnTo>
                  <a:pt x="1049" y="564"/>
                </a:lnTo>
                <a:lnTo>
                  <a:pt x="1057" y="570"/>
                </a:lnTo>
                <a:lnTo>
                  <a:pt x="1068" y="576"/>
                </a:lnTo>
                <a:lnTo>
                  <a:pt x="1080" y="580"/>
                </a:lnTo>
                <a:lnTo>
                  <a:pt x="1093" y="583"/>
                </a:lnTo>
                <a:lnTo>
                  <a:pt x="1099" y="583"/>
                </a:lnTo>
                <a:lnTo>
                  <a:pt x="1104" y="583"/>
                </a:lnTo>
                <a:lnTo>
                  <a:pt x="1111" y="582"/>
                </a:lnTo>
                <a:lnTo>
                  <a:pt x="1117" y="580"/>
                </a:lnTo>
                <a:lnTo>
                  <a:pt x="1117" y="580"/>
                </a:lnTo>
                <a:close/>
                <a:moveTo>
                  <a:pt x="341" y="66"/>
                </a:moveTo>
                <a:lnTo>
                  <a:pt x="341" y="66"/>
                </a:lnTo>
                <a:lnTo>
                  <a:pt x="330" y="90"/>
                </a:lnTo>
                <a:lnTo>
                  <a:pt x="319" y="112"/>
                </a:lnTo>
                <a:lnTo>
                  <a:pt x="306" y="133"/>
                </a:lnTo>
                <a:lnTo>
                  <a:pt x="292" y="153"/>
                </a:lnTo>
                <a:lnTo>
                  <a:pt x="277" y="171"/>
                </a:lnTo>
                <a:lnTo>
                  <a:pt x="260" y="187"/>
                </a:lnTo>
                <a:lnTo>
                  <a:pt x="251" y="194"/>
                </a:lnTo>
                <a:lnTo>
                  <a:pt x="241" y="202"/>
                </a:lnTo>
                <a:lnTo>
                  <a:pt x="231" y="208"/>
                </a:lnTo>
                <a:lnTo>
                  <a:pt x="220" y="215"/>
                </a:lnTo>
                <a:lnTo>
                  <a:pt x="220" y="215"/>
                </a:lnTo>
                <a:lnTo>
                  <a:pt x="222" y="217"/>
                </a:lnTo>
                <a:lnTo>
                  <a:pt x="222" y="219"/>
                </a:lnTo>
                <a:lnTo>
                  <a:pt x="220" y="220"/>
                </a:lnTo>
                <a:lnTo>
                  <a:pt x="218" y="221"/>
                </a:lnTo>
                <a:lnTo>
                  <a:pt x="216" y="222"/>
                </a:lnTo>
                <a:lnTo>
                  <a:pt x="214" y="223"/>
                </a:lnTo>
                <a:lnTo>
                  <a:pt x="213" y="226"/>
                </a:lnTo>
                <a:lnTo>
                  <a:pt x="212" y="229"/>
                </a:lnTo>
                <a:lnTo>
                  <a:pt x="212" y="229"/>
                </a:lnTo>
                <a:lnTo>
                  <a:pt x="215" y="231"/>
                </a:lnTo>
                <a:lnTo>
                  <a:pt x="217" y="231"/>
                </a:lnTo>
                <a:lnTo>
                  <a:pt x="223" y="230"/>
                </a:lnTo>
                <a:lnTo>
                  <a:pt x="230" y="230"/>
                </a:lnTo>
                <a:lnTo>
                  <a:pt x="233" y="230"/>
                </a:lnTo>
                <a:lnTo>
                  <a:pt x="235" y="231"/>
                </a:lnTo>
                <a:lnTo>
                  <a:pt x="235" y="231"/>
                </a:lnTo>
                <a:lnTo>
                  <a:pt x="260" y="215"/>
                </a:lnTo>
                <a:lnTo>
                  <a:pt x="284" y="196"/>
                </a:lnTo>
                <a:lnTo>
                  <a:pt x="308" y="176"/>
                </a:lnTo>
                <a:lnTo>
                  <a:pt x="319" y="166"/>
                </a:lnTo>
                <a:lnTo>
                  <a:pt x="329" y="154"/>
                </a:lnTo>
                <a:lnTo>
                  <a:pt x="339" y="142"/>
                </a:lnTo>
                <a:lnTo>
                  <a:pt x="347" y="130"/>
                </a:lnTo>
                <a:lnTo>
                  <a:pt x="355" y="117"/>
                </a:lnTo>
                <a:lnTo>
                  <a:pt x="361" y="103"/>
                </a:lnTo>
                <a:lnTo>
                  <a:pt x="367" y="90"/>
                </a:lnTo>
                <a:lnTo>
                  <a:pt x="371" y="75"/>
                </a:lnTo>
                <a:lnTo>
                  <a:pt x="373" y="58"/>
                </a:lnTo>
                <a:lnTo>
                  <a:pt x="373" y="42"/>
                </a:lnTo>
                <a:lnTo>
                  <a:pt x="373" y="42"/>
                </a:lnTo>
                <a:lnTo>
                  <a:pt x="374" y="39"/>
                </a:lnTo>
                <a:lnTo>
                  <a:pt x="375" y="38"/>
                </a:lnTo>
                <a:lnTo>
                  <a:pt x="377" y="38"/>
                </a:lnTo>
                <a:lnTo>
                  <a:pt x="377" y="38"/>
                </a:lnTo>
                <a:lnTo>
                  <a:pt x="374" y="32"/>
                </a:lnTo>
                <a:lnTo>
                  <a:pt x="370" y="26"/>
                </a:lnTo>
                <a:lnTo>
                  <a:pt x="364" y="23"/>
                </a:lnTo>
                <a:lnTo>
                  <a:pt x="356" y="21"/>
                </a:lnTo>
                <a:lnTo>
                  <a:pt x="356" y="21"/>
                </a:lnTo>
                <a:lnTo>
                  <a:pt x="356" y="26"/>
                </a:lnTo>
                <a:lnTo>
                  <a:pt x="354" y="31"/>
                </a:lnTo>
                <a:lnTo>
                  <a:pt x="347" y="41"/>
                </a:lnTo>
                <a:lnTo>
                  <a:pt x="344" y="48"/>
                </a:lnTo>
                <a:lnTo>
                  <a:pt x="342" y="53"/>
                </a:lnTo>
                <a:lnTo>
                  <a:pt x="341" y="60"/>
                </a:lnTo>
                <a:lnTo>
                  <a:pt x="341" y="66"/>
                </a:lnTo>
                <a:lnTo>
                  <a:pt x="341" y="66"/>
                </a:lnTo>
                <a:close/>
                <a:moveTo>
                  <a:pt x="200" y="206"/>
                </a:moveTo>
                <a:lnTo>
                  <a:pt x="200" y="206"/>
                </a:lnTo>
                <a:lnTo>
                  <a:pt x="222" y="191"/>
                </a:lnTo>
                <a:lnTo>
                  <a:pt x="245" y="174"/>
                </a:lnTo>
                <a:lnTo>
                  <a:pt x="254" y="166"/>
                </a:lnTo>
                <a:lnTo>
                  <a:pt x="265" y="156"/>
                </a:lnTo>
                <a:lnTo>
                  <a:pt x="274" y="145"/>
                </a:lnTo>
                <a:lnTo>
                  <a:pt x="283" y="134"/>
                </a:lnTo>
                <a:lnTo>
                  <a:pt x="291" y="124"/>
                </a:lnTo>
                <a:lnTo>
                  <a:pt x="298" y="112"/>
                </a:lnTo>
                <a:lnTo>
                  <a:pt x="306" y="100"/>
                </a:lnTo>
                <a:lnTo>
                  <a:pt x="312" y="87"/>
                </a:lnTo>
                <a:lnTo>
                  <a:pt x="318" y="75"/>
                </a:lnTo>
                <a:lnTo>
                  <a:pt x="322" y="61"/>
                </a:lnTo>
                <a:lnTo>
                  <a:pt x="326" y="47"/>
                </a:lnTo>
                <a:lnTo>
                  <a:pt x="329" y="32"/>
                </a:lnTo>
                <a:lnTo>
                  <a:pt x="329" y="32"/>
                </a:lnTo>
                <a:lnTo>
                  <a:pt x="315" y="37"/>
                </a:lnTo>
                <a:lnTo>
                  <a:pt x="304" y="45"/>
                </a:lnTo>
                <a:lnTo>
                  <a:pt x="292" y="52"/>
                </a:lnTo>
                <a:lnTo>
                  <a:pt x="281" y="61"/>
                </a:lnTo>
                <a:lnTo>
                  <a:pt x="270" y="70"/>
                </a:lnTo>
                <a:lnTo>
                  <a:pt x="262" y="80"/>
                </a:lnTo>
                <a:lnTo>
                  <a:pt x="252" y="91"/>
                </a:lnTo>
                <a:lnTo>
                  <a:pt x="245" y="101"/>
                </a:lnTo>
                <a:lnTo>
                  <a:pt x="237" y="113"/>
                </a:lnTo>
                <a:lnTo>
                  <a:pt x="230" y="126"/>
                </a:lnTo>
                <a:lnTo>
                  <a:pt x="223" y="138"/>
                </a:lnTo>
                <a:lnTo>
                  <a:pt x="218" y="152"/>
                </a:lnTo>
                <a:lnTo>
                  <a:pt x="207" y="178"/>
                </a:lnTo>
                <a:lnTo>
                  <a:pt x="200" y="206"/>
                </a:lnTo>
                <a:lnTo>
                  <a:pt x="200" y="206"/>
                </a:lnTo>
                <a:close/>
                <a:moveTo>
                  <a:pt x="250" y="242"/>
                </a:moveTo>
                <a:lnTo>
                  <a:pt x="250" y="242"/>
                </a:lnTo>
                <a:lnTo>
                  <a:pt x="263" y="255"/>
                </a:lnTo>
                <a:lnTo>
                  <a:pt x="277" y="268"/>
                </a:lnTo>
                <a:lnTo>
                  <a:pt x="291" y="280"/>
                </a:lnTo>
                <a:lnTo>
                  <a:pt x="305" y="292"/>
                </a:lnTo>
                <a:lnTo>
                  <a:pt x="334" y="314"/>
                </a:lnTo>
                <a:lnTo>
                  <a:pt x="362" y="338"/>
                </a:lnTo>
                <a:lnTo>
                  <a:pt x="362" y="338"/>
                </a:lnTo>
                <a:lnTo>
                  <a:pt x="384" y="355"/>
                </a:lnTo>
                <a:lnTo>
                  <a:pt x="404" y="374"/>
                </a:lnTo>
                <a:lnTo>
                  <a:pt x="445" y="412"/>
                </a:lnTo>
                <a:lnTo>
                  <a:pt x="466" y="431"/>
                </a:lnTo>
                <a:lnTo>
                  <a:pt x="487" y="448"/>
                </a:lnTo>
                <a:lnTo>
                  <a:pt x="508" y="466"/>
                </a:lnTo>
                <a:lnTo>
                  <a:pt x="531" y="481"/>
                </a:lnTo>
                <a:lnTo>
                  <a:pt x="531" y="481"/>
                </a:lnTo>
                <a:lnTo>
                  <a:pt x="555" y="469"/>
                </a:lnTo>
                <a:lnTo>
                  <a:pt x="578" y="454"/>
                </a:lnTo>
                <a:lnTo>
                  <a:pt x="589" y="445"/>
                </a:lnTo>
                <a:lnTo>
                  <a:pt x="599" y="435"/>
                </a:lnTo>
                <a:lnTo>
                  <a:pt x="610" y="426"/>
                </a:lnTo>
                <a:lnTo>
                  <a:pt x="619" y="416"/>
                </a:lnTo>
                <a:lnTo>
                  <a:pt x="628" y="405"/>
                </a:lnTo>
                <a:lnTo>
                  <a:pt x="637" y="394"/>
                </a:lnTo>
                <a:lnTo>
                  <a:pt x="643" y="381"/>
                </a:lnTo>
                <a:lnTo>
                  <a:pt x="649" y="368"/>
                </a:lnTo>
                <a:lnTo>
                  <a:pt x="655" y="354"/>
                </a:lnTo>
                <a:lnTo>
                  <a:pt x="659" y="340"/>
                </a:lnTo>
                <a:lnTo>
                  <a:pt x="662" y="324"/>
                </a:lnTo>
                <a:lnTo>
                  <a:pt x="664" y="308"/>
                </a:lnTo>
                <a:lnTo>
                  <a:pt x="664" y="308"/>
                </a:lnTo>
                <a:lnTo>
                  <a:pt x="633" y="275"/>
                </a:lnTo>
                <a:lnTo>
                  <a:pt x="601" y="242"/>
                </a:lnTo>
                <a:lnTo>
                  <a:pt x="569" y="211"/>
                </a:lnTo>
                <a:lnTo>
                  <a:pt x="536" y="179"/>
                </a:lnTo>
                <a:lnTo>
                  <a:pt x="502" y="149"/>
                </a:lnTo>
                <a:lnTo>
                  <a:pt x="466" y="120"/>
                </a:lnTo>
                <a:lnTo>
                  <a:pt x="430" y="92"/>
                </a:lnTo>
                <a:lnTo>
                  <a:pt x="392" y="66"/>
                </a:lnTo>
                <a:lnTo>
                  <a:pt x="392" y="66"/>
                </a:lnTo>
                <a:lnTo>
                  <a:pt x="387" y="81"/>
                </a:lnTo>
                <a:lnTo>
                  <a:pt x="382" y="95"/>
                </a:lnTo>
                <a:lnTo>
                  <a:pt x="376" y="109"/>
                </a:lnTo>
                <a:lnTo>
                  <a:pt x="369" y="122"/>
                </a:lnTo>
                <a:lnTo>
                  <a:pt x="362" y="134"/>
                </a:lnTo>
                <a:lnTo>
                  <a:pt x="354" y="147"/>
                </a:lnTo>
                <a:lnTo>
                  <a:pt x="346" y="158"/>
                </a:lnTo>
                <a:lnTo>
                  <a:pt x="337" y="170"/>
                </a:lnTo>
                <a:lnTo>
                  <a:pt x="328" y="181"/>
                </a:lnTo>
                <a:lnTo>
                  <a:pt x="319" y="190"/>
                </a:lnTo>
                <a:lnTo>
                  <a:pt x="308" y="200"/>
                </a:lnTo>
                <a:lnTo>
                  <a:pt x="297" y="209"/>
                </a:lnTo>
                <a:lnTo>
                  <a:pt x="275" y="227"/>
                </a:lnTo>
                <a:lnTo>
                  <a:pt x="250" y="242"/>
                </a:lnTo>
                <a:lnTo>
                  <a:pt x="250" y="242"/>
                </a:lnTo>
                <a:close/>
                <a:moveTo>
                  <a:pt x="537" y="499"/>
                </a:moveTo>
                <a:lnTo>
                  <a:pt x="537" y="499"/>
                </a:lnTo>
                <a:lnTo>
                  <a:pt x="557" y="518"/>
                </a:lnTo>
                <a:lnTo>
                  <a:pt x="579" y="536"/>
                </a:lnTo>
                <a:lnTo>
                  <a:pt x="623" y="572"/>
                </a:lnTo>
                <a:lnTo>
                  <a:pt x="668" y="608"/>
                </a:lnTo>
                <a:lnTo>
                  <a:pt x="713" y="642"/>
                </a:lnTo>
                <a:lnTo>
                  <a:pt x="804" y="711"/>
                </a:lnTo>
                <a:lnTo>
                  <a:pt x="849" y="745"/>
                </a:lnTo>
                <a:lnTo>
                  <a:pt x="891" y="781"/>
                </a:lnTo>
                <a:lnTo>
                  <a:pt x="891" y="781"/>
                </a:lnTo>
                <a:lnTo>
                  <a:pt x="914" y="772"/>
                </a:lnTo>
                <a:lnTo>
                  <a:pt x="926" y="765"/>
                </a:lnTo>
                <a:lnTo>
                  <a:pt x="936" y="758"/>
                </a:lnTo>
                <a:lnTo>
                  <a:pt x="936" y="758"/>
                </a:lnTo>
                <a:lnTo>
                  <a:pt x="950" y="746"/>
                </a:lnTo>
                <a:lnTo>
                  <a:pt x="966" y="729"/>
                </a:lnTo>
                <a:lnTo>
                  <a:pt x="981" y="712"/>
                </a:lnTo>
                <a:lnTo>
                  <a:pt x="986" y="703"/>
                </a:lnTo>
                <a:lnTo>
                  <a:pt x="990" y="697"/>
                </a:lnTo>
                <a:lnTo>
                  <a:pt x="990" y="697"/>
                </a:lnTo>
                <a:lnTo>
                  <a:pt x="990" y="693"/>
                </a:lnTo>
                <a:lnTo>
                  <a:pt x="989" y="690"/>
                </a:lnTo>
                <a:lnTo>
                  <a:pt x="988" y="686"/>
                </a:lnTo>
                <a:lnTo>
                  <a:pt x="988" y="684"/>
                </a:lnTo>
                <a:lnTo>
                  <a:pt x="988" y="684"/>
                </a:lnTo>
                <a:lnTo>
                  <a:pt x="989" y="677"/>
                </a:lnTo>
                <a:lnTo>
                  <a:pt x="992" y="671"/>
                </a:lnTo>
                <a:lnTo>
                  <a:pt x="1001" y="659"/>
                </a:lnTo>
                <a:lnTo>
                  <a:pt x="1009" y="647"/>
                </a:lnTo>
                <a:lnTo>
                  <a:pt x="1012" y="642"/>
                </a:lnTo>
                <a:lnTo>
                  <a:pt x="1015" y="635"/>
                </a:lnTo>
                <a:lnTo>
                  <a:pt x="1015" y="635"/>
                </a:lnTo>
                <a:lnTo>
                  <a:pt x="1012" y="627"/>
                </a:lnTo>
                <a:lnTo>
                  <a:pt x="1008" y="621"/>
                </a:lnTo>
                <a:lnTo>
                  <a:pt x="1001" y="608"/>
                </a:lnTo>
                <a:lnTo>
                  <a:pt x="991" y="597"/>
                </a:lnTo>
                <a:lnTo>
                  <a:pt x="980" y="586"/>
                </a:lnTo>
                <a:lnTo>
                  <a:pt x="971" y="576"/>
                </a:lnTo>
                <a:lnTo>
                  <a:pt x="960" y="566"/>
                </a:lnTo>
                <a:lnTo>
                  <a:pt x="950" y="554"/>
                </a:lnTo>
                <a:lnTo>
                  <a:pt x="943" y="541"/>
                </a:lnTo>
                <a:lnTo>
                  <a:pt x="943" y="541"/>
                </a:lnTo>
                <a:lnTo>
                  <a:pt x="937" y="539"/>
                </a:lnTo>
                <a:lnTo>
                  <a:pt x="933" y="536"/>
                </a:lnTo>
                <a:lnTo>
                  <a:pt x="926" y="531"/>
                </a:lnTo>
                <a:lnTo>
                  <a:pt x="922" y="527"/>
                </a:lnTo>
                <a:lnTo>
                  <a:pt x="919" y="525"/>
                </a:lnTo>
                <a:lnTo>
                  <a:pt x="914" y="523"/>
                </a:lnTo>
                <a:lnTo>
                  <a:pt x="909" y="522"/>
                </a:lnTo>
                <a:lnTo>
                  <a:pt x="909" y="522"/>
                </a:lnTo>
                <a:lnTo>
                  <a:pt x="900" y="514"/>
                </a:lnTo>
                <a:lnTo>
                  <a:pt x="891" y="504"/>
                </a:lnTo>
                <a:lnTo>
                  <a:pt x="874" y="485"/>
                </a:lnTo>
                <a:lnTo>
                  <a:pt x="866" y="475"/>
                </a:lnTo>
                <a:lnTo>
                  <a:pt x="856" y="466"/>
                </a:lnTo>
                <a:lnTo>
                  <a:pt x="845" y="459"/>
                </a:lnTo>
                <a:lnTo>
                  <a:pt x="835" y="453"/>
                </a:lnTo>
                <a:lnTo>
                  <a:pt x="835" y="453"/>
                </a:lnTo>
                <a:lnTo>
                  <a:pt x="819" y="433"/>
                </a:lnTo>
                <a:lnTo>
                  <a:pt x="803" y="415"/>
                </a:lnTo>
                <a:lnTo>
                  <a:pt x="785" y="398"/>
                </a:lnTo>
                <a:lnTo>
                  <a:pt x="767" y="381"/>
                </a:lnTo>
                <a:lnTo>
                  <a:pt x="749" y="365"/>
                </a:lnTo>
                <a:lnTo>
                  <a:pt x="730" y="350"/>
                </a:lnTo>
                <a:lnTo>
                  <a:pt x="709" y="336"/>
                </a:lnTo>
                <a:lnTo>
                  <a:pt x="688" y="323"/>
                </a:lnTo>
                <a:lnTo>
                  <a:pt x="688" y="323"/>
                </a:lnTo>
                <a:lnTo>
                  <a:pt x="684" y="338"/>
                </a:lnTo>
                <a:lnTo>
                  <a:pt x="678" y="352"/>
                </a:lnTo>
                <a:lnTo>
                  <a:pt x="672" y="367"/>
                </a:lnTo>
                <a:lnTo>
                  <a:pt x="667" y="381"/>
                </a:lnTo>
                <a:lnTo>
                  <a:pt x="659" y="394"/>
                </a:lnTo>
                <a:lnTo>
                  <a:pt x="652" y="406"/>
                </a:lnTo>
                <a:lnTo>
                  <a:pt x="643" y="419"/>
                </a:lnTo>
                <a:lnTo>
                  <a:pt x="634" y="430"/>
                </a:lnTo>
                <a:lnTo>
                  <a:pt x="625" y="442"/>
                </a:lnTo>
                <a:lnTo>
                  <a:pt x="614" y="451"/>
                </a:lnTo>
                <a:lnTo>
                  <a:pt x="603" y="462"/>
                </a:lnTo>
                <a:lnTo>
                  <a:pt x="592" y="471"/>
                </a:lnTo>
                <a:lnTo>
                  <a:pt x="579" y="479"/>
                </a:lnTo>
                <a:lnTo>
                  <a:pt x="566" y="487"/>
                </a:lnTo>
                <a:lnTo>
                  <a:pt x="552" y="493"/>
                </a:lnTo>
                <a:lnTo>
                  <a:pt x="537" y="499"/>
                </a:lnTo>
                <a:lnTo>
                  <a:pt x="537" y="499"/>
                </a:lnTo>
                <a:close/>
                <a:moveTo>
                  <a:pt x="1055" y="624"/>
                </a:moveTo>
                <a:lnTo>
                  <a:pt x="1055" y="624"/>
                </a:lnTo>
                <a:lnTo>
                  <a:pt x="1058" y="622"/>
                </a:lnTo>
                <a:lnTo>
                  <a:pt x="1062" y="618"/>
                </a:lnTo>
                <a:lnTo>
                  <a:pt x="1063" y="614"/>
                </a:lnTo>
                <a:lnTo>
                  <a:pt x="1064" y="611"/>
                </a:lnTo>
                <a:lnTo>
                  <a:pt x="1066" y="595"/>
                </a:lnTo>
                <a:lnTo>
                  <a:pt x="1066" y="595"/>
                </a:lnTo>
                <a:lnTo>
                  <a:pt x="1063" y="594"/>
                </a:lnTo>
                <a:lnTo>
                  <a:pt x="1061" y="592"/>
                </a:lnTo>
                <a:lnTo>
                  <a:pt x="1058" y="591"/>
                </a:lnTo>
                <a:lnTo>
                  <a:pt x="1055" y="591"/>
                </a:lnTo>
                <a:lnTo>
                  <a:pt x="1055" y="591"/>
                </a:lnTo>
                <a:lnTo>
                  <a:pt x="1055" y="624"/>
                </a:lnTo>
                <a:lnTo>
                  <a:pt x="1055" y="624"/>
                </a:lnTo>
                <a:close/>
                <a:moveTo>
                  <a:pt x="1129" y="997"/>
                </a:moveTo>
                <a:lnTo>
                  <a:pt x="1129" y="997"/>
                </a:lnTo>
                <a:lnTo>
                  <a:pt x="1148" y="997"/>
                </a:lnTo>
                <a:lnTo>
                  <a:pt x="1169" y="994"/>
                </a:lnTo>
                <a:lnTo>
                  <a:pt x="1178" y="992"/>
                </a:lnTo>
                <a:lnTo>
                  <a:pt x="1188" y="989"/>
                </a:lnTo>
                <a:lnTo>
                  <a:pt x="1197" y="986"/>
                </a:lnTo>
                <a:lnTo>
                  <a:pt x="1204" y="981"/>
                </a:lnTo>
                <a:lnTo>
                  <a:pt x="1204" y="981"/>
                </a:lnTo>
                <a:lnTo>
                  <a:pt x="1210" y="977"/>
                </a:lnTo>
                <a:lnTo>
                  <a:pt x="1217" y="971"/>
                </a:lnTo>
                <a:lnTo>
                  <a:pt x="1232" y="957"/>
                </a:lnTo>
                <a:lnTo>
                  <a:pt x="1247" y="940"/>
                </a:lnTo>
                <a:lnTo>
                  <a:pt x="1252" y="931"/>
                </a:lnTo>
                <a:lnTo>
                  <a:pt x="1257" y="924"/>
                </a:lnTo>
                <a:lnTo>
                  <a:pt x="1257" y="924"/>
                </a:lnTo>
                <a:lnTo>
                  <a:pt x="1263" y="911"/>
                </a:lnTo>
                <a:lnTo>
                  <a:pt x="1268" y="893"/>
                </a:lnTo>
                <a:lnTo>
                  <a:pt x="1270" y="883"/>
                </a:lnTo>
                <a:lnTo>
                  <a:pt x="1272" y="873"/>
                </a:lnTo>
                <a:lnTo>
                  <a:pt x="1272" y="865"/>
                </a:lnTo>
                <a:lnTo>
                  <a:pt x="1269" y="858"/>
                </a:lnTo>
                <a:lnTo>
                  <a:pt x="1269" y="858"/>
                </a:lnTo>
                <a:lnTo>
                  <a:pt x="1266" y="851"/>
                </a:lnTo>
                <a:lnTo>
                  <a:pt x="1260" y="843"/>
                </a:lnTo>
                <a:lnTo>
                  <a:pt x="1251" y="837"/>
                </a:lnTo>
                <a:lnTo>
                  <a:pt x="1242" y="830"/>
                </a:lnTo>
                <a:lnTo>
                  <a:pt x="1222" y="818"/>
                </a:lnTo>
                <a:lnTo>
                  <a:pt x="1214" y="811"/>
                </a:lnTo>
                <a:lnTo>
                  <a:pt x="1206" y="805"/>
                </a:lnTo>
                <a:lnTo>
                  <a:pt x="1206" y="805"/>
                </a:lnTo>
                <a:lnTo>
                  <a:pt x="1203" y="802"/>
                </a:lnTo>
                <a:lnTo>
                  <a:pt x="1201" y="797"/>
                </a:lnTo>
                <a:lnTo>
                  <a:pt x="1198" y="793"/>
                </a:lnTo>
                <a:lnTo>
                  <a:pt x="1195" y="790"/>
                </a:lnTo>
                <a:lnTo>
                  <a:pt x="1195" y="790"/>
                </a:lnTo>
                <a:lnTo>
                  <a:pt x="1188" y="784"/>
                </a:lnTo>
                <a:lnTo>
                  <a:pt x="1180" y="779"/>
                </a:lnTo>
                <a:lnTo>
                  <a:pt x="1180" y="779"/>
                </a:lnTo>
                <a:lnTo>
                  <a:pt x="1159" y="761"/>
                </a:lnTo>
                <a:lnTo>
                  <a:pt x="1137" y="742"/>
                </a:lnTo>
                <a:lnTo>
                  <a:pt x="1115" y="723"/>
                </a:lnTo>
                <a:lnTo>
                  <a:pt x="1104" y="715"/>
                </a:lnTo>
                <a:lnTo>
                  <a:pt x="1096" y="709"/>
                </a:lnTo>
                <a:lnTo>
                  <a:pt x="1096" y="709"/>
                </a:lnTo>
                <a:lnTo>
                  <a:pt x="1092" y="721"/>
                </a:lnTo>
                <a:lnTo>
                  <a:pt x="1086" y="733"/>
                </a:lnTo>
                <a:lnTo>
                  <a:pt x="1081" y="745"/>
                </a:lnTo>
                <a:lnTo>
                  <a:pt x="1074" y="756"/>
                </a:lnTo>
                <a:lnTo>
                  <a:pt x="1067" y="766"/>
                </a:lnTo>
                <a:lnTo>
                  <a:pt x="1060" y="776"/>
                </a:lnTo>
                <a:lnTo>
                  <a:pt x="1052" y="785"/>
                </a:lnTo>
                <a:lnTo>
                  <a:pt x="1042" y="794"/>
                </a:lnTo>
                <a:lnTo>
                  <a:pt x="1034" y="804"/>
                </a:lnTo>
                <a:lnTo>
                  <a:pt x="1024" y="811"/>
                </a:lnTo>
                <a:lnTo>
                  <a:pt x="1013" y="819"/>
                </a:lnTo>
                <a:lnTo>
                  <a:pt x="1003" y="825"/>
                </a:lnTo>
                <a:lnTo>
                  <a:pt x="992" y="832"/>
                </a:lnTo>
                <a:lnTo>
                  <a:pt x="981" y="838"/>
                </a:lnTo>
                <a:lnTo>
                  <a:pt x="970" y="843"/>
                </a:lnTo>
                <a:lnTo>
                  <a:pt x="958" y="848"/>
                </a:lnTo>
                <a:lnTo>
                  <a:pt x="958" y="848"/>
                </a:lnTo>
                <a:lnTo>
                  <a:pt x="998" y="886"/>
                </a:lnTo>
                <a:lnTo>
                  <a:pt x="1040" y="926"/>
                </a:lnTo>
                <a:lnTo>
                  <a:pt x="1061" y="945"/>
                </a:lnTo>
                <a:lnTo>
                  <a:pt x="1083" y="964"/>
                </a:lnTo>
                <a:lnTo>
                  <a:pt x="1106" y="981"/>
                </a:lnTo>
                <a:lnTo>
                  <a:pt x="1129" y="997"/>
                </a:lnTo>
                <a:lnTo>
                  <a:pt x="1129" y="997"/>
                </a:lnTo>
                <a:close/>
                <a:moveTo>
                  <a:pt x="997" y="737"/>
                </a:moveTo>
                <a:lnTo>
                  <a:pt x="997" y="737"/>
                </a:lnTo>
                <a:lnTo>
                  <a:pt x="995" y="737"/>
                </a:lnTo>
                <a:lnTo>
                  <a:pt x="994" y="739"/>
                </a:lnTo>
                <a:lnTo>
                  <a:pt x="992" y="741"/>
                </a:lnTo>
                <a:lnTo>
                  <a:pt x="990" y="741"/>
                </a:lnTo>
                <a:lnTo>
                  <a:pt x="990" y="741"/>
                </a:lnTo>
                <a:lnTo>
                  <a:pt x="991" y="738"/>
                </a:lnTo>
                <a:lnTo>
                  <a:pt x="993" y="736"/>
                </a:lnTo>
                <a:lnTo>
                  <a:pt x="994" y="733"/>
                </a:lnTo>
                <a:lnTo>
                  <a:pt x="993" y="732"/>
                </a:lnTo>
                <a:lnTo>
                  <a:pt x="992" y="731"/>
                </a:lnTo>
                <a:lnTo>
                  <a:pt x="992" y="731"/>
                </a:lnTo>
                <a:lnTo>
                  <a:pt x="971" y="752"/>
                </a:lnTo>
                <a:lnTo>
                  <a:pt x="959" y="763"/>
                </a:lnTo>
                <a:lnTo>
                  <a:pt x="947" y="773"/>
                </a:lnTo>
                <a:lnTo>
                  <a:pt x="947" y="773"/>
                </a:lnTo>
                <a:lnTo>
                  <a:pt x="948" y="777"/>
                </a:lnTo>
                <a:lnTo>
                  <a:pt x="948" y="778"/>
                </a:lnTo>
                <a:lnTo>
                  <a:pt x="947" y="779"/>
                </a:lnTo>
                <a:lnTo>
                  <a:pt x="945" y="780"/>
                </a:lnTo>
                <a:lnTo>
                  <a:pt x="943" y="783"/>
                </a:lnTo>
                <a:lnTo>
                  <a:pt x="943" y="783"/>
                </a:lnTo>
                <a:lnTo>
                  <a:pt x="948" y="784"/>
                </a:lnTo>
                <a:lnTo>
                  <a:pt x="951" y="785"/>
                </a:lnTo>
                <a:lnTo>
                  <a:pt x="952" y="785"/>
                </a:lnTo>
                <a:lnTo>
                  <a:pt x="951" y="787"/>
                </a:lnTo>
                <a:lnTo>
                  <a:pt x="947" y="790"/>
                </a:lnTo>
                <a:lnTo>
                  <a:pt x="947" y="790"/>
                </a:lnTo>
                <a:lnTo>
                  <a:pt x="949" y="791"/>
                </a:lnTo>
                <a:lnTo>
                  <a:pt x="950" y="790"/>
                </a:lnTo>
                <a:lnTo>
                  <a:pt x="954" y="789"/>
                </a:lnTo>
                <a:lnTo>
                  <a:pt x="956" y="788"/>
                </a:lnTo>
                <a:lnTo>
                  <a:pt x="957" y="789"/>
                </a:lnTo>
                <a:lnTo>
                  <a:pt x="958" y="790"/>
                </a:lnTo>
                <a:lnTo>
                  <a:pt x="958" y="790"/>
                </a:lnTo>
                <a:lnTo>
                  <a:pt x="956" y="794"/>
                </a:lnTo>
                <a:lnTo>
                  <a:pt x="957" y="796"/>
                </a:lnTo>
                <a:lnTo>
                  <a:pt x="959" y="798"/>
                </a:lnTo>
                <a:lnTo>
                  <a:pt x="962" y="799"/>
                </a:lnTo>
                <a:lnTo>
                  <a:pt x="970" y="802"/>
                </a:lnTo>
                <a:lnTo>
                  <a:pt x="974" y="804"/>
                </a:lnTo>
                <a:lnTo>
                  <a:pt x="977" y="805"/>
                </a:lnTo>
                <a:lnTo>
                  <a:pt x="977" y="805"/>
                </a:lnTo>
                <a:lnTo>
                  <a:pt x="975" y="805"/>
                </a:lnTo>
                <a:lnTo>
                  <a:pt x="974" y="806"/>
                </a:lnTo>
                <a:lnTo>
                  <a:pt x="974" y="808"/>
                </a:lnTo>
                <a:lnTo>
                  <a:pt x="974" y="810"/>
                </a:lnTo>
                <a:lnTo>
                  <a:pt x="974" y="811"/>
                </a:lnTo>
                <a:lnTo>
                  <a:pt x="973" y="811"/>
                </a:lnTo>
                <a:lnTo>
                  <a:pt x="973" y="811"/>
                </a:lnTo>
                <a:lnTo>
                  <a:pt x="965" y="814"/>
                </a:lnTo>
                <a:lnTo>
                  <a:pt x="962" y="815"/>
                </a:lnTo>
                <a:lnTo>
                  <a:pt x="963" y="814"/>
                </a:lnTo>
                <a:lnTo>
                  <a:pt x="968" y="813"/>
                </a:lnTo>
                <a:lnTo>
                  <a:pt x="968" y="813"/>
                </a:lnTo>
                <a:lnTo>
                  <a:pt x="979" y="810"/>
                </a:lnTo>
                <a:lnTo>
                  <a:pt x="990" y="806"/>
                </a:lnTo>
                <a:lnTo>
                  <a:pt x="1010" y="796"/>
                </a:lnTo>
                <a:lnTo>
                  <a:pt x="1010" y="796"/>
                </a:lnTo>
                <a:lnTo>
                  <a:pt x="1016" y="790"/>
                </a:lnTo>
                <a:lnTo>
                  <a:pt x="1021" y="785"/>
                </a:lnTo>
                <a:lnTo>
                  <a:pt x="1025" y="779"/>
                </a:lnTo>
                <a:lnTo>
                  <a:pt x="1030" y="773"/>
                </a:lnTo>
                <a:lnTo>
                  <a:pt x="1030" y="773"/>
                </a:lnTo>
                <a:lnTo>
                  <a:pt x="1027" y="773"/>
                </a:lnTo>
                <a:lnTo>
                  <a:pt x="1026" y="773"/>
                </a:lnTo>
                <a:lnTo>
                  <a:pt x="1024" y="775"/>
                </a:lnTo>
                <a:lnTo>
                  <a:pt x="1023" y="777"/>
                </a:lnTo>
                <a:lnTo>
                  <a:pt x="1021" y="777"/>
                </a:lnTo>
                <a:lnTo>
                  <a:pt x="1019" y="777"/>
                </a:lnTo>
                <a:lnTo>
                  <a:pt x="1019" y="777"/>
                </a:lnTo>
                <a:lnTo>
                  <a:pt x="1019" y="774"/>
                </a:lnTo>
                <a:lnTo>
                  <a:pt x="1018" y="773"/>
                </a:lnTo>
                <a:lnTo>
                  <a:pt x="1016" y="771"/>
                </a:lnTo>
                <a:lnTo>
                  <a:pt x="1015" y="768"/>
                </a:lnTo>
                <a:lnTo>
                  <a:pt x="1015" y="768"/>
                </a:lnTo>
                <a:lnTo>
                  <a:pt x="1019" y="766"/>
                </a:lnTo>
                <a:lnTo>
                  <a:pt x="1019" y="766"/>
                </a:lnTo>
                <a:lnTo>
                  <a:pt x="1018" y="766"/>
                </a:lnTo>
                <a:lnTo>
                  <a:pt x="1016" y="766"/>
                </a:lnTo>
                <a:lnTo>
                  <a:pt x="1013" y="765"/>
                </a:lnTo>
                <a:lnTo>
                  <a:pt x="1012" y="764"/>
                </a:lnTo>
                <a:lnTo>
                  <a:pt x="1012" y="764"/>
                </a:lnTo>
                <a:lnTo>
                  <a:pt x="1013" y="760"/>
                </a:lnTo>
                <a:lnTo>
                  <a:pt x="1013" y="754"/>
                </a:lnTo>
                <a:lnTo>
                  <a:pt x="1012" y="750"/>
                </a:lnTo>
                <a:lnTo>
                  <a:pt x="1012" y="747"/>
                </a:lnTo>
                <a:lnTo>
                  <a:pt x="1012" y="747"/>
                </a:lnTo>
                <a:lnTo>
                  <a:pt x="1010" y="749"/>
                </a:lnTo>
                <a:lnTo>
                  <a:pt x="1007" y="750"/>
                </a:lnTo>
                <a:lnTo>
                  <a:pt x="998" y="751"/>
                </a:lnTo>
                <a:lnTo>
                  <a:pt x="995" y="750"/>
                </a:lnTo>
                <a:lnTo>
                  <a:pt x="992" y="749"/>
                </a:lnTo>
                <a:lnTo>
                  <a:pt x="989" y="748"/>
                </a:lnTo>
                <a:lnTo>
                  <a:pt x="988" y="745"/>
                </a:lnTo>
                <a:lnTo>
                  <a:pt x="988" y="745"/>
                </a:lnTo>
                <a:lnTo>
                  <a:pt x="991" y="744"/>
                </a:lnTo>
                <a:lnTo>
                  <a:pt x="995" y="742"/>
                </a:lnTo>
                <a:lnTo>
                  <a:pt x="998" y="738"/>
                </a:lnTo>
                <a:lnTo>
                  <a:pt x="998" y="737"/>
                </a:lnTo>
                <a:lnTo>
                  <a:pt x="997" y="737"/>
                </a:lnTo>
                <a:lnTo>
                  <a:pt x="997" y="737"/>
                </a:lnTo>
                <a:close/>
                <a:moveTo>
                  <a:pt x="1282" y="792"/>
                </a:moveTo>
                <a:lnTo>
                  <a:pt x="1282" y="792"/>
                </a:lnTo>
                <a:lnTo>
                  <a:pt x="1285" y="798"/>
                </a:lnTo>
                <a:lnTo>
                  <a:pt x="1291" y="804"/>
                </a:lnTo>
                <a:lnTo>
                  <a:pt x="1296" y="809"/>
                </a:lnTo>
                <a:lnTo>
                  <a:pt x="1304" y="812"/>
                </a:lnTo>
                <a:lnTo>
                  <a:pt x="1310" y="815"/>
                </a:lnTo>
                <a:lnTo>
                  <a:pt x="1318" y="815"/>
                </a:lnTo>
                <a:lnTo>
                  <a:pt x="1325" y="814"/>
                </a:lnTo>
                <a:lnTo>
                  <a:pt x="1331" y="811"/>
                </a:lnTo>
                <a:lnTo>
                  <a:pt x="1331" y="811"/>
                </a:lnTo>
                <a:lnTo>
                  <a:pt x="1324" y="809"/>
                </a:lnTo>
                <a:lnTo>
                  <a:pt x="1318" y="807"/>
                </a:lnTo>
                <a:lnTo>
                  <a:pt x="1312" y="803"/>
                </a:lnTo>
                <a:lnTo>
                  <a:pt x="1308" y="798"/>
                </a:lnTo>
                <a:lnTo>
                  <a:pt x="1299" y="789"/>
                </a:lnTo>
                <a:lnTo>
                  <a:pt x="1291" y="779"/>
                </a:lnTo>
                <a:lnTo>
                  <a:pt x="1291" y="779"/>
                </a:lnTo>
                <a:lnTo>
                  <a:pt x="1291" y="781"/>
                </a:lnTo>
                <a:lnTo>
                  <a:pt x="1289" y="782"/>
                </a:lnTo>
                <a:lnTo>
                  <a:pt x="1286" y="785"/>
                </a:lnTo>
                <a:lnTo>
                  <a:pt x="1283" y="788"/>
                </a:lnTo>
                <a:lnTo>
                  <a:pt x="1283" y="790"/>
                </a:lnTo>
                <a:lnTo>
                  <a:pt x="1282" y="792"/>
                </a:lnTo>
                <a:lnTo>
                  <a:pt x="1282" y="792"/>
                </a:lnTo>
                <a:close/>
                <a:moveTo>
                  <a:pt x="1336" y="794"/>
                </a:moveTo>
                <a:lnTo>
                  <a:pt x="1336" y="794"/>
                </a:lnTo>
                <a:lnTo>
                  <a:pt x="1335" y="791"/>
                </a:lnTo>
                <a:lnTo>
                  <a:pt x="1333" y="788"/>
                </a:lnTo>
                <a:lnTo>
                  <a:pt x="1330" y="785"/>
                </a:lnTo>
                <a:lnTo>
                  <a:pt x="1327" y="784"/>
                </a:lnTo>
                <a:lnTo>
                  <a:pt x="1321" y="781"/>
                </a:lnTo>
                <a:lnTo>
                  <a:pt x="1314" y="779"/>
                </a:lnTo>
                <a:lnTo>
                  <a:pt x="1314" y="779"/>
                </a:lnTo>
                <a:lnTo>
                  <a:pt x="1318" y="785"/>
                </a:lnTo>
                <a:lnTo>
                  <a:pt x="1322" y="790"/>
                </a:lnTo>
                <a:lnTo>
                  <a:pt x="1324" y="792"/>
                </a:lnTo>
                <a:lnTo>
                  <a:pt x="1327" y="793"/>
                </a:lnTo>
                <a:lnTo>
                  <a:pt x="1331" y="794"/>
                </a:lnTo>
                <a:lnTo>
                  <a:pt x="1336" y="794"/>
                </a:lnTo>
                <a:lnTo>
                  <a:pt x="1336" y="794"/>
                </a:lnTo>
                <a:close/>
                <a:moveTo>
                  <a:pt x="835" y="848"/>
                </a:moveTo>
                <a:lnTo>
                  <a:pt x="835" y="848"/>
                </a:lnTo>
                <a:lnTo>
                  <a:pt x="836" y="851"/>
                </a:lnTo>
                <a:lnTo>
                  <a:pt x="838" y="855"/>
                </a:lnTo>
                <a:lnTo>
                  <a:pt x="841" y="859"/>
                </a:lnTo>
                <a:lnTo>
                  <a:pt x="845" y="863"/>
                </a:lnTo>
                <a:lnTo>
                  <a:pt x="855" y="870"/>
                </a:lnTo>
                <a:lnTo>
                  <a:pt x="864" y="877"/>
                </a:lnTo>
                <a:lnTo>
                  <a:pt x="864" y="877"/>
                </a:lnTo>
                <a:lnTo>
                  <a:pt x="892" y="898"/>
                </a:lnTo>
                <a:lnTo>
                  <a:pt x="921" y="919"/>
                </a:lnTo>
                <a:lnTo>
                  <a:pt x="977" y="964"/>
                </a:lnTo>
                <a:lnTo>
                  <a:pt x="1006" y="987"/>
                </a:lnTo>
                <a:lnTo>
                  <a:pt x="1034" y="1007"/>
                </a:lnTo>
                <a:lnTo>
                  <a:pt x="1063" y="1026"/>
                </a:lnTo>
                <a:lnTo>
                  <a:pt x="1077" y="1035"/>
                </a:lnTo>
                <a:lnTo>
                  <a:pt x="1092" y="1042"/>
                </a:lnTo>
                <a:lnTo>
                  <a:pt x="1092" y="1042"/>
                </a:lnTo>
                <a:lnTo>
                  <a:pt x="1098" y="1037"/>
                </a:lnTo>
                <a:lnTo>
                  <a:pt x="1103" y="1031"/>
                </a:lnTo>
                <a:lnTo>
                  <a:pt x="1109" y="1023"/>
                </a:lnTo>
                <a:lnTo>
                  <a:pt x="1113" y="1015"/>
                </a:lnTo>
                <a:lnTo>
                  <a:pt x="1113" y="1015"/>
                </a:lnTo>
                <a:lnTo>
                  <a:pt x="1110" y="1012"/>
                </a:lnTo>
                <a:lnTo>
                  <a:pt x="1108" y="1009"/>
                </a:lnTo>
                <a:lnTo>
                  <a:pt x="1106" y="1006"/>
                </a:lnTo>
                <a:lnTo>
                  <a:pt x="1104" y="1002"/>
                </a:lnTo>
                <a:lnTo>
                  <a:pt x="1104" y="1002"/>
                </a:lnTo>
                <a:lnTo>
                  <a:pt x="1098" y="1006"/>
                </a:lnTo>
                <a:lnTo>
                  <a:pt x="1092" y="1008"/>
                </a:lnTo>
                <a:lnTo>
                  <a:pt x="1086" y="1010"/>
                </a:lnTo>
                <a:lnTo>
                  <a:pt x="1081" y="1010"/>
                </a:lnTo>
                <a:lnTo>
                  <a:pt x="1076" y="1010"/>
                </a:lnTo>
                <a:lnTo>
                  <a:pt x="1071" y="1009"/>
                </a:lnTo>
                <a:lnTo>
                  <a:pt x="1063" y="1005"/>
                </a:lnTo>
                <a:lnTo>
                  <a:pt x="1055" y="999"/>
                </a:lnTo>
                <a:lnTo>
                  <a:pt x="1047" y="992"/>
                </a:lnTo>
                <a:lnTo>
                  <a:pt x="1038" y="985"/>
                </a:lnTo>
                <a:lnTo>
                  <a:pt x="1030" y="977"/>
                </a:lnTo>
                <a:lnTo>
                  <a:pt x="1030" y="977"/>
                </a:lnTo>
                <a:lnTo>
                  <a:pt x="1001" y="955"/>
                </a:lnTo>
                <a:lnTo>
                  <a:pt x="971" y="931"/>
                </a:lnTo>
                <a:lnTo>
                  <a:pt x="943" y="909"/>
                </a:lnTo>
                <a:lnTo>
                  <a:pt x="931" y="897"/>
                </a:lnTo>
                <a:lnTo>
                  <a:pt x="919" y="885"/>
                </a:lnTo>
                <a:lnTo>
                  <a:pt x="919" y="885"/>
                </a:lnTo>
                <a:lnTo>
                  <a:pt x="914" y="883"/>
                </a:lnTo>
                <a:lnTo>
                  <a:pt x="907" y="880"/>
                </a:lnTo>
                <a:lnTo>
                  <a:pt x="901" y="877"/>
                </a:lnTo>
                <a:lnTo>
                  <a:pt x="895" y="871"/>
                </a:lnTo>
                <a:lnTo>
                  <a:pt x="888" y="866"/>
                </a:lnTo>
                <a:lnTo>
                  <a:pt x="883" y="860"/>
                </a:lnTo>
                <a:lnTo>
                  <a:pt x="879" y="854"/>
                </a:lnTo>
                <a:lnTo>
                  <a:pt x="874" y="848"/>
                </a:lnTo>
                <a:lnTo>
                  <a:pt x="874" y="848"/>
                </a:lnTo>
                <a:lnTo>
                  <a:pt x="875" y="843"/>
                </a:lnTo>
                <a:lnTo>
                  <a:pt x="877" y="841"/>
                </a:lnTo>
                <a:lnTo>
                  <a:pt x="881" y="837"/>
                </a:lnTo>
                <a:lnTo>
                  <a:pt x="883" y="835"/>
                </a:lnTo>
                <a:lnTo>
                  <a:pt x="885" y="832"/>
                </a:lnTo>
                <a:lnTo>
                  <a:pt x="885" y="828"/>
                </a:lnTo>
                <a:lnTo>
                  <a:pt x="885" y="824"/>
                </a:lnTo>
                <a:lnTo>
                  <a:pt x="885" y="824"/>
                </a:lnTo>
                <a:lnTo>
                  <a:pt x="883" y="820"/>
                </a:lnTo>
                <a:lnTo>
                  <a:pt x="881" y="817"/>
                </a:lnTo>
                <a:lnTo>
                  <a:pt x="873" y="809"/>
                </a:lnTo>
                <a:lnTo>
                  <a:pt x="864" y="802"/>
                </a:lnTo>
                <a:lnTo>
                  <a:pt x="854" y="796"/>
                </a:lnTo>
                <a:lnTo>
                  <a:pt x="854" y="796"/>
                </a:lnTo>
                <a:lnTo>
                  <a:pt x="853" y="803"/>
                </a:lnTo>
                <a:lnTo>
                  <a:pt x="851" y="809"/>
                </a:lnTo>
                <a:lnTo>
                  <a:pt x="848" y="815"/>
                </a:lnTo>
                <a:lnTo>
                  <a:pt x="844" y="821"/>
                </a:lnTo>
                <a:lnTo>
                  <a:pt x="840" y="827"/>
                </a:lnTo>
                <a:lnTo>
                  <a:pt x="837" y="834"/>
                </a:lnTo>
                <a:lnTo>
                  <a:pt x="835" y="840"/>
                </a:lnTo>
                <a:lnTo>
                  <a:pt x="835" y="848"/>
                </a:lnTo>
                <a:lnTo>
                  <a:pt x="835" y="848"/>
                </a:lnTo>
                <a:close/>
                <a:moveTo>
                  <a:pt x="1334" y="811"/>
                </a:moveTo>
                <a:lnTo>
                  <a:pt x="1334" y="811"/>
                </a:lnTo>
                <a:lnTo>
                  <a:pt x="1335" y="815"/>
                </a:lnTo>
                <a:lnTo>
                  <a:pt x="1337" y="819"/>
                </a:lnTo>
                <a:lnTo>
                  <a:pt x="1339" y="820"/>
                </a:lnTo>
                <a:lnTo>
                  <a:pt x="1342" y="821"/>
                </a:lnTo>
                <a:lnTo>
                  <a:pt x="1350" y="821"/>
                </a:lnTo>
                <a:lnTo>
                  <a:pt x="1359" y="820"/>
                </a:lnTo>
                <a:lnTo>
                  <a:pt x="1359" y="820"/>
                </a:lnTo>
                <a:lnTo>
                  <a:pt x="1360" y="813"/>
                </a:lnTo>
                <a:lnTo>
                  <a:pt x="1360" y="809"/>
                </a:lnTo>
                <a:lnTo>
                  <a:pt x="1358" y="804"/>
                </a:lnTo>
                <a:lnTo>
                  <a:pt x="1357" y="803"/>
                </a:lnTo>
                <a:lnTo>
                  <a:pt x="1355" y="800"/>
                </a:lnTo>
                <a:lnTo>
                  <a:pt x="1355" y="800"/>
                </a:lnTo>
                <a:lnTo>
                  <a:pt x="1351" y="805"/>
                </a:lnTo>
                <a:lnTo>
                  <a:pt x="1346" y="809"/>
                </a:lnTo>
                <a:lnTo>
                  <a:pt x="1341" y="811"/>
                </a:lnTo>
                <a:lnTo>
                  <a:pt x="1334" y="811"/>
                </a:lnTo>
                <a:lnTo>
                  <a:pt x="1334" y="811"/>
                </a:lnTo>
                <a:close/>
                <a:moveTo>
                  <a:pt x="913" y="841"/>
                </a:moveTo>
                <a:lnTo>
                  <a:pt x="913" y="841"/>
                </a:lnTo>
                <a:lnTo>
                  <a:pt x="909" y="843"/>
                </a:lnTo>
                <a:lnTo>
                  <a:pt x="904" y="844"/>
                </a:lnTo>
                <a:lnTo>
                  <a:pt x="900" y="843"/>
                </a:lnTo>
                <a:lnTo>
                  <a:pt x="896" y="843"/>
                </a:lnTo>
                <a:lnTo>
                  <a:pt x="896" y="843"/>
                </a:lnTo>
                <a:lnTo>
                  <a:pt x="914" y="862"/>
                </a:lnTo>
                <a:lnTo>
                  <a:pt x="933" y="880"/>
                </a:lnTo>
                <a:lnTo>
                  <a:pt x="952" y="896"/>
                </a:lnTo>
                <a:lnTo>
                  <a:pt x="974" y="912"/>
                </a:lnTo>
                <a:lnTo>
                  <a:pt x="1016" y="943"/>
                </a:lnTo>
                <a:lnTo>
                  <a:pt x="1036" y="960"/>
                </a:lnTo>
                <a:lnTo>
                  <a:pt x="1055" y="977"/>
                </a:lnTo>
                <a:lnTo>
                  <a:pt x="1055" y="977"/>
                </a:lnTo>
                <a:lnTo>
                  <a:pt x="1061" y="977"/>
                </a:lnTo>
                <a:lnTo>
                  <a:pt x="1065" y="978"/>
                </a:lnTo>
                <a:lnTo>
                  <a:pt x="1068" y="981"/>
                </a:lnTo>
                <a:lnTo>
                  <a:pt x="1072" y="986"/>
                </a:lnTo>
                <a:lnTo>
                  <a:pt x="1074" y="989"/>
                </a:lnTo>
                <a:lnTo>
                  <a:pt x="1078" y="991"/>
                </a:lnTo>
                <a:lnTo>
                  <a:pt x="1080" y="992"/>
                </a:lnTo>
                <a:lnTo>
                  <a:pt x="1083" y="990"/>
                </a:lnTo>
                <a:lnTo>
                  <a:pt x="1083" y="990"/>
                </a:lnTo>
                <a:lnTo>
                  <a:pt x="1062" y="971"/>
                </a:lnTo>
                <a:lnTo>
                  <a:pt x="1041" y="950"/>
                </a:lnTo>
                <a:lnTo>
                  <a:pt x="1002" y="912"/>
                </a:lnTo>
                <a:lnTo>
                  <a:pt x="980" y="893"/>
                </a:lnTo>
                <a:lnTo>
                  <a:pt x="959" y="874"/>
                </a:lnTo>
                <a:lnTo>
                  <a:pt x="936" y="857"/>
                </a:lnTo>
                <a:lnTo>
                  <a:pt x="913" y="841"/>
                </a:lnTo>
                <a:lnTo>
                  <a:pt x="913" y="841"/>
                </a:lnTo>
                <a:close/>
                <a:moveTo>
                  <a:pt x="868" y="904"/>
                </a:moveTo>
                <a:lnTo>
                  <a:pt x="868" y="904"/>
                </a:lnTo>
                <a:lnTo>
                  <a:pt x="862" y="909"/>
                </a:lnTo>
                <a:lnTo>
                  <a:pt x="858" y="913"/>
                </a:lnTo>
                <a:lnTo>
                  <a:pt x="849" y="925"/>
                </a:lnTo>
                <a:lnTo>
                  <a:pt x="840" y="939"/>
                </a:lnTo>
                <a:lnTo>
                  <a:pt x="833" y="954"/>
                </a:lnTo>
                <a:lnTo>
                  <a:pt x="828" y="970"/>
                </a:lnTo>
                <a:lnTo>
                  <a:pt x="827" y="978"/>
                </a:lnTo>
                <a:lnTo>
                  <a:pt x="826" y="987"/>
                </a:lnTo>
                <a:lnTo>
                  <a:pt x="826" y="995"/>
                </a:lnTo>
                <a:lnTo>
                  <a:pt x="826" y="1003"/>
                </a:lnTo>
                <a:lnTo>
                  <a:pt x="828" y="1011"/>
                </a:lnTo>
                <a:lnTo>
                  <a:pt x="830" y="1019"/>
                </a:lnTo>
                <a:lnTo>
                  <a:pt x="830" y="1019"/>
                </a:lnTo>
                <a:lnTo>
                  <a:pt x="830" y="1009"/>
                </a:lnTo>
                <a:lnTo>
                  <a:pt x="830" y="1001"/>
                </a:lnTo>
                <a:lnTo>
                  <a:pt x="833" y="991"/>
                </a:lnTo>
                <a:lnTo>
                  <a:pt x="835" y="984"/>
                </a:lnTo>
                <a:lnTo>
                  <a:pt x="840" y="969"/>
                </a:lnTo>
                <a:lnTo>
                  <a:pt x="846" y="955"/>
                </a:lnTo>
                <a:lnTo>
                  <a:pt x="855" y="943"/>
                </a:lnTo>
                <a:lnTo>
                  <a:pt x="864" y="932"/>
                </a:lnTo>
                <a:lnTo>
                  <a:pt x="881" y="913"/>
                </a:lnTo>
                <a:lnTo>
                  <a:pt x="881" y="913"/>
                </a:lnTo>
                <a:lnTo>
                  <a:pt x="879" y="911"/>
                </a:lnTo>
                <a:lnTo>
                  <a:pt x="875" y="909"/>
                </a:lnTo>
                <a:lnTo>
                  <a:pt x="871" y="906"/>
                </a:lnTo>
                <a:lnTo>
                  <a:pt x="868" y="904"/>
                </a:lnTo>
                <a:lnTo>
                  <a:pt x="868" y="904"/>
                </a:lnTo>
                <a:close/>
                <a:moveTo>
                  <a:pt x="1122" y="1355"/>
                </a:moveTo>
                <a:lnTo>
                  <a:pt x="1122" y="1355"/>
                </a:lnTo>
                <a:lnTo>
                  <a:pt x="1116" y="1344"/>
                </a:lnTo>
                <a:lnTo>
                  <a:pt x="1113" y="1333"/>
                </a:lnTo>
                <a:lnTo>
                  <a:pt x="1104" y="1307"/>
                </a:lnTo>
                <a:lnTo>
                  <a:pt x="1096" y="1280"/>
                </a:lnTo>
                <a:lnTo>
                  <a:pt x="1091" y="1268"/>
                </a:lnTo>
                <a:lnTo>
                  <a:pt x="1085" y="1258"/>
                </a:lnTo>
                <a:lnTo>
                  <a:pt x="1085" y="1258"/>
                </a:lnTo>
                <a:lnTo>
                  <a:pt x="1079" y="1253"/>
                </a:lnTo>
                <a:lnTo>
                  <a:pt x="1072" y="1251"/>
                </a:lnTo>
                <a:lnTo>
                  <a:pt x="1058" y="1247"/>
                </a:lnTo>
                <a:lnTo>
                  <a:pt x="1031" y="1241"/>
                </a:lnTo>
                <a:lnTo>
                  <a:pt x="1018" y="1237"/>
                </a:lnTo>
                <a:lnTo>
                  <a:pt x="1006" y="1232"/>
                </a:lnTo>
                <a:lnTo>
                  <a:pt x="1001" y="1229"/>
                </a:lnTo>
                <a:lnTo>
                  <a:pt x="995" y="1226"/>
                </a:lnTo>
                <a:lnTo>
                  <a:pt x="991" y="1220"/>
                </a:lnTo>
                <a:lnTo>
                  <a:pt x="988" y="1215"/>
                </a:lnTo>
                <a:lnTo>
                  <a:pt x="988" y="1215"/>
                </a:lnTo>
                <a:lnTo>
                  <a:pt x="982" y="1203"/>
                </a:lnTo>
                <a:lnTo>
                  <a:pt x="978" y="1191"/>
                </a:lnTo>
                <a:lnTo>
                  <a:pt x="976" y="1177"/>
                </a:lnTo>
                <a:lnTo>
                  <a:pt x="974" y="1165"/>
                </a:lnTo>
                <a:lnTo>
                  <a:pt x="972" y="1137"/>
                </a:lnTo>
                <a:lnTo>
                  <a:pt x="971" y="1113"/>
                </a:lnTo>
                <a:lnTo>
                  <a:pt x="971" y="1113"/>
                </a:lnTo>
                <a:lnTo>
                  <a:pt x="985" y="1108"/>
                </a:lnTo>
                <a:lnTo>
                  <a:pt x="997" y="1101"/>
                </a:lnTo>
                <a:lnTo>
                  <a:pt x="1009" y="1094"/>
                </a:lnTo>
                <a:lnTo>
                  <a:pt x="1020" y="1083"/>
                </a:lnTo>
                <a:lnTo>
                  <a:pt x="1024" y="1078"/>
                </a:lnTo>
                <a:lnTo>
                  <a:pt x="1028" y="1071"/>
                </a:lnTo>
                <a:lnTo>
                  <a:pt x="1032" y="1065"/>
                </a:lnTo>
                <a:lnTo>
                  <a:pt x="1034" y="1059"/>
                </a:lnTo>
                <a:lnTo>
                  <a:pt x="1036" y="1051"/>
                </a:lnTo>
                <a:lnTo>
                  <a:pt x="1037" y="1044"/>
                </a:lnTo>
                <a:lnTo>
                  <a:pt x="1037" y="1036"/>
                </a:lnTo>
                <a:lnTo>
                  <a:pt x="1036" y="1027"/>
                </a:lnTo>
                <a:lnTo>
                  <a:pt x="1036" y="1027"/>
                </a:lnTo>
                <a:lnTo>
                  <a:pt x="1032" y="1026"/>
                </a:lnTo>
                <a:lnTo>
                  <a:pt x="1028" y="1023"/>
                </a:lnTo>
                <a:lnTo>
                  <a:pt x="1020" y="1018"/>
                </a:lnTo>
                <a:lnTo>
                  <a:pt x="1017" y="1015"/>
                </a:lnTo>
                <a:lnTo>
                  <a:pt x="1012" y="1014"/>
                </a:lnTo>
                <a:lnTo>
                  <a:pt x="1008" y="1012"/>
                </a:lnTo>
                <a:lnTo>
                  <a:pt x="1004" y="1012"/>
                </a:lnTo>
                <a:lnTo>
                  <a:pt x="1004" y="1012"/>
                </a:lnTo>
                <a:lnTo>
                  <a:pt x="1006" y="1025"/>
                </a:lnTo>
                <a:lnTo>
                  <a:pt x="1005" y="1036"/>
                </a:lnTo>
                <a:lnTo>
                  <a:pt x="1003" y="1046"/>
                </a:lnTo>
                <a:lnTo>
                  <a:pt x="997" y="1054"/>
                </a:lnTo>
                <a:lnTo>
                  <a:pt x="992" y="1061"/>
                </a:lnTo>
                <a:lnTo>
                  <a:pt x="985" y="1066"/>
                </a:lnTo>
                <a:lnTo>
                  <a:pt x="976" y="1070"/>
                </a:lnTo>
                <a:lnTo>
                  <a:pt x="966" y="1072"/>
                </a:lnTo>
                <a:lnTo>
                  <a:pt x="958" y="1074"/>
                </a:lnTo>
                <a:lnTo>
                  <a:pt x="947" y="1074"/>
                </a:lnTo>
                <a:lnTo>
                  <a:pt x="937" y="1071"/>
                </a:lnTo>
                <a:lnTo>
                  <a:pt x="929" y="1068"/>
                </a:lnTo>
                <a:lnTo>
                  <a:pt x="920" y="1063"/>
                </a:lnTo>
                <a:lnTo>
                  <a:pt x="912" y="1056"/>
                </a:lnTo>
                <a:lnTo>
                  <a:pt x="905" y="1048"/>
                </a:lnTo>
                <a:lnTo>
                  <a:pt x="900" y="1038"/>
                </a:lnTo>
                <a:lnTo>
                  <a:pt x="900" y="1038"/>
                </a:lnTo>
                <a:lnTo>
                  <a:pt x="899" y="1033"/>
                </a:lnTo>
                <a:lnTo>
                  <a:pt x="899" y="1026"/>
                </a:lnTo>
                <a:lnTo>
                  <a:pt x="901" y="1015"/>
                </a:lnTo>
                <a:lnTo>
                  <a:pt x="905" y="1005"/>
                </a:lnTo>
                <a:lnTo>
                  <a:pt x="911" y="995"/>
                </a:lnTo>
                <a:lnTo>
                  <a:pt x="919" y="988"/>
                </a:lnTo>
                <a:lnTo>
                  <a:pt x="928" y="980"/>
                </a:lnTo>
                <a:lnTo>
                  <a:pt x="940" y="976"/>
                </a:lnTo>
                <a:lnTo>
                  <a:pt x="951" y="973"/>
                </a:lnTo>
                <a:lnTo>
                  <a:pt x="951" y="973"/>
                </a:lnTo>
                <a:lnTo>
                  <a:pt x="945" y="966"/>
                </a:lnTo>
                <a:lnTo>
                  <a:pt x="937" y="961"/>
                </a:lnTo>
                <a:lnTo>
                  <a:pt x="922" y="950"/>
                </a:lnTo>
                <a:lnTo>
                  <a:pt x="891" y="930"/>
                </a:lnTo>
                <a:lnTo>
                  <a:pt x="891" y="930"/>
                </a:lnTo>
                <a:lnTo>
                  <a:pt x="884" y="935"/>
                </a:lnTo>
                <a:lnTo>
                  <a:pt x="875" y="943"/>
                </a:lnTo>
                <a:lnTo>
                  <a:pt x="869" y="950"/>
                </a:lnTo>
                <a:lnTo>
                  <a:pt x="864" y="960"/>
                </a:lnTo>
                <a:lnTo>
                  <a:pt x="858" y="970"/>
                </a:lnTo>
                <a:lnTo>
                  <a:pt x="854" y="979"/>
                </a:lnTo>
                <a:lnTo>
                  <a:pt x="851" y="990"/>
                </a:lnTo>
                <a:lnTo>
                  <a:pt x="849" y="1002"/>
                </a:lnTo>
                <a:lnTo>
                  <a:pt x="848" y="1012"/>
                </a:lnTo>
                <a:lnTo>
                  <a:pt x="848" y="1023"/>
                </a:lnTo>
                <a:lnTo>
                  <a:pt x="850" y="1035"/>
                </a:lnTo>
                <a:lnTo>
                  <a:pt x="852" y="1045"/>
                </a:lnTo>
                <a:lnTo>
                  <a:pt x="856" y="1054"/>
                </a:lnTo>
                <a:lnTo>
                  <a:pt x="861" y="1064"/>
                </a:lnTo>
                <a:lnTo>
                  <a:pt x="869" y="1071"/>
                </a:lnTo>
                <a:lnTo>
                  <a:pt x="876" y="1079"/>
                </a:lnTo>
                <a:lnTo>
                  <a:pt x="876" y="1079"/>
                </a:lnTo>
                <a:lnTo>
                  <a:pt x="873" y="1087"/>
                </a:lnTo>
                <a:lnTo>
                  <a:pt x="870" y="1098"/>
                </a:lnTo>
                <a:lnTo>
                  <a:pt x="865" y="1120"/>
                </a:lnTo>
                <a:lnTo>
                  <a:pt x="856" y="1168"/>
                </a:lnTo>
                <a:lnTo>
                  <a:pt x="851" y="1191"/>
                </a:lnTo>
                <a:lnTo>
                  <a:pt x="848" y="1202"/>
                </a:lnTo>
                <a:lnTo>
                  <a:pt x="844" y="1212"/>
                </a:lnTo>
                <a:lnTo>
                  <a:pt x="840" y="1220"/>
                </a:lnTo>
                <a:lnTo>
                  <a:pt x="835" y="1229"/>
                </a:lnTo>
                <a:lnTo>
                  <a:pt x="828" y="1235"/>
                </a:lnTo>
                <a:lnTo>
                  <a:pt x="822" y="1241"/>
                </a:lnTo>
                <a:lnTo>
                  <a:pt x="822" y="1241"/>
                </a:lnTo>
                <a:lnTo>
                  <a:pt x="815" y="1244"/>
                </a:lnTo>
                <a:lnTo>
                  <a:pt x="808" y="1246"/>
                </a:lnTo>
                <a:lnTo>
                  <a:pt x="792" y="1248"/>
                </a:lnTo>
                <a:lnTo>
                  <a:pt x="776" y="1250"/>
                </a:lnTo>
                <a:lnTo>
                  <a:pt x="767" y="1251"/>
                </a:lnTo>
                <a:lnTo>
                  <a:pt x="760" y="1253"/>
                </a:lnTo>
                <a:lnTo>
                  <a:pt x="760" y="1253"/>
                </a:lnTo>
                <a:lnTo>
                  <a:pt x="756" y="1254"/>
                </a:lnTo>
                <a:lnTo>
                  <a:pt x="752" y="1258"/>
                </a:lnTo>
                <a:lnTo>
                  <a:pt x="749" y="1260"/>
                </a:lnTo>
                <a:lnTo>
                  <a:pt x="745" y="1262"/>
                </a:lnTo>
                <a:lnTo>
                  <a:pt x="745" y="1262"/>
                </a:lnTo>
                <a:lnTo>
                  <a:pt x="736" y="1264"/>
                </a:lnTo>
                <a:lnTo>
                  <a:pt x="727" y="1265"/>
                </a:lnTo>
                <a:lnTo>
                  <a:pt x="707" y="1267"/>
                </a:lnTo>
                <a:lnTo>
                  <a:pt x="699" y="1268"/>
                </a:lnTo>
                <a:lnTo>
                  <a:pt x="689" y="1271"/>
                </a:lnTo>
                <a:lnTo>
                  <a:pt x="679" y="1274"/>
                </a:lnTo>
                <a:lnTo>
                  <a:pt x="671" y="1278"/>
                </a:lnTo>
                <a:lnTo>
                  <a:pt x="671" y="1278"/>
                </a:lnTo>
                <a:lnTo>
                  <a:pt x="663" y="1293"/>
                </a:lnTo>
                <a:lnTo>
                  <a:pt x="656" y="1308"/>
                </a:lnTo>
                <a:lnTo>
                  <a:pt x="650" y="1325"/>
                </a:lnTo>
                <a:lnTo>
                  <a:pt x="645" y="1342"/>
                </a:lnTo>
                <a:lnTo>
                  <a:pt x="645" y="1342"/>
                </a:lnTo>
                <a:lnTo>
                  <a:pt x="654" y="1342"/>
                </a:lnTo>
                <a:lnTo>
                  <a:pt x="662" y="1342"/>
                </a:lnTo>
                <a:lnTo>
                  <a:pt x="678" y="1345"/>
                </a:lnTo>
                <a:lnTo>
                  <a:pt x="712" y="1353"/>
                </a:lnTo>
                <a:lnTo>
                  <a:pt x="728" y="1357"/>
                </a:lnTo>
                <a:lnTo>
                  <a:pt x="745" y="1358"/>
                </a:lnTo>
                <a:lnTo>
                  <a:pt x="753" y="1359"/>
                </a:lnTo>
                <a:lnTo>
                  <a:pt x="762" y="1358"/>
                </a:lnTo>
                <a:lnTo>
                  <a:pt x="770" y="1357"/>
                </a:lnTo>
                <a:lnTo>
                  <a:pt x="779" y="1355"/>
                </a:lnTo>
                <a:lnTo>
                  <a:pt x="779" y="1355"/>
                </a:lnTo>
                <a:lnTo>
                  <a:pt x="785" y="1339"/>
                </a:lnTo>
                <a:lnTo>
                  <a:pt x="790" y="1330"/>
                </a:lnTo>
                <a:lnTo>
                  <a:pt x="794" y="1322"/>
                </a:lnTo>
                <a:lnTo>
                  <a:pt x="800" y="1314"/>
                </a:lnTo>
                <a:lnTo>
                  <a:pt x="808" y="1308"/>
                </a:lnTo>
                <a:lnTo>
                  <a:pt x="816" y="1303"/>
                </a:lnTo>
                <a:lnTo>
                  <a:pt x="826" y="1297"/>
                </a:lnTo>
                <a:lnTo>
                  <a:pt x="826" y="1297"/>
                </a:lnTo>
                <a:lnTo>
                  <a:pt x="837" y="1294"/>
                </a:lnTo>
                <a:lnTo>
                  <a:pt x="851" y="1292"/>
                </a:lnTo>
                <a:lnTo>
                  <a:pt x="867" y="1291"/>
                </a:lnTo>
                <a:lnTo>
                  <a:pt x="884" y="1290"/>
                </a:lnTo>
                <a:lnTo>
                  <a:pt x="901" y="1290"/>
                </a:lnTo>
                <a:lnTo>
                  <a:pt x="917" y="1290"/>
                </a:lnTo>
                <a:lnTo>
                  <a:pt x="932" y="1291"/>
                </a:lnTo>
                <a:lnTo>
                  <a:pt x="945" y="1293"/>
                </a:lnTo>
                <a:lnTo>
                  <a:pt x="945" y="1293"/>
                </a:lnTo>
                <a:lnTo>
                  <a:pt x="951" y="1295"/>
                </a:lnTo>
                <a:lnTo>
                  <a:pt x="957" y="1297"/>
                </a:lnTo>
                <a:lnTo>
                  <a:pt x="966" y="1303"/>
                </a:lnTo>
                <a:lnTo>
                  <a:pt x="974" y="1309"/>
                </a:lnTo>
                <a:lnTo>
                  <a:pt x="980" y="1318"/>
                </a:lnTo>
                <a:lnTo>
                  <a:pt x="986" y="1326"/>
                </a:lnTo>
                <a:lnTo>
                  <a:pt x="991" y="1335"/>
                </a:lnTo>
                <a:lnTo>
                  <a:pt x="1000" y="1353"/>
                </a:lnTo>
                <a:lnTo>
                  <a:pt x="1000" y="1353"/>
                </a:lnTo>
                <a:lnTo>
                  <a:pt x="1018" y="1355"/>
                </a:lnTo>
                <a:lnTo>
                  <a:pt x="1035" y="1357"/>
                </a:lnTo>
                <a:lnTo>
                  <a:pt x="1068" y="1358"/>
                </a:lnTo>
                <a:lnTo>
                  <a:pt x="1099" y="1358"/>
                </a:lnTo>
                <a:lnTo>
                  <a:pt x="1125" y="1359"/>
                </a:lnTo>
                <a:lnTo>
                  <a:pt x="1125" y="1359"/>
                </a:lnTo>
                <a:lnTo>
                  <a:pt x="1126" y="1356"/>
                </a:lnTo>
                <a:lnTo>
                  <a:pt x="1126" y="1355"/>
                </a:lnTo>
                <a:lnTo>
                  <a:pt x="1127" y="1354"/>
                </a:lnTo>
                <a:lnTo>
                  <a:pt x="1125" y="1353"/>
                </a:lnTo>
                <a:lnTo>
                  <a:pt x="1125" y="1353"/>
                </a:lnTo>
                <a:lnTo>
                  <a:pt x="1124" y="1354"/>
                </a:lnTo>
                <a:lnTo>
                  <a:pt x="1122" y="1355"/>
                </a:lnTo>
                <a:lnTo>
                  <a:pt x="1122" y="1355"/>
                </a:lnTo>
                <a:close/>
                <a:moveTo>
                  <a:pt x="1215" y="1077"/>
                </a:moveTo>
                <a:lnTo>
                  <a:pt x="1215" y="1077"/>
                </a:lnTo>
                <a:lnTo>
                  <a:pt x="1222" y="1089"/>
                </a:lnTo>
                <a:lnTo>
                  <a:pt x="1232" y="1099"/>
                </a:lnTo>
                <a:lnTo>
                  <a:pt x="1242" y="1110"/>
                </a:lnTo>
                <a:lnTo>
                  <a:pt x="1252" y="1120"/>
                </a:lnTo>
                <a:lnTo>
                  <a:pt x="1276" y="1138"/>
                </a:lnTo>
                <a:lnTo>
                  <a:pt x="1299" y="1155"/>
                </a:lnTo>
                <a:lnTo>
                  <a:pt x="1299" y="1155"/>
                </a:lnTo>
                <a:lnTo>
                  <a:pt x="1335" y="1183"/>
                </a:lnTo>
                <a:lnTo>
                  <a:pt x="1368" y="1211"/>
                </a:lnTo>
                <a:lnTo>
                  <a:pt x="1368" y="1211"/>
                </a:lnTo>
                <a:lnTo>
                  <a:pt x="1373" y="1216"/>
                </a:lnTo>
                <a:lnTo>
                  <a:pt x="1379" y="1221"/>
                </a:lnTo>
                <a:lnTo>
                  <a:pt x="1383" y="1227"/>
                </a:lnTo>
                <a:lnTo>
                  <a:pt x="1388" y="1232"/>
                </a:lnTo>
                <a:lnTo>
                  <a:pt x="1388" y="1232"/>
                </a:lnTo>
                <a:lnTo>
                  <a:pt x="1397" y="1237"/>
                </a:lnTo>
                <a:lnTo>
                  <a:pt x="1405" y="1242"/>
                </a:lnTo>
                <a:lnTo>
                  <a:pt x="1413" y="1246"/>
                </a:lnTo>
                <a:lnTo>
                  <a:pt x="1420" y="1251"/>
                </a:lnTo>
                <a:lnTo>
                  <a:pt x="1420" y="1251"/>
                </a:lnTo>
                <a:lnTo>
                  <a:pt x="1433" y="1263"/>
                </a:lnTo>
                <a:lnTo>
                  <a:pt x="1446" y="1276"/>
                </a:lnTo>
                <a:lnTo>
                  <a:pt x="1460" y="1289"/>
                </a:lnTo>
                <a:lnTo>
                  <a:pt x="1474" y="1302"/>
                </a:lnTo>
                <a:lnTo>
                  <a:pt x="1474" y="1302"/>
                </a:lnTo>
                <a:lnTo>
                  <a:pt x="1502" y="1326"/>
                </a:lnTo>
                <a:lnTo>
                  <a:pt x="1530" y="1349"/>
                </a:lnTo>
                <a:lnTo>
                  <a:pt x="1588" y="1395"/>
                </a:lnTo>
                <a:lnTo>
                  <a:pt x="1588" y="1395"/>
                </a:lnTo>
                <a:lnTo>
                  <a:pt x="1602" y="1408"/>
                </a:lnTo>
                <a:lnTo>
                  <a:pt x="1619" y="1422"/>
                </a:lnTo>
                <a:lnTo>
                  <a:pt x="1628" y="1428"/>
                </a:lnTo>
                <a:lnTo>
                  <a:pt x="1636" y="1433"/>
                </a:lnTo>
                <a:lnTo>
                  <a:pt x="1643" y="1436"/>
                </a:lnTo>
                <a:lnTo>
                  <a:pt x="1646" y="1438"/>
                </a:lnTo>
                <a:lnTo>
                  <a:pt x="1649" y="1438"/>
                </a:lnTo>
                <a:lnTo>
                  <a:pt x="1649" y="1438"/>
                </a:lnTo>
                <a:lnTo>
                  <a:pt x="1653" y="1436"/>
                </a:lnTo>
                <a:lnTo>
                  <a:pt x="1656" y="1435"/>
                </a:lnTo>
                <a:lnTo>
                  <a:pt x="1662" y="1430"/>
                </a:lnTo>
                <a:lnTo>
                  <a:pt x="1677" y="1416"/>
                </a:lnTo>
                <a:lnTo>
                  <a:pt x="1677" y="1416"/>
                </a:lnTo>
                <a:lnTo>
                  <a:pt x="1693" y="1402"/>
                </a:lnTo>
                <a:lnTo>
                  <a:pt x="1709" y="1387"/>
                </a:lnTo>
                <a:lnTo>
                  <a:pt x="1717" y="1379"/>
                </a:lnTo>
                <a:lnTo>
                  <a:pt x="1722" y="1370"/>
                </a:lnTo>
                <a:lnTo>
                  <a:pt x="1728" y="1362"/>
                </a:lnTo>
                <a:lnTo>
                  <a:pt x="1731" y="1353"/>
                </a:lnTo>
                <a:lnTo>
                  <a:pt x="1731" y="1353"/>
                </a:lnTo>
                <a:lnTo>
                  <a:pt x="1732" y="1344"/>
                </a:lnTo>
                <a:lnTo>
                  <a:pt x="1732" y="1336"/>
                </a:lnTo>
                <a:lnTo>
                  <a:pt x="1733" y="1329"/>
                </a:lnTo>
                <a:lnTo>
                  <a:pt x="1734" y="1326"/>
                </a:lnTo>
                <a:lnTo>
                  <a:pt x="1737" y="1323"/>
                </a:lnTo>
                <a:lnTo>
                  <a:pt x="1737" y="1323"/>
                </a:lnTo>
                <a:lnTo>
                  <a:pt x="1714" y="1297"/>
                </a:lnTo>
                <a:lnTo>
                  <a:pt x="1689" y="1273"/>
                </a:lnTo>
                <a:lnTo>
                  <a:pt x="1641" y="1223"/>
                </a:lnTo>
                <a:lnTo>
                  <a:pt x="1590" y="1175"/>
                </a:lnTo>
                <a:lnTo>
                  <a:pt x="1539" y="1128"/>
                </a:lnTo>
                <a:lnTo>
                  <a:pt x="1436" y="1035"/>
                </a:lnTo>
                <a:lnTo>
                  <a:pt x="1385" y="987"/>
                </a:lnTo>
                <a:lnTo>
                  <a:pt x="1336" y="939"/>
                </a:lnTo>
                <a:lnTo>
                  <a:pt x="1336" y="939"/>
                </a:lnTo>
                <a:lnTo>
                  <a:pt x="1324" y="960"/>
                </a:lnTo>
                <a:lnTo>
                  <a:pt x="1312" y="980"/>
                </a:lnTo>
                <a:lnTo>
                  <a:pt x="1300" y="1000"/>
                </a:lnTo>
                <a:lnTo>
                  <a:pt x="1286" y="1019"/>
                </a:lnTo>
                <a:lnTo>
                  <a:pt x="1272" y="1036"/>
                </a:lnTo>
                <a:lnTo>
                  <a:pt x="1263" y="1045"/>
                </a:lnTo>
                <a:lnTo>
                  <a:pt x="1254" y="1052"/>
                </a:lnTo>
                <a:lnTo>
                  <a:pt x="1246" y="1059"/>
                </a:lnTo>
                <a:lnTo>
                  <a:pt x="1236" y="1065"/>
                </a:lnTo>
                <a:lnTo>
                  <a:pt x="1225" y="1071"/>
                </a:lnTo>
                <a:lnTo>
                  <a:pt x="1215" y="1077"/>
                </a:lnTo>
                <a:lnTo>
                  <a:pt x="1215" y="1077"/>
                </a:lnTo>
                <a:close/>
                <a:moveTo>
                  <a:pt x="1221" y="1042"/>
                </a:moveTo>
                <a:lnTo>
                  <a:pt x="1221" y="1042"/>
                </a:lnTo>
                <a:lnTo>
                  <a:pt x="1224" y="1041"/>
                </a:lnTo>
                <a:lnTo>
                  <a:pt x="1224" y="1042"/>
                </a:lnTo>
                <a:lnTo>
                  <a:pt x="1225" y="1045"/>
                </a:lnTo>
                <a:lnTo>
                  <a:pt x="1225" y="1045"/>
                </a:lnTo>
                <a:lnTo>
                  <a:pt x="1238" y="1035"/>
                </a:lnTo>
                <a:lnTo>
                  <a:pt x="1251" y="1025"/>
                </a:lnTo>
                <a:lnTo>
                  <a:pt x="1257" y="1019"/>
                </a:lnTo>
                <a:lnTo>
                  <a:pt x="1262" y="1014"/>
                </a:lnTo>
                <a:lnTo>
                  <a:pt x="1266" y="1006"/>
                </a:lnTo>
                <a:lnTo>
                  <a:pt x="1269" y="997"/>
                </a:lnTo>
                <a:lnTo>
                  <a:pt x="1269" y="997"/>
                </a:lnTo>
                <a:lnTo>
                  <a:pt x="1267" y="996"/>
                </a:lnTo>
                <a:lnTo>
                  <a:pt x="1266" y="996"/>
                </a:lnTo>
                <a:lnTo>
                  <a:pt x="1263" y="1000"/>
                </a:lnTo>
                <a:lnTo>
                  <a:pt x="1260" y="1003"/>
                </a:lnTo>
                <a:lnTo>
                  <a:pt x="1258" y="1004"/>
                </a:lnTo>
                <a:lnTo>
                  <a:pt x="1254" y="1004"/>
                </a:lnTo>
                <a:lnTo>
                  <a:pt x="1254" y="1004"/>
                </a:lnTo>
                <a:lnTo>
                  <a:pt x="1252" y="1002"/>
                </a:lnTo>
                <a:lnTo>
                  <a:pt x="1249" y="997"/>
                </a:lnTo>
                <a:lnTo>
                  <a:pt x="1246" y="990"/>
                </a:lnTo>
                <a:lnTo>
                  <a:pt x="1245" y="980"/>
                </a:lnTo>
                <a:lnTo>
                  <a:pt x="1245" y="973"/>
                </a:lnTo>
                <a:lnTo>
                  <a:pt x="1245" y="973"/>
                </a:lnTo>
                <a:lnTo>
                  <a:pt x="1238" y="980"/>
                </a:lnTo>
                <a:lnTo>
                  <a:pt x="1231" y="987"/>
                </a:lnTo>
                <a:lnTo>
                  <a:pt x="1223" y="992"/>
                </a:lnTo>
                <a:lnTo>
                  <a:pt x="1215" y="997"/>
                </a:lnTo>
                <a:lnTo>
                  <a:pt x="1195" y="1005"/>
                </a:lnTo>
                <a:lnTo>
                  <a:pt x="1174" y="1012"/>
                </a:lnTo>
                <a:lnTo>
                  <a:pt x="1174" y="1012"/>
                </a:lnTo>
                <a:lnTo>
                  <a:pt x="1182" y="1014"/>
                </a:lnTo>
                <a:lnTo>
                  <a:pt x="1187" y="1015"/>
                </a:lnTo>
                <a:lnTo>
                  <a:pt x="1191" y="1017"/>
                </a:lnTo>
                <a:lnTo>
                  <a:pt x="1195" y="1017"/>
                </a:lnTo>
                <a:lnTo>
                  <a:pt x="1195" y="1017"/>
                </a:lnTo>
                <a:lnTo>
                  <a:pt x="1194" y="1019"/>
                </a:lnTo>
                <a:lnTo>
                  <a:pt x="1193" y="1020"/>
                </a:lnTo>
                <a:lnTo>
                  <a:pt x="1192" y="1022"/>
                </a:lnTo>
                <a:lnTo>
                  <a:pt x="1191" y="1023"/>
                </a:lnTo>
                <a:lnTo>
                  <a:pt x="1191" y="1023"/>
                </a:lnTo>
                <a:lnTo>
                  <a:pt x="1195" y="1023"/>
                </a:lnTo>
                <a:lnTo>
                  <a:pt x="1199" y="1025"/>
                </a:lnTo>
                <a:lnTo>
                  <a:pt x="1202" y="1027"/>
                </a:lnTo>
                <a:lnTo>
                  <a:pt x="1204" y="1031"/>
                </a:lnTo>
                <a:lnTo>
                  <a:pt x="1207" y="1034"/>
                </a:lnTo>
                <a:lnTo>
                  <a:pt x="1209" y="1035"/>
                </a:lnTo>
                <a:lnTo>
                  <a:pt x="1213" y="1035"/>
                </a:lnTo>
                <a:lnTo>
                  <a:pt x="1217" y="1032"/>
                </a:lnTo>
                <a:lnTo>
                  <a:pt x="1217" y="1032"/>
                </a:lnTo>
                <a:lnTo>
                  <a:pt x="1221" y="1038"/>
                </a:lnTo>
                <a:lnTo>
                  <a:pt x="1221" y="1040"/>
                </a:lnTo>
                <a:lnTo>
                  <a:pt x="1221" y="1042"/>
                </a:lnTo>
                <a:lnTo>
                  <a:pt x="1221" y="1042"/>
                </a:lnTo>
                <a:close/>
                <a:moveTo>
                  <a:pt x="988" y="1030"/>
                </a:moveTo>
                <a:lnTo>
                  <a:pt x="988" y="1030"/>
                </a:lnTo>
                <a:lnTo>
                  <a:pt x="987" y="1023"/>
                </a:lnTo>
                <a:lnTo>
                  <a:pt x="986" y="1017"/>
                </a:lnTo>
                <a:lnTo>
                  <a:pt x="983" y="1011"/>
                </a:lnTo>
                <a:lnTo>
                  <a:pt x="980" y="1007"/>
                </a:lnTo>
                <a:lnTo>
                  <a:pt x="977" y="1003"/>
                </a:lnTo>
                <a:lnTo>
                  <a:pt x="973" y="999"/>
                </a:lnTo>
                <a:lnTo>
                  <a:pt x="967" y="995"/>
                </a:lnTo>
                <a:lnTo>
                  <a:pt x="962" y="993"/>
                </a:lnTo>
                <a:lnTo>
                  <a:pt x="957" y="992"/>
                </a:lnTo>
                <a:lnTo>
                  <a:pt x="951" y="992"/>
                </a:lnTo>
                <a:lnTo>
                  <a:pt x="946" y="992"/>
                </a:lnTo>
                <a:lnTo>
                  <a:pt x="940" y="994"/>
                </a:lnTo>
                <a:lnTo>
                  <a:pt x="935" y="996"/>
                </a:lnTo>
                <a:lnTo>
                  <a:pt x="930" y="1000"/>
                </a:lnTo>
                <a:lnTo>
                  <a:pt x="926" y="1005"/>
                </a:lnTo>
                <a:lnTo>
                  <a:pt x="921" y="1010"/>
                </a:lnTo>
                <a:lnTo>
                  <a:pt x="921" y="1010"/>
                </a:lnTo>
                <a:lnTo>
                  <a:pt x="920" y="1020"/>
                </a:lnTo>
                <a:lnTo>
                  <a:pt x="920" y="1027"/>
                </a:lnTo>
                <a:lnTo>
                  <a:pt x="922" y="1035"/>
                </a:lnTo>
                <a:lnTo>
                  <a:pt x="927" y="1040"/>
                </a:lnTo>
                <a:lnTo>
                  <a:pt x="931" y="1046"/>
                </a:lnTo>
                <a:lnTo>
                  <a:pt x="936" y="1050"/>
                </a:lnTo>
                <a:lnTo>
                  <a:pt x="943" y="1053"/>
                </a:lnTo>
                <a:lnTo>
                  <a:pt x="949" y="1055"/>
                </a:lnTo>
                <a:lnTo>
                  <a:pt x="956" y="1056"/>
                </a:lnTo>
                <a:lnTo>
                  <a:pt x="962" y="1056"/>
                </a:lnTo>
                <a:lnTo>
                  <a:pt x="968" y="1055"/>
                </a:lnTo>
                <a:lnTo>
                  <a:pt x="974" y="1052"/>
                </a:lnTo>
                <a:lnTo>
                  <a:pt x="979" y="1049"/>
                </a:lnTo>
                <a:lnTo>
                  <a:pt x="983" y="1044"/>
                </a:lnTo>
                <a:lnTo>
                  <a:pt x="986" y="1037"/>
                </a:lnTo>
                <a:lnTo>
                  <a:pt x="988" y="1030"/>
                </a:lnTo>
                <a:lnTo>
                  <a:pt x="988" y="1030"/>
                </a:lnTo>
                <a:close/>
                <a:moveTo>
                  <a:pt x="1123" y="1124"/>
                </a:moveTo>
                <a:lnTo>
                  <a:pt x="1123" y="1124"/>
                </a:lnTo>
                <a:lnTo>
                  <a:pt x="1144" y="1124"/>
                </a:lnTo>
                <a:lnTo>
                  <a:pt x="1163" y="1126"/>
                </a:lnTo>
                <a:lnTo>
                  <a:pt x="1183" y="1129"/>
                </a:lnTo>
                <a:lnTo>
                  <a:pt x="1202" y="1133"/>
                </a:lnTo>
                <a:lnTo>
                  <a:pt x="1236" y="1142"/>
                </a:lnTo>
                <a:lnTo>
                  <a:pt x="1251" y="1146"/>
                </a:lnTo>
                <a:lnTo>
                  <a:pt x="1265" y="1148"/>
                </a:lnTo>
                <a:lnTo>
                  <a:pt x="1265" y="1148"/>
                </a:lnTo>
                <a:lnTo>
                  <a:pt x="1255" y="1142"/>
                </a:lnTo>
                <a:lnTo>
                  <a:pt x="1245" y="1133"/>
                </a:lnTo>
                <a:lnTo>
                  <a:pt x="1227" y="1117"/>
                </a:lnTo>
                <a:lnTo>
                  <a:pt x="1208" y="1099"/>
                </a:lnTo>
                <a:lnTo>
                  <a:pt x="1189" y="1083"/>
                </a:lnTo>
                <a:lnTo>
                  <a:pt x="1189" y="1083"/>
                </a:lnTo>
                <a:lnTo>
                  <a:pt x="1177" y="1085"/>
                </a:lnTo>
                <a:lnTo>
                  <a:pt x="1170" y="1086"/>
                </a:lnTo>
                <a:lnTo>
                  <a:pt x="1146" y="1085"/>
                </a:lnTo>
                <a:lnTo>
                  <a:pt x="1146" y="1085"/>
                </a:lnTo>
                <a:lnTo>
                  <a:pt x="1144" y="1079"/>
                </a:lnTo>
                <a:lnTo>
                  <a:pt x="1141" y="1074"/>
                </a:lnTo>
                <a:lnTo>
                  <a:pt x="1137" y="1069"/>
                </a:lnTo>
                <a:lnTo>
                  <a:pt x="1133" y="1065"/>
                </a:lnTo>
                <a:lnTo>
                  <a:pt x="1124" y="1057"/>
                </a:lnTo>
                <a:lnTo>
                  <a:pt x="1115" y="1049"/>
                </a:lnTo>
                <a:lnTo>
                  <a:pt x="1115" y="1049"/>
                </a:lnTo>
                <a:lnTo>
                  <a:pt x="1109" y="1056"/>
                </a:lnTo>
                <a:lnTo>
                  <a:pt x="1102" y="1061"/>
                </a:lnTo>
                <a:lnTo>
                  <a:pt x="1096" y="1063"/>
                </a:lnTo>
                <a:lnTo>
                  <a:pt x="1088" y="1063"/>
                </a:lnTo>
                <a:lnTo>
                  <a:pt x="1082" y="1062"/>
                </a:lnTo>
                <a:lnTo>
                  <a:pt x="1074" y="1059"/>
                </a:lnTo>
                <a:lnTo>
                  <a:pt x="1069" y="1055"/>
                </a:lnTo>
                <a:lnTo>
                  <a:pt x="1064" y="1051"/>
                </a:lnTo>
                <a:lnTo>
                  <a:pt x="1064" y="1051"/>
                </a:lnTo>
                <a:lnTo>
                  <a:pt x="1080" y="1068"/>
                </a:lnTo>
                <a:lnTo>
                  <a:pt x="1095" y="1085"/>
                </a:lnTo>
                <a:lnTo>
                  <a:pt x="1110" y="1103"/>
                </a:lnTo>
                <a:lnTo>
                  <a:pt x="1123" y="1124"/>
                </a:lnTo>
                <a:lnTo>
                  <a:pt x="1123" y="1124"/>
                </a:lnTo>
                <a:close/>
                <a:moveTo>
                  <a:pt x="1074" y="1120"/>
                </a:moveTo>
                <a:lnTo>
                  <a:pt x="1074" y="1120"/>
                </a:lnTo>
                <a:lnTo>
                  <a:pt x="1081" y="1118"/>
                </a:lnTo>
                <a:lnTo>
                  <a:pt x="1088" y="1120"/>
                </a:lnTo>
                <a:lnTo>
                  <a:pt x="1095" y="1120"/>
                </a:lnTo>
                <a:lnTo>
                  <a:pt x="1098" y="1118"/>
                </a:lnTo>
                <a:lnTo>
                  <a:pt x="1100" y="1117"/>
                </a:lnTo>
                <a:lnTo>
                  <a:pt x="1100" y="1117"/>
                </a:lnTo>
                <a:lnTo>
                  <a:pt x="1094" y="1111"/>
                </a:lnTo>
                <a:lnTo>
                  <a:pt x="1087" y="1105"/>
                </a:lnTo>
                <a:lnTo>
                  <a:pt x="1078" y="1091"/>
                </a:lnTo>
                <a:lnTo>
                  <a:pt x="1072" y="1084"/>
                </a:lnTo>
                <a:lnTo>
                  <a:pt x="1066" y="1077"/>
                </a:lnTo>
                <a:lnTo>
                  <a:pt x="1061" y="1071"/>
                </a:lnTo>
                <a:lnTo>
                  <a:pt x="1053" y="1066"/>
                </a:lnTo>
                <a:lnTo>
                  <a:pt x="1053" y="1066"/>
                </a:lnTo>
                <a:lnTo>
                  <a:pt x="1051" y="1070"/>
                </a:lnTo>
                <a:lnTo>
                  <a:pt x="1050" y="1075"/>
                </a:lnTo>
                <a:lnTo>
                  <a:pt x="1050" y="1078"/>
                </a:lnTo>
                <a:lnTo>
                  <a:pt x="1051" y="1082"/>
                </a:lnTo>
                <a:lnTo>
                  <a:pt x="1052" y="1085"/>
                </a:lnTo>
                <a:lnTo>
                  <a:pt x="1054" y="1089"/>
                </a:lnTo>
                <a:lnTo>
                  <a:pt x="1060" y="1094"/>
                </a:lnTo>
                <a:lnTo>
                  <a:pt x="1066" y="1099"/>
                </a:lnTo>
                <a:lnTo>
                  <a:pt x="1071" y="1106"/>
                </a:lnTo>
                <a:lnTo>
                  <a:pt x="1073" y="1109"/>
                </a:lnTo>
                <a:lnTo>
                  <a:pt x="1074" y="1112"/>
                </a:lnTo>
                <a:lnTo>
                  <a:pt x="1074" y="1115"/>
                </a:lnTo>
                <a:lnTo>
                  <a:pt x="1074" y="1120"/>
                </a:lnTo>
                <a:lnTo>
                  <a:pt x="1074" y="1120"/>
                </a:lnTo>
                <a:close/>
                <a:moveTo>
                  <a:pt x="1822" y="1163"/>
                </a:moveTo>
                <a:lnTo>
                  <a:pt x="1822" y="1163"/>
                </a:lnTo>
                <a:lnTo>
                  <a:pt x="1827" y="1163"/>
                </a:lnTo>
                <a:lnTo>
                  <a:pt x="1833" y="1161"/>
                </a:lnTo>
                <a:lnTo>
                  <a:pt x="1837" y="1158"/>
                </a:lnTo>
                <a:lnTo>
                  <a:pt x="1841" y="1154"/>
                </a:lnTo>
                <a:lnTo>
                  <a:pt x="1849" y="1143"/>
                </a:lnTo>
                <a:lnTo>
                  <a:pt x="1854" y="1133"/>
                </a:lnTo>
                <a:lnTo>
                  <a:pt x="1854" y="1133"/>
                </a:lnTo>
                <a:lnTo>
                  <a:pt x="1859" y="1126"/>
                </a:lnTo>
                <a:lnTo>
                  <a:pt x="1866" y="1118"/>
                </a:lnTo>
                <a:lnTo>
                  <a:pt x="1871" y="1112"/>
                </a:lnTo>
                <a:lnTo>
                  <a:pt x="1876" y="1106"/>
                </a:lnTo>
                <a:lnTo>
                  <a:pt x="1880" y="1099"/>
                </a:lnTo>
                <a:lnTo>
                  <a:pt x="1880" y="1094"/>
                </a:lnTo>
                <a:lnTo>
                  <a:pt x="1880" y="1091"/>
                </a:lnTo>
                <a:lnTo>
                  <a:pt x="1879" y="1089"/>
                </a:lnTo>
                <a:lnTo>
                  <a:pt x="1876" y="1085"/>
                </a:lnTo>
                <a:lnTo>
                  <a:pt x="1873" y="1083"/>
                </a:lnTo>
                <a:lnTo>
                  <a:pt x="1873" y="1083"/>
                </a:lnTo>
                <a:lnTo>
                  <a:pt x="1856" y="1096"/>
                </a:lnTo>
                <a:lnTo>
                  <a:pt x="1848" y="1105"/>
                </a:lnTo>
                <a:lnTo>
                  <a:pt x="1839" y="1114"/>
                </a:lnTo>
                <a:lnTo>
                  <a:pt x="1831" y="1125"/>
                </a:lnTo>
                <a:lnTo>
                  <a:pt x="1825" y="1137"/>
                </a:lnTo>
                <a:lnTo>
                  <a:pt x="1823" y="1143"/>
                </a:lnTo>
                <a:lnTo>
                  <a:pt x="1822" y="1150"/>
                </a:lnTo>
                <a:lnTo>
                  <a:pt x="1822" y="1157"/>
                </a:lnTo>
                <a:lnTo>
                  <a:pt x="1822" y="1163"/>
                </a:lnTo>
                <a:lnTo>
                  <a:pt x="1822" y="1163"/>
                </a:lnTo>
                <a:close/>
                <a:moveTo>
                  <a:pt x="1899" y="1117"/>
                </a:moveTo>
                <a:lnTo>
                  <a:pt x="1899" y="1117"/>
                </a:lnTo>
                <a:lnTo>
                  <a:pt x="1888" y="1127"/>
                </a:lnTo>
                <a:lnTo>
                  <a:pt x="1880" y="1139"/>
                </a:lnTo>
                <a:lnTo>
                  <a:pt x="1872" y="1151"/>
                </a:lnTo>
                <a:lnTo>
                  <a:pt x="1865" y="1163"/>
                </a:lnTo>
                <a:lnTo>
                  <a:pt x="1865" y="1163"/>
                </a:lnTo>
                <a:lnTo>
                  <a:pt x="1873" y="1158"/>
                </a:lnTo>
                <a:lnTo>
                  <a:pt x="1881" y="1151"/>
                </a:lnTo>
                <a:lnTo>
                  <a:pt x="1887" y="1143"/>
                </a:lnTo>
                <a:lnTo>
                  <a:pt x="1893" y="1136"/>
                </a:lnTo>
                <a:lnTo>
                  <a:pt x="1902" y="1117"/>
                </a:lnTo>
                <a:lnTo>
                  <a:pt x="1911" y="1100"/>
                </a:lnTo>
                <a:lnTo>
                  <a:pt x="1911" y="1100"/>
                </a:lnTo>
                <a:lnTo>
                  <a:pt x="1906" y="1093"/>
                </a:lnTo>
                <a:lnTo>
                  <a:pt x="1904" y="1090"/>
                </a:lnTo>
                <a:lnTo>
                  <a:pt x="1901" y="1087"/>
                </a:lnTo>
                <a:lnTo>
                  <a:pt x="1901" y="1087"/>
                </a:lnTo>
                <a:lnTo>
                  <a:pt x="1900" y="1091"/>
                </a:lnTo>
                <a:lnTo>
                  <a:pt x="1900" y="1095"/>
                </a:lnTo>
                <a:lnTo>
                  <a:pt x="1898" y="1101"/>
                </a:lnTo>
                <a:lnTo>
                  <a:pt x="1897" y="1109"/>
                </a:lnTo>
                <a:lnTo>
                  <a:pt x="1897" y="1112"/>
                </a:lnTo>
                <a:lnTo>
                  <a:pt x="1899" y="1117"/>
                </a:lnTo>
                <a:lnTo>
                  <a:pt x="1899" y="1117"/>
                </a:lnTo>
                <a:close/>
                <a:moveTo>
                  <a:pt x="1036" y="1090"/>
                </a:moveTo>
                <a:lnTo>
                  <a:pt x="1036" y="1090"/>
                </a:lnTo>
                <a:lnTo>
                  <a:pt x="1025" y="1102"/>
                </a:lnTo>
                <a:lnTo>
                  <a:pt x="1012" y="1115"/>
                </a:lnTo>
                <a:lnTo>
                  <a:pt x="1012" y="1115"/>
                </a:lnTo>
                <a:lnTo>
                  <a:pt x="1018" y="1114"/>
                </a:lnTo>
                <a:lnTo>
                  <a:pt x="1023" y="1114"/>
                </a:lnTo>
                <a:lnTo>
                  <a:pt x="1036" y="1115"/>
                </a:lnTo>
                <a:lnTo>
                  <a:pt x="1064" y="1120"/>
                </a:lnTo>
                <a:lnTo>
                  <a:pt x="1064" y="1120"/>
                </a:lnTo>
                <a:lnTo>
                  <a:pt x="1060" y="1110"/>
                </a:lnTo>
                <a:lnTo>
                  <a:pt x="1053" y="1101"/>
                </a:lnTo>
                <a:lnTo>
                  <a:pt x="1050" y="1097"/>
                </a:lnTo>
                <a:lnTo>
                  <a:pt x="1046" y="1094"/>
                </a:lnTo>
                <a:lnTo>
                  <a:pt x="1041" y="1092"/>
                </a:lnTo>
                <a:lnTo>
                  <a:pt x="1036" y="1090"/>
                </a:lnTo>
                <a:lnTo>
                  <a:pt x="1036" y="1090"/>
                </a:lnTo>
                <a:close/>
                <a:moveTo>
                  <a:pt x="731" y="1126"/>
                </a:moveTo>
                <a:lnTo>
                  <a:pt x="731" y="1126"/>
                </a:lnTo>
                <a:lnTo>
                  <a:pt x="736" y="1126"/>
                </a:lnTo>
                <a:lnTo>
                  <a:pt x="745" y="1125"/>
                </a:lnTo>
                <a:lnTo>
                  <a:pt x="753" y="1124"/>
                </a:lnTo>
                <a:lnTo>
                  <a:pt x="760" y="1122"/>
                </a:lnTo>
                <a:lnTo>
                  <a:pt x="760" y="1122"/>
                </a:lnTo>
                <a:lnTo>
                  <a:pt x="760" y="1116"/>
                </a:lnTo>
                <a:lnTo>
                  <a:pt x="759" y="1112"/>
                </a:lnTo>
                <a:lnTo>
                  <a:pt x="756" y="1109"/>
                </a:lnTo>
                <a:lnTo>
                  <a:pt x="754" y="1107"/>
                </a:lnTo>
                <a:lnTo>
                  <a:pt x="752" y="1105"/>
                </a:lnTo>
                <a:lnTo>
                  <a:pt x="749" y="1103"/>
                </a:lnTo>
                <a:lnTo>
                  <a:pt x="746" y="1103"/>
                </a:lnTo>
                <a:lnTo>
                  <a:pt x="744" y="1103"/>
                </a:lnTo>
                <a:lnTo>
                  <a:pt x="740" y="1103"/>
                </a:lnTo>
                <a:lnTo>
                  <a:pt x="737" y="1105"/>
                </a:lnTo>
                <a:lnTo>
                  <a:pt x="735" y="1107"/>
                </a:lnTo>
                <a:lnTo>
                  <a:pt x="733" y="1110"/>
                </a:lnTo>
                <a:lnTo>
                  <a:pt x="731" y="1113"/>
                </a:lnTo>
                <a:lnTo>
                  <a:pt x="730" y="1116"/>
                </a:lnTo>
                <a:lnTo>
                  <a:pt x="730" y="1121"/>
                </a:lnTo>
                <a:lnTo>
                  <a:pt x="731" y="1126"/>
                </a:lnTo>
                <a:lnTo>
                  <a:pt x="731" y="1126"/>
                </a:lnTo>
                <a:close/>
                <a:moveTo>
                  <a:pt x="1427" y="1295"/>
                </a:moveTo>
                <a:lnTo>
                  <a:pt x="1427" y="1295"/>
                </a:lnTo>
                <a:lnTo>
                  <a:pt x="1420" y="1286"/>
                </a:lnTo>
                <a:lnTo>
                  <a:pt x="1414" y="1276"/>
                </a:lnTo>
                <a:lnTo>
                  <a:pt x="1405" y="1267"/>
                </a:lnTo>
                <a:lnTo>
                  <a:pt x="1396" y="1259"/>
                </a:lnTo>
                <a:lnTo>
                  <a:pt x="1376" y="1244"/>
                </a:lnTo>
                <a:lnTo>
                  <a:pt x="1357" y="1230"/>
                </a:lnTo>
                <a:lnTo>
                  <a:pt x="1357" y="1230"/>
                </a:lnTo>
                <a:lnTo>
                  <a:pt x="1343" y="1220"/>
                </a:lnTo>
                <a:lnTo>
                  <a:pt x="1329" y="1213"/>
                </a:lnTo>
                <a:lnTo>
                  <a:pt x="1301" y="1196"/>
                </a:lnTo>
                <a:lnTo>
                  <a:pt x="1301" y="1196"/>
                </a:lnTo>
                <a:lnTo>
                  <a:pt x="1275" y="1180"/>
                </a:lnTo>
                <a:lnTo>
                  <a:pt x="1260" y="1172"/>
                </a:lnTo>
                <a:lnTo>
                  <a:pt x="1245" y="1165"/>
                </a:lnTo>
                <a:lnTo>
                  <a:pt x="1229" y="1158"/>
                </a:lnTo>
                <a:lnTo>
                  <a:pt x="1212" y="1153"/>
                </a:lnTo>
                <a:lnTo>
                  <a:pt x="1195" y="1147"/>
                </a:lnTo>
                <a:lnTo>
                  <a:pt x="1178" y="1144"/>
                </a:lnTo>
                <a:lnTo>
                  <a:pt x="1178" y="1144"/>
                </a:lnTo>
                <a:lnTo>
                  <a:pt x="1163" y="1143"/>
                </a:lnTo>
                <a:lnTo>
                  <a:pt x="1147" y="1142"/>
                </a:lnTo>
                <a:lnTo>
                  <a:pt x="1131" y="1142"/>
                </a:lnTo>
                <a:lnTo>
                  <a:pt x="1115" y="1140"/>
                </a:lnTo>
                <a:lnTo>
                  <a:pt x="1115" y="1140"/>
                </a:lnTo>
                <a:lnTo>
                  <a:pt x="1071" y="1135"/>
                </a:lnTo>
                <a:lnTo>
                  <a:pt x="1050" y="1132"/>
                </a:lnTo>
                <a:lnTo>
                  <a:pt x="1027" y="1131"/>
                </a:lnTo>
                <a:lnTo>
                  <a:pt x="1027" y="1131"/>
                </a:lnTo>
                <a:lnTo>
                  <a:pt x="1020" y="1131"/>
                </a:lnTo>
                <a:lnTo>
                  <a:pt x="1007" y="1131"/>
                </a:lnTo>
                <a:lnTo>
                  <a:pt x="1002" y="1132"/>
                </a:lnTo>
                <a:lnTo>
                  <a:pt x="996" y="1136"/>
                </a:lnTo>
                <a:lnTo>
                  <a:pt x="994" y="1137"/>
                </a:lnTo>
                <a:lnTo>
                  <a:pt x="993" y="1139"/>
                </a:lnTo>
                <a:lnTo>
                  <a:pt x="992" y="1142"/>
                </a:lnTo>
                <a:lnTo>
                  <a:pt x="992" y="1144"/>
                </a:lnTo>
                <a:lnTo>
                  <a:pt x="992" y="1144"/>
                </a:lnTo>
                <a:lnTo>
                  <a:pt x="1027" y="1144"/>
                </a:lnTo>
                <a:lnTo>
                  <a:pt x="1064" y="1145"/>
                </a:lnTo>
                <a:lnTo>
                  <a:pt x="1101" y="1147"/>
                </a:lnTo>
                <a:lnTo>
                  <a:pt x="1138" y="1152"/>
                </a:lnTo>
                <a:lnTo>
                  <a:pt x="1174" y="1157"/>
                </a:lnTo>
                <a:lnTo>
                  <a:pt x="1208" y="1166"/>
                </a:lnTo>
                <a:lnTo>
                  <a:pt x="1224" y="1170"/>
                </a:lnTo>
                <a:lnTo>
                  <a:pt x="1240" y="1175"/>
                </a:lnTo>
                <a:lnTo>
                  <a:pt x="1255" y="1181"/>
                </a:lnTo>
                <a:lnTo>
                  <a:pt x="1269" y="1187"/>
                </a:lnTo>
                <a:lnTo>
                  <a:pt x="1269" y="1187"/>
                </a:lnTo>
                <a:lnTo>
                  <a:pt x="1274" y="1190"/>
                </a:lnTo>
                <a:lnTo>
                  <a:pt x="1278" y="1193"/>
                </a:lnTo>
                <a:lnTo>
                  <a:pt x="1281" y="1197"/>
                </a:lnTo>
                <a:lnTo>
                  <a:pt x="1284" y="1200"/>
                </a:lnTo>
                <a:lnTo>
                  <a:pt x="1284" y="1200"/>
                </a:lnTo>
                <a:lnTo>
                  <a:pt x="1296" y="1205"/>
                </a:lnTo>
                <a:lnTo>
                  <a:pt x="1307" y="1209"/>
                </a:lnTo>
                <a:lnTo>
                  <a:pt x="1319" y="1215"/>
                </a:lnTo>
                <a:lnTo>
                  <a:pt x="1329" y="1221"/>
                </a:lnTo>
                <a:lnTo>
                  <a:pt x="1329" y="1221"/>
                </a:lnTo>
                <a:lnTo>
                  <a:pt x="1344" y="1232"/>
                </a:lnTo>
                <a:lnTo>
                  <a:pt x="1358" y="1243"/>
                </a:lnTo>
                <a:lnTo>
                  <a:pt x="1384" y="1263"/>
                </a:lnTo>
                <a:lnTo>
                  <a:pt x="1384" y="1263"/>
                </a:lnTo>
                <a:lnTo>
                  <a:pt x="1390" y="1267"/>
                </a:lnTo>
                <a:lnTo>
                  <a:pt x="1397" y="1269"/>
                </a:lnTo>
                <a:lnTo>
                  <a:pt x="1402" y="1273"/>
                </a:lnTo>
                <a:lnTo>
                  <a:pt x="1407" y="1276"/>
                </a:lnTo>
                <a:lnTo>
                  <a:pt x="1407" y="1276"/>
                </a:lnTo>
                <a:lnTo>
                  <a:pt x="1415" y="1284"/>
                </a:lnTo>
                <a:lnTo>
                  <a:pt x="1421" y="1293"/>
                </a:lnTo>
                <a:lnTo>
                  <a:pt x="1433" y="1311"/>
                </a:lnTo>
                <a:lnTo>
                  <a:pt x="1439" y="1320"/>
                </a:lnTo>
                <a:lnTo>
                  <a:pt x="1446" y="1327"/>
                </a:lnTo>
                <a:lnTo>
                  <a:pt x="1450" y="1330"/>
                </a:lnTo>
                <a:lnTo>
                  <a:pt x="1455" y="1333"/>
                </a:lnTo>
                <a:lnTo>
                  <a:pt x="1460" y="1335"/>
                </a:lnTo>
                <a:lnTo>
                  <a:pt x="1465" y="1336"/>
                </a:lnTo>
                <a:lnTo>
                  <a:pt x="1465" y="1336"/>
                </a:lnTo>
                <a:lnTo>
                  <a:pt x="1457" y="1324"/>
                </a:lnTo>
                <a:lnTo>
                  <a:pt x="1449" y="1312"/>
                </a:lnTo>
                <a:lnTo>
                  <a:pt x="1445" y="1307"/>
                </a:lnTo>
                <a:lnTo>
                  <a:pt x="1440" y="1303"/>
                </a:lnTo>
                <a:lnTo>
                  <a:pt x="1433" y="1298"/>
                </a:lnTo>
                <a:lnTo>
                  <a:pt x="1427" y="1295"/>
                </a:lnTo>
                <a:lnTo>
                  <a:pt x="1427" y="1295"/>
                </a:lnTo>
                <a:close/>
                <a:moveTo>
                  <a:pt x="731" y="1159"/>
                </a:moveTo>
                <a:lnTo>
                  <a:pt x="731" y="1159"/>
                </a:lnTo>
                <a:lnTo>
                  <a:pt x="735" y="1161"/>
                </a:lnTo>
                <a:lnTo>
                  <a:pt x="739" y="1161"/>
                </a:lnTo>
                <a:lnTo>
                  <a:pt x="749" y="1161"/>
                </a:lnTo>
                <a:lnTo>
                  <a:pt x="764" y="1159"/>
                </a:lnTo>
                <a:lnTo>
                  <a:pt x="764" y="1159"/>
                </a:lnTo>
                <a:lnTo>
                  <a:pt x="765" y="1153"/>
                </a:lnTo>
                <a:lnTo>
                  <a:pt x="764" y="1147"/>
                </a:lnTo>
                <a:lnTo>
                  <a:pt x="762" y="1144"/>
                </a:lnTo>
                <a:lnTo>
                  <a:pt x="758" y="1141"/>
                </a:lnTo>
                <a:lnTo>
                  <a:pt x="753" y="1139"/>
                </a:lnTo>
                <a:lnTo>
                  <a:pt x="748" y="1138"/>
                </a:lnTo>
                <a:lnTo>
                  <a:pt x="734" y="1136"/>
                </a:lnTo>
                <a:lnTo>
                  <a:pt x="734" y="1136"/>
                </a:lnTo>
                <a:lnTo>
                  <a:pt x="732" y="1141"/>
                </a:lnTo>
                <a:lnTo>
                  <a:pt x="731" y="1146"/>
                </a:lnTo>
                <a:lnTo>
                  <a:pt x="731" y="1152"/>
                </a:lnTo>
                <a:lnTo>
                  <a:pt x="731" y="1159"/>
                </a:lnTo>
                <a:lnTo>
                  <a:pt x="731" y="1159"/>
                </a:lnTo>
                <a:close/>
                <a:moveTo>
                  <a:pt x="1913" y="1138"/>
                </a:moveTo>
                <a:lnTo>
                  <a:pt x="1913" y="1138"/>
                </a:lnTo>
                <a:lnTo>
                  <a:pt x="1906" y="1148"/>
                </a:lnTo>
                <a:lnTo>
                  <a:pt x="1898" y="1158"/>
                </a:lnTo>
                <a:lnTo>
                  <a:pt x="1882" y="1176"/>
                </a:lnTo>
                <a:lnTo>
                  <a:pt x="1882" y="1176"/>
                </a:lnTo>
                <a:lnTo>
                  <a:pt x="1887" y="1181"/>
                </a:lnTo>
                <a:lnTo>
                  <a:pt x="1893" y="1184"/>
                </a:lnTo>
                <a:lnTo>
                  <a:pt x="1903" y="1193"/>
                </a:lnTo>
                <a:lnTo>
                  <a:pt x="1909" y="1197"/>
                </a:lnTo>
                <a:lnTo>
                  <a:pt x="1915" y="1200"/>
                </a:lnTo>
                <a:lnTo>
                  <a:pt x="1922" y="1203"/>
                </a:lnTo>
                <a:lnTo>
                  <a:pt x="1930" y="1204"/>
                </a:lnTo>
                <a:lnTo>
                  <a:pt x="1930" y="1204"/>
                </a:lnTo>
                <a:lnTo>
                  <a:pt x="1936" y="1198"/>
                </a:lnTo>
                <a:lnTo>
                  <a:pt x="1943" y="1190"/>
                </a:lnTo>
                <a:lnTo>
                  <a:pt x="1948" y="1183"/>
                </a:lnTo>
                <a:lnTo>
                  <a:pt x="1954" y="1174"/>
                </a:lnTo>
                <a:lnTo>
                  <a:pt x="1954" y="1174"/>
                </a:lnTo>
                <a:lnTo>
                  <a:pt x="1945" y="1163"/>
                </a:lnTo>
                <a:lnTo>
                  <a:pt x="1935" y="1154"/>
                </a:lnTo>
                <a:lnTo>
                  <a:pt x="1926" y="1145"/>
                </a:lnTo>
                <a:lnTo>
                  <a:pt x="1919" y="1141"/>
                </a:lnTo>
                <a:lnTo>
                  <a:pt x="1913" y="1138"/>
                </a:lnTo>
                <a:lnTo>
                  <a:pt x="1913" y="1138"/>
                </a:lnTo>
                <a:close/>
                <a:moveTo>
                  <a:pt x="809" y="1155"/>
                </a:moveTo>
                <a:lnTo>
                  <a:pt x="809" y="1155"/>
                </a:lnTo>
                <a:lnTo>
                  <a:pt x="821" y="1157"/>
                </a:lnTo>
                <a:lnTo>
                  <a:pt x="827" y="1157"/>
                </a:lnTo>
                <a:lnTo>
                  <a:pt x="833" y="1157"/>
                </a:lnTo>
                <a:lnTo>
                  <a:pt x="838" y="1156"/>
                </a:lnTo>
                <a:lnTo>
                  <a:pt x="842" y="1153"/>
                </a:lnTo>
                <a:lnTo>
                  <a:pt x="844" y="1148"/>
                </a:lnTo>
                <a:lnTo>
                  <a:pt x="845" y="1142"/>
                </a:lnTo>
                <a:lnTo>
                  <a:pt x="845" y="1142"/>
                </a:lnTo>
                <a:lnTo>
                  <a:pt x="837" y="1141"/>
                </a:lnTo>
                <a:lnTo>
                  <a:pt x="830" y="1141"/>
                </a:lnTo>
                <a:lnTo>
                  <a:pt x="816" y="1142"/>
                </a:lnTo>
                <a:lnTo>
                  <a:pt x="801" y="1144"/>
                </a:lnTo>
                <a:lnTo>
                  <a:pt x="793" y="1145"/>
                </a:lnTo>
                <a:lnTo>
                  <a:pt x="783" y="1144"/>
                </a:lnTo>
                <a:lnTo>
                  <a:pt x="783" y="1144"/>
                </a:lnTo>
                <a:lnTo>
                  <a:pt x="784" y="1154"/>
                </a:lnTo>
                <a:lnTo>
                  <a:pt x="784" y="1157"/>
                </a:lnTo>
                <a:lnTo>
                  <a:pt x="783" y="1161"/>
                </a:lnTo>
                <a:lnTo>
                  <a:pt x="783" y="1161"/>
                </a:lnTo>
                <a:lnTo>
                  <a:pt x="790" y="1160"/>
                </a:lnTo>
                <a:lnTo>
                  <a:pt x="797" y="1160"/>
                </a:lnTo>
                <a:lnTo>
                  <a:pt x="800" y="1159"/>
                </a:lnTo>
                <a:lnTo>
                  <a:pt x="803" y="1159"/>
                </a:lnTo>
                <a:lnTo>
                  <a:pt x="803" y="1157"/>
                </a:lnTo>
                <a:lnTo>
                  <a:pt x="800" y="1155"/>
                </a:lnTo>
                <a:lnTo>
                  <a:pt x="800" y="1155"/>
                </a:lnTo>
                <a:lnTo>
                  <a:pt x="803" y="1155"/>
                </a:lnTo>
                <a:lnTo>
                  <a:pt x="806" y="1156"/>
                </a:lnTo>
                <a:lnTo>
                  <a:pt x="809" y="1158"/>
                </a:lnTo>
                <a:lnTo>
                  <a:pt x="810" y="1159"/>
                </a:lnTo>
                <a:lnTo>
                  <a:pt x="809" y="1155"/>
                </a:lnTo>
                <a:lnTo>
                  <a:pt x="809" y="1155"/>
                </a:lnTo>
                <a:close/>
                <a:moveTo>
                  <a:pt x="2028" y="1155"/>
                </a:moveTo>
                <a:lnTo>
                  <a:pt x="2028" y="1155"/>
                </a:lnTo>
                <a:lnTo>
                  <a:pt x="2033" y="1166"/>
                </a:lnTo>
                <a:lnTo>
                  <a:pt x="2039" y="1174"/>
                </a:lnTo>
                <a:lnTo>
                  <a:pt x="2046" y="1183"/>
                </a:lnTo>
                <a:lnTo>
                  <a:pt x="2053" y="1190"/>
                </a:lnTo>
                <a:lnTo>
                  <a:pt x="2062" y="1197"/>
                </a:lnTo>
                <a:lnTo>
                  <a:pt x="2071" y="1203"/>
                </a:lnTo>
                <a:lnTo>
                  <a:pt x="2082" y="1207"/>
                </a:lnTo>
                <a:lnTo>
                  <a:pt x="2094" y="1211"/>
                </a:lnTo>
                <a:lnTo>
                  <a:pt x="2094" y="1211"/>
                </a:lnTo>
                <a:lnTo>
                  <a:pt x="2098" y="1200"/>
                </a:lnTo>
                <a:lnTo>
                  <a:pt x="2102" y="1187"/>
                </a:lnTo>
                <a:lnTo>
                  <a:pt x="2102" y="1187"/>
                </a:lnTo>
                <a:lnTo>
                  <a:pt x="2099" y="1187"/>
                </a:lnTo>
                <a:lnTo>
                  <a:pt x="2098" y="1186"/>
                </a:lnTo>
                <a:lnTo>
                  <a:pt x="2098" y="1185"/>
                </a:lnTo>
                <a:lnTo>
                  <a:pt x="2098" y="1185"/>
                </a:lnTo>
                <a:lnTo>
                  <a:pt x="2095" y="1187"/>
                </a:lnTo>
                <a:lnTo>
                  <a:pt x="2093" y="1189"/>
                </a:lnTo>
                <a:lnTo>
                  <a:pt x="2088" y="1195"/>
                </a:lnTo>
                <a:lnTo>
                  <a:pt x="2084" y="1200"/>
                </a:lnTo>
                <a:lnTo>
                  <a:pt x="2081" y="1201"/>
                </a:lnTo>
                <a:lnTo>
                  <a:pt x="2077" y="1202"/>
                </a:lnTo>
                <a:lnTo>
                  <a:pt x="2077" y="1202"/>
                </a:lnTo>
                <a:lnTo>
                  <a:pt x="2072" y="1200"/>
                </a:lnTo>
                <a:lnTo>
                  <a:pt x="2068" y="1197"/>
                </a:lnTo>
                <a:lnTo>
                  <a:pt x="2062" y="1190"/>
                </a:lnTo>
                <a:lnTo>
                  <a:pt x="2057" y="1182"/>
                </a:lnTo>
                <a:lnTo>
                  <a:pt x="2053" y="1172"/>
                </a:lnTo>
                <a:lnTo>
                  <a:pt x="2053" y="1172"/>
                </a:lnTo>
                <a:lnTo>
                  <a:pt x="2054" y="1170"/>
                </a:lnTo>
                <a:lnTo>
                  <a:pt x="2055" y="1169"/>
                </a:lnTo>
                <a:lnTo>
                  <a:pt x="2058" y="1168"/>
                </a:lnTo>
                <a:lnTo>
                  <a:pt x="2062" y="1167"/>
                </a:lnTo>
                <a:lnTo>
                  <a:pt x="2063" y="1166"/>
                </a:lnTo>
                <a:lnTo>
                  <a:pt x="2064" y="1163"/>
                </a:lnTo>
                <a:lnTo>
                  <a:pt x="2064" y="1163"/>
                </a:lnTo>
                <a:lnTo>
                  <a:pt x="2056" y="1158"/>
                </a:lnTo>
                <a:lnTo>
                  <a:pt x="2047" y="1154"/>
                </a:lnTo>
                <a:lnTo>
                  <a:pt x="2042" y="1153"/>
                </a:lnTo>
                <a:lnTo>
                  <a:pt x="2037" y="1153"/>
                </a:lnTo>
                <a:lnTo>
                  <a:pt x="2033" y="1153"/>
                </a:lnTo>
                <a:lnTo>
                  <a:pt x="2028" y="1155"/>
                </a:lnTo>
                <a:lnTo>
                  <a:pt x="2028" y="1155"/>
                </a:lnTo>
                <a:close/>
                <a:moveTo>
                  <a:pt x="2079" y="1176"/>
                </a:moveTo>
                <a:lnTo>
                  <a:pt x="2079" y="1176"/>
                </a:lnTo>
                <a:lnTo>
                  <a:pt x="2076" y="1174"/>
                </a:lnTo>
                <a:lnTo>
                  <a:pt x="2072" y="1172"/>
                </a:lnTo>
                <a:lnTo>
                  <a:pt x="2069" y="1169"/>
                </a:lnTo>
                <a:lnTo>
                  <a:pt x="2066" y="1166"/>
                </a:lnTo>
                <a:lnTo>
                  <a:pt x="2066" y="1166"/>
                </a:lnTo>
                <a:lnTo>
                  <a:pt x="2068" y="1171"/>
                </a:lnTo>
                <a:lnTo>
                  <a:pt x="2071" y="1175"/>
                </a:lnTo>
                <a:lnTo>
                  <a:pt x="2073" y="1176"/>
                </a:lnTo>
                <a:lnTo>
                  <a:pt x="2076" y="1177"/>
                </a:lnTo>
                <a:lnTo>
                  <a:pt x="2078" y="1177"/>
                </a:lnTo>
                <a:lnTo>
                  <a:pt x="2079" y="1176"/>
                </a:lnTo>
                <a:lnTo>
                  <a:pt x="2079" y="1176"/>
                </a:lnTo>
                <a:close/>
                <a:moveTo>
                  <a:pt x="1119" y="1174"/>
                </a:moveTo>
                <a:lnTo>
                  <a:pt x="1119" y="1174"/>
                </a:lnTo>
                <a:lnTo>
                  <a:pt x="1147" y="1206"/>
                </a:lnTo>
                <a:lnTo>
                  <a:pt x="1176" y="1238"/>
                </a:lnTo>
                <a:lnTo>
                  <a:pt x="1203" y="1271"/>
                </a:lnTo>
                <a:lnTo>
                  <a:pt x="1230" y="1304"/>
                </a:lnTo>
                <a:lnTo>
                  <a:pt x="1283" y="1371"/>
                </a:lnTo>
                <a:lnTo>
                  <a:pt x="1338" y="1438"/>
                </a:lnTo>
                <a:lnTo>
                  <a:pt x="1338" y="1438"/>
                </a:lnTo>
                <a:lnTo>
                  <a:pt x="1354" y="1464"/>
                </a:lnTo>
                <a:lnTo>
                  <a:pt x="1371" y="1491"/>
                </a:lnTo>
                <a:lnTo>
                  <a:pt x="1380" y="1504"/>
                </a:lnTo>
                <a:lnTo>
                  <a:pt x="1389" y="1515"/>
                </a:lnTo>
                <a:lnTo>
                  <a:pt x="1400" y="1524"/>
                </a:lnTo>
                <a:lnTo>
                  <a:pt x="1406" y="1529"/>
                </a:lnTo>
                <a:lnTo>
                  <a:pt x="1412" y="1531"/>
                </a:lnTo>
                <a:lnTo>
                  <a:pt x="1412" y="1531"/>
                </a:lnTo>
                <a:lnTo>
                  <a:pt x="1385" y="1492"/>
                </a:lnTo>
                <a:lnTo>
                  <a:pt x="1357" y="1454"/>
                </a:lnTo>
                <a:lnTo>
                  <a:pt x="1301" y="1379"/>
                </a:lnTo>
                <a:lnTo>
                  <a:pt x="1301" y="1379"/>
                </a:lnTo>
                <a:lnTo>
                  <a:pt x="1280" y="1351"/>
                </a:lnTo>
                <a:lnTo>
                  <a:pt x="1272" y="1338"/>
                </a:lnTo>
                <a:lnTo>
                  <a:pt x="1267" y="1330"/>
                </a:lnTo>
                <a:lnTo>
                  <a:pt x="1263" y="1323"/>
                </a:lnTo>
                <a:lnTo>
                  <a:pt x="1263" y="1323"/>
                </a:lnTo>
                <a:lnTo>
                  <a:pt x="1249" y="1309"/>
                </a:lnTo>
                <a:lnTo>
                  <a:pt x="1236" y="1294"/>
                </a:lnTo>
                <a:lnTo>
                  <a:pt x="1212" y="1263"/>
                </a:lnTo>
                <a:lnTo>
                  <a:pt x="1187" y="1231"/>
                </a:lnTo>
                <a:lnTo>
                  <a:pt x="1174" y="1216"/>
                </a:lnTo>
                <a:lnTo>
                  <a:pt x="1161" y="1202"/>
                </a:lnTo>
                <a:lnTo>
                  <a:pt x="1161" y="1202"/>
                </a:lnTo>
                <a:lnTo>
                  <a:pt x="1153" y="1192"/>
                </a:lnTo>
                <a:lnTo>
                  <a:pt x="1143" y="1183"/>
                </a:lnTo>
                <a:lnTo>
                  <a:pt x="1139" y="1177"/>
                </a:lnTo>
                <a:lnTo>
                  <a:pt x="1133" y="1174"/>
                </a:lnTo>
                <a:lnTo>
                  <a:pt x="1127" y="1170"/>
                </a:lnTo>
                <a:lnTo>
                  <a:pt x="1122" y="1168"/>
                </a:lnTo>
                <a:lnTo>
                  <a:pt x="1122" y="1168"/>
                </a:lnTo>
                <a:lnTo>
                  <a:pt x="1117" y="1168"/>
                </a:lnTo>
                <a:lnTo>
                  <a:pt x="1117" y="1168"/>
                </a:lnTo>
                <a:lnTo>
                  <a:pt x="1117" y="1172"/>
                </a:lnTo>
                <a:lnTo>
                  <a:pt x="1117" y="1173"/>
                </a:lnTo>
                <a:lnTo>
                  <a:pt x="1119" y="1174"/>
                </a:lnTo>
                <a:lnTo>
                  <a:pt x="1119" y="1174"/>
                </a:lnTo>
                <a:close/>
                <a:moveTo>
                  <a:pt x="1926" y="1230"/>
                </a:moveTo>
                <a:lnTo>
                  <a:pt x="1926" y="1230"/>
                </a:lnTo>
                <a:lnTo>
                  <a:pt x="1927" y="1233"/>
                </a:lnTo>
                <a:lnTo>
                  <a:pt x="1928" y="1234"/>
                </a:lnTo>
                <a:lnTo>
                  <a:pt x="1929" y="1236"/>
                </a:lnTo>
                <a:lnTo>
                  <a:pt x="1928" y="1241"/>
                </a:lnTo>
                <a:lnTo>
                  <a:pt x="1928" y="1241"/>
                </a:lnTo>
                <a:lnTo>
                  <a:pt x="1937" y="1237"/>
                </a:lnTo>
                <a:lnTo>
                  <a:pt x="1947" y="1233"/>
                </a:lnTo>
                <a:lnTo>
                  <a:pt x="1956" y="1229"/>
                </a:lnTo>
                <a:lnTo>
                  <a:pt x="1963" y="1222"/>
                </a:lnTo>
                <a:lnTo>
                  <a:pt x="1970" y="1216"/>
                </a:lnTo>
                <a:lnTo>
                  <a:pt x="1974" y="1208"/>
                </a:lnTo>
                <a:lnTo>
                  <a:pt x="1977" y="1199"/>
                </a:lnTo>
                <a:lnTo>
                  <a:pt x="1977" y="1189"/>
                </a:lnTo>
                <a:lnTo>
                  <a:pt x="1977" y="1189"/>
                </a:lnTo>
                <a:lnTo>
                  <a:pt x="1980" y="1187"/>
                </a:lnTo>
                <a:lnTo>
                  <a:pt x="1984" y="1185"/>
                </a:lnTo>
                <a:lnTo>
                  <a:pt x="1987" y="1183"/>
                </a:lnTo>
                <a:lnTo>
                  <a:pt x="1992" y="1183"/>
                </a:lnTo>
                <a:lnTo>
                  <a:pt x="1992" y="1183"/>
                </a:lnTo>
                <a:lnTo>
                  <a:pt x="1992" y="1180"/>
                </a:lnTo>
                <a:lnTo>
                  <a:pt x="1991" y="1177"/>
                </a:lnTo>
                <a:lnTo>
                  <a:pt x="1988" y="1174"/>
                </a:lnTo>
                <a:lnTo>
                  <a:pt x="1985" y="1171"/>
                </a:lnTo>
                <a:lnTo>
                  <a:pt x="1981" y="1168"/>
                </a:lnTo>
                <a:lnTo>
                  <a:pt x="1981" y="1168"/>
                </a:lnTo>
                <a:lnTo>
                  <a:pt x="1970" y="1184"/>
                </a:lnTo>
                <a:lnTo>
                  <a:pt x="1957" y="1200"/>
                </a:lnTo>
                <a:lnTo>
                  <a:pt x="1943" y="1216"/>
                </a:lnTo>
                <a:lnTo>
                  <a:pt x="1934" y="1223"/>
                </a:lnTo>
                <a:lnTo>
                  <a:pt x="1926" y="1230"/>
                </a:lnTo>
                <a:lnTo>
                  <a:pt x="1926" y="1230"/>
                </a:lnTo>
                <a:close/>
                <a:moveTo>
                  <a:pt x="736" y="1202"/>
                </a:moveTo>
                <a:lnTo>
                  <a:pt x="736" y="1202"/>
                </a:lnTo>
                <a:lnTo>
                  <a:pt x="737" y="1204"/>
                </a:lnTo>
                <a:lnTo>
                  <a:pt x="738" y="1204"/>
                </a:lnTo>
                <a:lnTo>
                  <a:pt x="738" y="1204"/>
                </a:lnTo>
                <a:lnTo>
                  <a:pt x="739" y="1202"/>
                </a:lnTo>
                <a:lnTo>
                  <a:pt x="742" y="1201"/>
                </a:lnTo>
                <a:lnTo>
                  <a:pt x="743" y="1200"/>
                </a:lnTo>
                <a:lnTo>
                  <a:pt x="745" y="1201"/>
                </a:lnTo>
                <a:lnTo>
                  <a:pt x="750" y="1202"/>
                </a:lnTo>
                <a:lnTo>
                  <a:pt x="752" y="1202"/>
                </a:lnTo>
                <a:lnTo>
                  <a:pt x="755" y="1202"/>
                </a:lnTo>
                <a:lnTo>
                  <a:pt x="755" y="1202"/>
                </a:lnTo>
                <a:lnTo>
                  <a:pt x="758" y="1196"/>
                </a:lnTo>
                <a:lnTo>
                  <a:pt x="761" y="1190"/>
                </a:lnTo>
                <a:lnTo>
                  <a:pt x="763" y="1184"/>
                </a:lnTo>
                <a:lnTo>
                  <a:pt x="764" y="1176"/>
                </a:lnTo>
                <a:lnTo>
                  <a:pt x="764" y="1176"/>
                </a:lnTo>
                <a:lnTo>
                  <a:pt x="754" y="1176"/>
                </a:lnTo>
                <a:lnTo>
                  <a:pt x="746" y="1175"/>
                </a:lnTo>
                <a:lnTo>
                  <a:pt x="738" y="1172"/>
                </a:lnTo>
                <a:lnTo>
                  <a:pt x="731" y="1170"/>
                </a:lnTo>
                <a:lnTo>
                  <a:pt x="731" y="1170"/>
                </a:lnTo>
                <a:lnTo>
                  <a:pt x="729" y="1176"/>
                </a:lnTo>
                <a:lnTo>
                  <a:pt x="730" y="1182"/>
                </a:lnTo>
                <a:lnTo>
                  <a:pt x="732" y="1186"/>
                </a:lnTo>
                <a:lnTo>
                  <a:pt x="734" y="1190"/>
                </a:lnTo>
                <a:lnTo>
                  <a:pt x="738" y="1197"/>
                </a:lnTo>
                <a:lnTo>
                  <a:pt x="738" y="1200"/>
                </a:lnTo>
                <a:lnTo>
                  <a:pt x="736" y="1202"/>
                </a:lnTo>
                <a:lnTo>
                  <a:pt x="736" y="1202"/>
                </a:lnTo>
                <a:close/>
                <a:moveTo>
                  <a:pt x="1966" y="1245"/>
                </a:moveTo>
                <a:lnTo>
                  <a:pt x="1966" y="1245"/>
                </a:lnTo>
                <a:lnTo>
                  <a:pt x="1973" y="1251"/>
                </a:lnTo>
                <a:lnTo>
                  <a:pt x="1979" y="1258"/>
                </a:lnTo>
                <a:lnTo>
                  <a:pt x="1987" y="1263"/>
                </a:lnTo>
                <a:lnTo>
                  <a:pt x="1994" y="1268"/>
                </a:lnTo>
                <a:lnTo>
                  <a:pt x="2010" y="1278"/>
                </a:lnTo>
                <a:lnTo>
                  <a:pt x="2019" y="1283"/>
                </a:lnTo>
                <a:lnTo>
                  <a:pt x="2026" y="1289"/>
                </a:lnTo>
                <a:lnTo>
                  <a:pt x="2026" y="1289"/>
                </a:lnTo>
                <a:lnTo>
                  <a:pt x="2032" y="1281"/>
                </a:lnTo>
                <a:lnTo>
                  <a:pt x="2038" y="1274"/>
                </a:lnTo>
                <a:lnTo>
                  <a:pt x="2041" y="1271"/>
                </a:lnTo>
                <a:lnTo>
                  <a:pt x="2043" y="1266"/>
                </a:lnTo>
                <a:lnTo>
                  <a:pt x="2046" y="1261"/>
                </a:lnTo>
                <a:lnTo>
                  <a:pt x="2047" y="1256"/>
                </a:lnTo>
                <a:lnTo>
                  <a:pt x="2047" y="1256"/>
                </a:lnTo>
                <a:lnTo>
                  <a:pt x="2035" y="1243"/>
                </a:lnTo>
                <a:lnTo>
                  <a:pt x="2022" y="1232"/>
                </a:lnTo>
                <a:lnTo>
                  <a:pt x="1994" y="1211"/>
                </a:lnTo>
                <a:lnTo>
                  <a:pt x="1994" y="1211"/>
                </a:lnTo>
                <a:lnTo>
                  <a:pt x="1991" y="1215"/>
                </a:lnTo>
                <a:lnTo>
                  <a:pt x="1987" y="1219"/>
                </a:lnTo>
                <a:lnTo>
                  <a:pt x="1979" y="1227"/>
                </a:lnTo>
                <a:lnTo>
                  <a:pt x="1972" y="1234"/>
                </a:lnTo>
                <a:lnTo>
                  <a:pt x="1969" y="1239"/>
                </a:lnTo>
                <a:lnTo>
                  <a:pt x="1966" y="1245"/>
                </a:lnTo>
                <a:lnTo>
                  <a:pt x="1966" y="1245"/>
                </a:lnTo>
                <a:close/>
                <a:moveTo>
                  <a:pt x="2072" y="1287"/>
                </a:moveTo>
                <a:lnTo>
                  <a:pt x="2072" y="1287"/>
                </a:lnTo>
                <a:lnTo>
                  <a:pt x="2073" y="1289"/>
                </a:lnTo>
                <a:lnTo>
                  <a:pt x="2075" y="1289"/>
                </a:lnTo>
                <a:lnTo>
                  <a:pt x="2076" y="1287"/>
                </a:lnTo>
                <a:lnTo>
                  <a:pt x="2077" y="1286"/>
                </a:lnTo>
                <a:lnTo>
                  <a:pt x="2076" y="1286"/>
                </a:lnTo>
                <a:lnTo>
                  <a:pt x="2075" y="1286"/>
                </a:lnTo>
                <a:lnTo>
                  <a:pt x="2072" y="1287"/>
                </a:lnTo>
                <a:lnTo>
                  <a:pt x="2072" y="1287"/>
                </a:lnTo>
                <a:lnTo>
                  <a:pt x="2076" y="1279"/>
                </a:lnTo>
                <a:lnTo>
                  <a:pt x="2079" y="1269"/>
                </a:lnTo>
                <a:lnTo>
                  <a:pt x="2079" y="1265"/>
                </a:lnTo>
                <a:lnTo>
                  <a:pt x="2079" y="1261"/>
                </a:lnTo>
                <a:lnTo>
                  <a:pt x="2077" y="1258"/>
                </a:lnTo>
                <a:lnTo>
                  <a:pt x="2072" y="1256"/>
                </a:lnTo>
                <a:lnTo>
                  <a:pt x="2072" y="1256"/>
                </a:lnTo>
                <a:lnTo>
                  <a:pt x="2064" y="1267"/>
                </a:lnTo>
                <a:lnTo>
                  <a:pt x="2054" y="1279"/>
                </a:lnTo>
                <a:lnTo>
                  <a:pt x="2045" y="1291"/>
                </a:lnTo>
                <a:lnTo>
                  <a:pt x="2036" y="1304"/>
                </a:lnTo>
                <a:lnTo>
                  <a:pt x="2036" y="1304"/>
                </a:lnTo>
                <a:lnTo>
                  <a:pt x="2024" y="1313"/>
                </a:lnTo>
                <a:lnTo>
                  <a:pt x="2021" y="1316"/>
                </a:lnTo>
                <a:lnTo>
                  <a:pt x="2020" y="1319"/>
                </a:lnTo>
                <a:lnTo>
                  <a:pt x="2019" y="1322"/>
                </a:lnTo>
                <a:lnTo>
                  <a:pt x="2020" y="1325"/>
                </a:lnTo>
                <a:lnTo>
                  <a:pt x="2020" y="1325"/>
                </a:lnTo>
                <a:lnTo>
                  <a:pt x="2035" y="1318"/>
                </a:lnTo>
                <a:lnTo>
                  <a:pt x="2048" y="1309"/>
                </a:lnTo>
                <a:lnTo>
                  <a:pt x="2061" y="1298"/>
                </a:lnTo>
                <a:lnTo>
                  <a:pt x="2072" y="1287"/>
                </a:lnTo>
                <a:lnTo>
                  <a:pt x="2072" y="1287"/>
                </a:lnTo>
                <a:close/>
                <a:moveTo>
                  <a:pt x="1915" y="1272"/>
                </a:moveTo>
                <a:lnTo>
                  <a:pt x="1915" y="1272"/>
                </a:lnTo>
                <a:lnTo>
                  <a:pt x="1884" y="1291"/>
                </a:lnTo>
                <a:lnTo>
                  <a:pt x="1852" y="1310"/>
                </a:lnTo>
                <a:lnTo>
                  <a:pt x="1822" y="1328"/>
                </a:lnTo>
                <a:lnTo>
                  <a:pt x="1808" y="1338"/>
                </a:lnTo>
                <a:lnTo>
                  <a:pt x="1796" y="1347"/>
                </a:lnTo>
                <a:lnTo>
                  <a:pt x="1796" y="1347"/>
                </a:lnTo>
                <a:lnTo>
                  <a:pt x="1800" y="1352"/>
                </a:lnTo>
                <a:lnTo>
                  <a:pt x="1805" y="1357"/>
                </a:lnTo>
                <a:lnTo>
                  <a:pt x="1805" y="1357"/>
                </a:lnTo>
                <a:lnTo>
                  <a:pt x="1826" y="1348"/>
                </a:lnTo>
                <a:lnTo>
                  <a:pt x="1845" y="1337"/>
                </a:lnTo>
                <a:lnTo>
                  <a:pt x="1884" y="1314"/>
                </a:lnTo>
                <a:lnTo>
                  <a:pt x="1921" y="1291"/>
                </a:lnTo>
                <a:lnTo>
                  <a:pt x="1960" y="1267"/>
                </a:lnTo>
                <a:lnTo>
                  <a:pt x="1960" y="1267"/>
                </a:lnTo>
                <a:lnTo>
                  <a:pt x="1956" y="1262"/>
                </a:lnTo>
                <a:lnTo>
                  <a:pt x="1954" y="1260"/>
                </a:lnTo>
                <a:lnTo>
                  <a:pt x="1951" y="1259"/>
                </a:lnTo>
                <a:lnTo>
                  <a:pt x="1946" y="1258"/>
                </a:lnTo>
                <a:lnTo>
                  <a:pt x="1940" y="1259"/>
                </a:lnTo>
                <a:lnTo>
                  <a:pt x="1933" y="1261"/>
                </a:lnTo>
                <a:lnTo>
                  <a:pt x="1928" y="1264"/>
                </a:lnTo>
                <a:lnTo>
                  <a:pt x="1915" y="1272"/>
                </a:lnTo>
                <a:lnTo>
                  <a:pt x="1915" y="1272"/>
                </a:lnTo>
                <a:close/>
                <a:moveTo>
                  <a:pt x="2100" y="1355"/>
                </a:moveTo>
                <a:lnTo>
                  <a:pt x="2100" y="1355"/>
                </a:lnTo>
                <a:lnTo>
                  <a:pt x="2103" y="1354"/>
                </a:lnTo>
                <a:lnTo>
                  <a:pt x="2108" y="1353"/>
                </a:lnTo>
                <a:lnTo>
                  <a:pt x="2115" y="1348"/>
                </a:lnTo>
                <a:lnTo>
                  <a:pt x="2118" y="1344"/>
                </a:lnTo>
                <a:lnTo>
                  <a:pt x="2122" y="1340"/>
                </a:lnTo>
                <a:lnTo>
                  <a:pt x="2123" y="1337"/>
                </a:lnTo>
                <a:lnTo>
                  <a:pt x="2124" y="1334"/>
                </a:lnTo>
                <a:lnTo>
                  <a:pt x="2124" y="1334"/>
                </a:lnTo>
                <a:lnTo>
                  <a:pt x="2123" y="1330"/>
                </a:lnTo>
                <a:lnTo>
                  <a:pt x="2118" y="1326"/>
                </a:lnTo>
                <a:lnTo>
                  <a:pt x="2107" y="1313"/>
                </a:lnTo>
                <a:lnTo>
                  <a:pt x="2094" y="1302"/>
                </a:lnTo>
                <a:lnTo>
                  <a:pt x="2087" y="1297"/>
                </a:lnTo>
                <a:lnTo>
                  <a:pt x="2083" y="1295"/>
                </a:lnTo>
                <a:lnTo>
                  <a:pt x="2083" y="1295"/>
                </a:lnTo>
                <a:lnTo>
                  <a:pt x="2078" y="1302"/>
                </a:lnTo>
                <a:lnTo>
                  <a:pt x="2072" y="1308"/>
                </a:lnTo>
                <a:lnTo>
                  <a:pt x="2067" y="1314"/>
                </a:lnTo>
                <a:lnTo>
                  <a:pt x="2062" y="1321"/>
                </a:lnTo>
                <a:lnTo>
                  <a:pt x="2062" y="1321"/>
                </a:lnTo>
                <a:lnTo>
                  <a:pt x="2066" y="1324"/>
                </a:lnTo>
                <a:lnTo>
                  <a:pt x="2070" y="1328"/>
                </a:lnTo>
                <a:lnTo>
                  <a:pt x="2079" y="1340"/>
                </a:lnTo>
                <a:lnTo>
                  <a:pt x="2083" y="1345"/>
                </a:lnTo>
                <a:lnTo>
                  <a:pt x="2088" y="1351"/>
                </a:lnTo>
                <a:lnTo>
                  <a:pt x="2094" y="1354"/>
                </a:lnTo>
                <a:lnTo>
                  <a:pt x="2100" y="1355"/>
                </a:lnTo>
                <a:lnTo>
                  <a:pt x="2100" y="1355"/>
                </a:lnTo>
                <a:close/>
                <a:moveTo>
                  <a:pt x="889" y="1308"/>
                </a:moveTo>
                <a:lnTo>
                  <a:pt x="889" y="1308"/>
                </a:lnTo>
                <a:lnTo>
                  <a:pt x="871" y="1308"/>
                </a:lnTo>
                <a:lnTo>
                  <a:pt x="853" y="1307"/>
                </a:lnTo>
                <a:lnTo>
                  <a:pt x="844" y="1308"/>
                </a:lnTo>
                <a:lnTo>
                  <a:pt x="836" y="1310"/>
                </a:lnTo>
                <a:lnTo>
                  <a:pt x="828" y="1313"/>
                </a:lnTo>
                <a:lnTo>
                  <a:pt x="822" y="1319"/>
                </a:lnTo>
                <a:lnTo>
                  <a:pt x="822" y="1319"/>
                </a:lnTo>
                <a:lnTo>
                  <a:pt x="858" y="1322"/>
                </a:lnTo>
                <a:lnTo>
                  <a:pt x="895" y="1326"/>
                </a:lnTo>
                <a:lnTo>
                  <a:pt x="931" y="1329"/>
                </a:lnTo>
                <a:lnTo>
                  <a:pt x="949" y="1329"/>
                </a:lnTo>
                <a:lnTo>
                  <a:pt x="968" y="1329"/>
                </a:lnTo>
                <a:lnTo>
                  <a:pt x="968" y="1329"/>
                </a:lnTo>
                <a:lnTo>
                  <a:pt x="965" y="1324"/>
                </a:lnTo>
                <a:lnTo>
                  <a:pt x="962" y="1321"/>
                </a:lnTo>
                <a:lnTo>
                  <a:pt x="958" y="1317"/>
                </a:lnTo>
                <a:lnTo>
                  <a:pt x="954" y="1314"/>
                </a:lnTo>
                <a:lnTo>
                  <a:pt x="944" y="1310"/>
                </a:lnTo>
                <a:lnTo>
                  <a:pt x="934" y="1308"/>
                </a:lnTo>
                <a:lnTo>
                  <a:pt x="924" y="1307"/>
                </a:lnTo>
                <a:lnTo>
                  <a:pt x="912" y="1307"/>
                </a:lnTo>
                <a:lnTo>
                  <a:pt x="889" y="1308"/>
                </a:lnTo>
                <a:lnTo>
                  <a:pt x="889" y="1308"/>
                </a:lnTo>
                <a:close/>
                <a:moveTo>
                  <a:pt x="820" y="1338"/>
                </a:moveTo>
                <a:lnTo>
                  <a:pt x="820" y="1338"/>
                </a:lnTo>
                <a:lnTo>
                  <a:pt x="819" y="1369"/>
                </a:lnTo>
                <a:lnTo>
                  <a:pt x="818" y="1399"/>
                </a:lnTo>
                <a:lnTo>
                  <a:pt x="818" y="1455"/>
                </a:lnTo>
                <a:lnTo>
                  <a:pt x="818" y="1455"/>
                </a:lnTo>
                <a:lnTo>
                  <a:pt x="821" y="1476"/>
                </a:lnTo>
                <a:lnTo>
                  <a:pt x="824" y="1499"/>
                </a:lnTo>
                <a:lnTo>
                  <a:pt x="825" y="1522"/>
                </a:lnTo>
                <a:lnTo>
                  <a:pt x="826" y="1546"/>
                </a:lnTo>
                <a:lnTo>
                  <a:pt x="827" y="1594"/>
                </a:lnTo>
                <a:lnTo>
                  <a:pt x="827" y="1644"/>
                </a:lnTo>
                <a:lnTo>
                  <a:pt x="826" y="1696"/>
                </a:lnTo>
                <a:lnTo>
                  <a:pt x="826" y="1747"/>
                </a:lnTo>
                <a:lnTo>
                  <a:pt x="827" y="1798"/>
                </a:lnTo>
                <a:lnTo>
                  <a:pt x="828" y="1824"/>
                </a:lnTo>
                <a:lnTo>
                  <a:pt x="830" y="1850"/>
                </a:lnTo>
                <a:lnTo>
                  <a:pt x="830" y="1850"/>
                </a:lnTo>
                <a:lnTo>
                  <a:pt x="827" y="1857"/>
                </a:lnTo>
                <a:lnTo>
                  <a:pt x="826" y="1865"/>
                </a:lnTo>
                <a:lnTo>
                  <a:pt x="825" y="1872"/>
                </a:lnTo>
                <a:lnTo>
                  <a:pt x="824" y="1881"/>
                </a:lnTo>
                <a:lnTo>
                  <a:pt x="825" y="1899"/>
                </a:lnTo>
                <a:lnTo>
                  <a:pt x="826" y="1917"/>
                </a:lnTo>
                <a:lnTo>
                  <a:pt x="826" y="1917"/>
                </a:lnTo>
                <a:lnTo>
                  <a:pt x="836" y="2037"/>
                </a:lnTo>
                <a:lnTo>
                  <a:pt x="840" y="2096"/>
                </a:lnTo>
                <a:lnTo>
                  <a:pt x="843" y="2154"/>
                </a:lnTo>
                <a:lnTo>
                  <a:pt x="843" y="2154"/>
                </a:lnTo>
                <a:lnTo>
                  <a:pt x="849" y="2152"/>
                </a:lnTo>
                <a:lnTo>
                  <a:pt x="855" y="2151"/>
                </a:lnTo>
                <a:lnTo>
                  <a:pt x="861" y="2151"/>
                </a:lnTo>
                <a:lnTo>
                  <a:pt x="869" y="2151"/>
                </a:lnTo>
                <a:lnTo>
                  <a:pt x="881" y="2153"/>
                </a:lnTo>
                <a:lnTo>
                  <a:pt x="886" y="2154"/>
                </a:lnTo>
                <a:lnTo>
                  <a:pt x="891" y="2154"/>
                </a:lnTo>
                <a:lnTo>
                  <a:pt x="891" y="2154"/>
                </a:lnTo>
                <a:lnTo>
                  <a:pt x="889" y="2128"/>
                </a:lnTo>
                <a:lnTo>
                  <a:pt x="888" y="2101"/>
                </a:lnTo>
                <a:lnTo>
                  <a:pt x="888" y="2045"/>
                </a:lnTo>
                <a:lnTo>
                  <a:pt x="887" y="2016"/>
                </a:lnTo>
                <a:lnTo>
                  <a:pt x="886" y="1988"/>
                </a:lnTo>
                <a:lnTo>
                  <a:pt x="884" y="1961"/>
                </a:lnTo>
                <a:lnTo>
                  <a:pt x="881" y="1937"/>
                </a:lnTo>
                <a:lnTo>
                  <a:pt x="881" y="1937"/>
                </a:lnTo>
                <a:lnTo>
                  <a:pt x="884" y="1926"/>
                </a:lnTo>
                <a:lnTo>
                  <a:pt x="885" y="1915"/>
                </a:lnTo>
                <a:lnTo>
                  <a:pt x="886" y="1902"/>
                </a:lnTo>
                <a:lnTo>
                  <a:pt x="886" y="1890"/>
                </a:lnTo>
                <a:lnTo>
                  <a:pt x="885" y="1867"/>
                </a:lnTo>
                <a:lnTo>
                  <a:pt x="883" y="1848"/>
                </a:lnTo>
                <a:lnTo>
                  <a:pt x="883" y="1848"/>
                </a:lnTo>
                <a:lnTo>
                  <a:pt x="884" y="1841"/>
                </a:lnTo>
                <a:lnTo>
                  <a:pt x="885" y="1836"/>
                </a:lnTo>
                <a:lnTo>
                  <a:pt x="887" y="1829"/>
                </a:lnTo>
                <a:lnTo>
                  <a:pt x="887" y="1824"/>
                </a:lnTo>
                <a:lnTo>
                  <a:pt x="887" y="1824"/>
                </a:lnTo>
                <a:lnTo>
                  <a:pt x="886" y="1819"/>
                </a:lnTo>
                <a:lnTo>
                  <a:pt x="884" y="1813"/>
                </a:lnTo>
                <a:lnTo>
                  <a:pt x="883" y="1808"/>
                </a:lnTo>
                <a:lnTo>
                  <a:pt x="881" y="1803"/>
                </a:lnTo>
                <a:lnTo>
                  <a:pt x="881" y="1803"/>
                </a:lnTo>
                <a:lnTo>
                  <a:pt x="879" y="1779"/>
                </a:lnTo>
                <a:lnTo>
                  <a:pt x="877" y="1754"/>
                </a:lnTo>
                <a:lnTo>
                  <a:pt x="876" y="1703"/>
                </a:lnTo>
                <a:lnTo>
                  <a:pt x="876" y="1703"/>
                </a:lnTo>
                <a:lnTo>
                  <a:pt x="877" y="1607"/>
                </a:lnTo>
                <a:lnTo>
                  <a:pt x="879" y="1517"/>
                </a:lnTo>
                <a:lnTo>
                  <a:pt x="880" y="1432"/>
                </a:lnTo>
                <a:lnTo>
                  <a:pt x="879" y="1351"/>
                </a:lnTo>
                <a:lnTo>
                  <a:pt x="879" y="1351"/>
                </a:lnTo>
                <a:lnTo>
                  <a:pt x="882" y="1349"/>
                </a:lnTo>
                <a:lnTo>
                  <a:pt x="885" y="1348"/>
                </a:lnTo>
                <a:lnTo>
                  <a:pt x="889" y="1347"/>
                </a:lnTo>
                <a:lnTo>
                  <a:pt x="891" y="1344"/>
                </a:lnTo>
                <a:lnTo>
                  <a:pt x="891" y="1344"/>
                </a:lnTo>
                <a:lnTo>
                  <a:pt x="881" y="1344"/>
                </a:lnTo>
                <a:lnTo>
                  <a:pt x="871" y="1344"/>
                </a:lnTo>
                <a:lnTo>
                  <a:pt x="854" y="1341"/>
                </a:lnTo>
                <a:lnTo>
                  <a:pt x="838" y="1338"/>
                </a:lnTo>
                <a:lnTo>
                  <a:pt x="829" y="1338"/>
                </a:lnTo>
                <a:lnTo>
                  <a:pt x="820" y="1338"/>
                </a:lnTo>
                <a:lnTo>
                  <a:pt x="820" y="1338"/>
                </a:lnTo>
                <a:close/>
                <a:moveTo>
                  <a:pt x="900" y="1351"/>
                </a:moveTo>
                <a:lnTo>
                  <a:pt x="900" y="1351"/>
                </a:lnTo>
                <a:lnTo>
                  <a:pt x="900" y="1383"/>
                </a:lnTo>
                <a:lnTo>
                  <a:pt x="898" y="1414"/>
                </a:lnTo>
                <a:lnTo>
                  <a:pt x="894" y="1474"/>
                </a:lnTo>
                <a:lnTo>
                  <a:pt x="894" y="1474"/>
                </a:lnTo>
                <a:lnTo>
                  <a:pt x="892" y="1504"/>
                </a:lnTo>
                <a:lnTo>
                  <a:pt x="894" y="1534"/>
                </a:lnTo>
                <a:lnTo>
                  <a:pt x="894" y="1595"/>
                </a:lnTo>
                <a:lnTo>
                  <a:pt x="894" y="1595"/>
                </a:lnTo>
                <a:lnTo>
                  <a:pt x="892" y="1668"/>
                </a:lnTo>
                <a:lnTo>
                  <a:pt x="892" y="1703"/>
                </a:lnTo>
                <a:lnTo>
                  <a:pt x="894" y="1740"/>
                </a:lnTo>
                <a:lnTo>
                  <a:pt x="894" y="1740"/>
                </a:lnTo>
                <a:lnTo>
                  <a:pt x="899" y="1805"/>
                </a:lnTo>
                <a:lnTo>
                  <a:pt x="904" y="1871"/>
                </a:lnTo>
                <a:lnTo>
                  <a:pt x="907" y="1939"/>
                </a:lnTo>
                <a:lnTo>
                  <a:pt x="909" y="1972"/>
                </a:lnTo>
                <a:lnTo>
                  <a:pt x="909" y="2007"/>
                </a:lnTo>
                <a:lnTo>
                  <a:pt x="909" y="2007"/>
                </a:lnTo>
                <a:lnTo>
                  <a:pt x="907" y="2026"/>
                </a:lnTo>
                <a:lnTo>
                  <a:pt x="906" y="2045"/>
                </a:lnTo>
                <a:lnTo>
                  <a:pt x="904" y="2064"/>
                </a:lnTo>
                <a:lnTo>
                  <a:pt x="904" y="2083"/>
                </a:lnTo>
                <a:lnTo>
                  <a:pt x="904" y="2083"/>
                </a:lnTo>
                <a:lnTo>
                  <a:pt x="906" y="2102"/>
                </a:lnTo>
                <a:lnTo>
                  <a:pt x="909" y="2122"/>
                </a:lnTo>
                <a:lnTo>
                  <a:pt x="909" y="2131"/>
                </a:lnTo>
                <a:lnTo>
                  <a:pt x="910" y="2140"/>
                </a:lnTo>
                <a:lnTo>
                  <a:pt x="909" y="2150"/>
                </a:lnTo>
                <a:lnTo>
                  <a:pt x="906" y="2158"/>
                </a:lnTo>
                <a:lnTo>
                  <a:pt x="906" y="2158"/>
                </a:lnTo>
                <a:lnTo>
                  <a:pt x="920" y="2159"/>
                </a:lnTo>
                <a:lnTo>
                  <a:pt x="935" y="2161"/>
                </a:lnTo>
                <a:lnTo>
                  <a:pt x="948" y="2162"/>
                </a:lnTo>
                <a:lnTo>
                  <a:pt x="952" y="2162"/>
                </a:lnTo>
                <a:lnTo>
                  <a:pt x="956" y="2162"/>
                </a:lnTo>
                <a:lnTo>
                  <a:pt x="956" y="2162"/>
                </a:lnTo>
                <a:lnTo>
                  <a:pt x="952" y="2134"/>
                </a:lnTo>
                <a:lnTo>
                  <a:pt x="951" y="2106"/>
                </a:lnTo>
                <a:lnTo>
                  <a:pt x="950" y="2078"/>
                </a:lnTo>
                <a:lnTo>
                  <a:pt x="950" y="2050"/>
                </a:lnTo>
                <a:lnTo>
                  <a:pt x="952" y="1995"/>
                </a:lnTo>
                <a:lnTo>
                  <a:pt x="954" y="1943"/>
                </a:lnTo>
                <a:lnTo>
                  <a:pt x="954" y="1943"/>
                </a:lnTo>
                <a:lnTo>
                  <a:pt x="952" y="1922"/>
                </a:lnTo>
                <a:lnTo>
                  <a:pt x="952" y="1900"/>
                </a:lnTo>
                <a:lnTo>
                  <a:pt x="951" y="1879"/>
                </a:lnTo>
                <a:lnTo>
                  <a:pt x="951" y="1856"/>
                </a:lnTo>
                <a:lnTo>
                  <a:pt x="951" y="1856"/>
                </a:lnTo>
                <a:lnTo>
                  <a:pt x="951" y="1832"/>
                </a:lnTo>
                <a:lnTo>
                  <a:pt x="950" y="1807"/>
                </a:lnTo>
                <a:lnTo>
                  <a:pt x="948" y="1758"/>
                </a:lnTo>
                <a:lnTo>
                  <a:pt x="946" y="1707"/>
                </a:lnTo>
                <a:lnTo>
                  <a:pt x="945" y="1682"/>
                </a:lnTo>
                <a:lnTo>
                  <a:pt x="945" y="1656"/>
                </a:lnTo>
                <a:lnTo>
                  <a:pt x="945" y="1656"/>
                </a:lnTo>
                <a:lnTo>
                  <a:pt x="945" y="1499"/>
                </a:lnTo>
                <a:lnTo>
                  <a:pt x="945" y="1349"/>
                </a:lnTo>
                <a:lnTo>
                  <a:pt x="945" y="1349"/>
                </a:lnTo>
                <a:lnTo>
                  <a:pt x="920" y="1347"/>
                </a:lnTo>
                <a:lnTo>
                  <a:pt x="894" y="1347"/>
                </a:lnTo>
                <a:lnTo>
                  <a:pt x="894" y="1347"/>
                </a:lnTo>
                <a:lnTo>
                  <a:pt x="896" y="1348"/>
                </a:lnTo>
                <a:lnTo>
                  <a:pt x="897" y="1349"/>
                </a:lnTo>
                <a:lnTo>
                  <a:pt x="899" y="1350"/>
                </a:lnTo>
                <a:lnTo>
                  <a:pt x="900" y="1351"/>
                </a:lnTo>
                <a:lnTo>
                  <a:pt x="900" y="1351"/>
                </a:lnTo>
                <a:close/>
                <a:moveTo>
                  <a:pt x="768" y="1377"/>
                </a:moveTo>
                <a:lnTo>
                  <a:pt x="768" y="1377"/>
                </a:lnTo>
                <a:lnTo>
                  <a:pt x="755" y="1410"/>
                </a:lnTo>
                <a:lnTo>
                  <a:pt x="742" y="1444"/>
                </a:lnTo>
                <a:lnTo>
                  <a:pt x="712" y="1514"/>
                </a:lnTo>
                <a:lnTo>
                  <a:pt x="698" y="1549"/>
                </a:lnTo>
                <a:lnTo>
                  <a:pt x="685" y="1584"/>
                </a:lnTo>
                <a:lnTo>
                  <a:pt x="673" y="1620"/>
                </a:lnTo>
                <a:lnTo>
                  <a:pt x="662" y="1656"/>
                </a:lnTo>
                <a:lnTo>
                  <a:pt x="662" y="1656"/>
                </a:lnTo>
                <a:lnTo>
                  <a:pt x="640" y="1717"/>
                </a:lnTo>
                <a:lnTo>
                  <a:pt x="617" y="1776"/>
                </a:lnTo>
                <a:lnTo>
                  <a:pt x="571" y="1894"/>
                </a:lnTo>
                <a:lnTo>
                  <a:pt x="550" y="1953"/>
                </a:lnTo>
                <a:lnTo>
                  <a:pt x="527" y="2011"/>
                </a:lnTo>
                <a:lnTo>
                  <a:pt x="507" y="2071"/>
                </a:lnTo>
                <a:lnTo>
                  <a:pt x="488" y="2132"/>
                </a:lnTo>
                <a:lnTo>
                  <a:pt x="488" y="2132"/>
                </a:lnTo>
                <a:lnTo>
                  <a:pt x="475" y="2161"/>
                </a:lnTo>
                <a:lnTo>
                  <a:pt x="462" y="2190"/>
                </a:lnTo>
                <a:lnTo>
                  <a:pt x="440" y="2247"/>
                </a:lnTo>
                <a:lnTo>
                  <a:pt x="418" y="2304"/>
                </a:lnTo>
                <a:lnTo>
                  <a:pt x="406" y="2333"/>
                </a:lnTo>
                <a:lnTo>
                  <a:pt x="395" y="2362"/>
                </a:lnTo>
                <a:lnTo>
                  <a:pt x="395" y="2362"/>
                </a:lnTo>
                <a:lnTo>
                  <a:pt x="462" y="2350"/>
                </a:lnTo>
                <a:lnTo>
                  <a:pt x="493" y="2344"/>
                </a:lnTo>
                <a:lnTo>
                  <a:pt x="526" y="2340"/>
                </a:lnTo>
                <a:lnTo>
                  <a:pt x="526" y="2340"/>
                </a:lnTo>
                <a:lnTo>
                  <a:pt x="524" y="2333"/>
                </a:lnTo>
                <a:lnTo>
                  <a:pt x="522" y="2326"/>
                </a:lnTo>
                <a:lnTo>
                  <a:pt x="522" y="2319"/>
                </a:lnTo>
                <a:lnTo>
                  <a:pt x="522" y="2312"/>
                </a:lnTo>
                <a:lnTo>
                  <a:pt x="522" y="2305"/>
                </a:lnTo>
                <a:lnTo>
                  <a:pt x="523" y="2298"/>
                </a:lnTo>
                <a:lnTo>
                  <a:pt x="525" y="2292"/>
                </a:lnTo>
                <a:lnTo>
                  <a:pt x="528" y="2286"/>
                </a:lnTo>
                <a:lnTo>
                  <a:pt x="532" y="2280"/>
                </a:lnTo>
                <a:lnTo>
                  <a:pt x="535" y="2275"/>
                </a:lnTo>
                <a:lnTo>
                  <a:pt x="544" y="2264"/>
                </a:lnTo>
                <a:lnTo>
                  <a:pt x="555" y="2256"/>
                </a:lnTo>
                <a:lnTo>
                  <a:pt x="569" y="2249"/>
                </a:lnTo>
                <a:lnTo>
                  <a:pt x="569" y="2249"/>
                </a:lnTo>
                <a:lnTo>
                  <a:pt x="596" y="2238"/>
                </a:lnTo>
                <a:lnTo>
                  <a:pt x="625" y="2228"/>
                </a:lnTo>
                <a:lnTo>
                  <a:pt x="684" y="2206"/>
                </a:lnTo>
                <a:lnTo>
                  <a:pt x="745" y="2187"/>
                </a:lnTo>
                <a:lnTo>
                  <a:pt x="803" y="2169"/>
                </a:lnTo>
                <a:lnTo>
                  <a:pt x="803" y="2169"/>
                </a:lnTo>
                <a:lnTo>
                  <a:pt x="809" y="2165"/>
                </a:lnTo>
                <a:lnTo>
                  <a:pt x="814" y="2159"/>
                </a:lnTo>
                <a:lnTo>
                  <a:pt x="818" y="2158"/>
                </a:lnTo>
                <a:lnTo>
                  <a:pt x="821" y="2157"/>
                </a:lnTo>
                <a:lnTo>
                  <a:pt x="824" y="2156"/>
                </a:lnTo>
                <a:lnTo>
                  <a:pt x="828" y="2158"/>
                </a:lnTo>
                <a:lnTo>
                  <a:pt x="828" y="2158"/>
                </a:lnTo>
                <a:lnTo>
                  <a:pt x="825" y="2137"/>
                </a:lnTo>
                <a:lnTo>
                  <a:pt x="823" y="2115"/>
                </a:lnTo>
                <a:lnTo>
                  <a:pt x="821" y="2094"/>
                </a:lnTo>
                <a:lnTo>
                  <a:pt x="821" y="2073"/>
                </a:lnTo>
                <a:lnTo>
                  <a:pt x="820" y="2028"/>
                </a:lnTo>
                <a:lnTo>
                  <a:pt x="818" y="1981"/>
                </a:lnTo>
                <a:lnTo>
                  <a:pt x="818" y="1981"/>
                </a:lnTo>
                <a:lnTo>
                  <a:pt x="814" y="1952"/>
                </a:lnTo>
                <a:lnTo>
                  <a:pt x="810" y="1922"/>
                </a:lnTo>
                <a:lnTo>
                  <a:pt x="808" y="1907"/>
                </a:lnTo>
                <a:lnTo>
                  <a:pt x="807" y="1892"/>
                </a:lnTo>
                <a:lnTo>
                  <a:pt x="806" y="1875"/>
                </a:lnTo>
                <a:lnTo>
                  <a:pt x="807" y="1860"/>
                </a:lnTo>
                <a:lnTo>
                  <a:pt x="807" y="1860"/>
                </a:lnTo>
                <a:lnTo>
                  <a:pt x="808" y="1850"/>
                </a:lnTo>
                <a:lnTo>
                  <a:pt x="810" y="1839"/>
                </a:lnTo>
                <a:lnTo>
                  <a:pt x="812" y="1828"/>
                </a:lnTo>
                <a:lnTo>
                  <a:pt x="813" y="1818"/>
                </a:lnTo>
                <a:lnTo>
                  <a:pt x="813" y="1818"/>
                </a:lnTo>
                <a:lnTo>
                  <a:pt x="812" y="1796"/>
                </a:lnTo>
                <a:lnTo>
                  <a:pt x="810" y="1776"/>
                </a:lnTo>
                <a:lnTo>
                  <a:pt x="808" y="1754"/>
                </a:lnTo>
                <a:lnTo>
                  <a:pt x="807" y="1733"/>
                </a:lnTo>
                <a:lnTo>
                  <a:pt x="807" y="1733"/>
                </a:lnTo>
                <a:lnTo>
                  <a:pt x="807" y="1710"/>
                </a:lnTo>
                <a:lnTo>
                  <a:pt x="808" y="1687"/>
                </a:lnTo>
                <a:lnTo>
                  <a:pt x="809" y="1642"/>
                </a:lnTo>
                <a:lnTo>
                  <a:pt x="809" y="1642"/>
                </a:lnTo>
                <a:lnTo>
                  <a:pt x="809" y="1607"/>
                </a:lnTo>
                <a:lnTo>
                  <a:pt x="807" y="1570"/>
                </a:lnTo>
                <a:lnTo>
                  <a:pt x="804" y="1500"/>
                </a:lnTo>
                <a:lnTo>
                  <a:pt x="800" y="1426"/>
                </a:lnTo>
                <a:lnTo>
                  <a:pt x="800" y="1388"/>
                </a:lnTo>
                <a:lnTo>
                  <a:pt x="800" y="1351"/>
                </a:lnTo>
                <a:lnTo>
                  <a:pt x="800" y="1351"/>
                </a:lnTo>
                <a:lnTo>
                  <a:pt x="799" y="1349"/>
                </a:lnTo>
                <a:lnTo>
                  <a:pt x="796" y="1349"/>
                </a:lnTo>
                <a:lnTo>
                  <a:pt x="796" y="1349"/>
                </a:lnTo>
                <a:lnTo>
                  <a:pt x="793" y="1359"/>
                </a:lnTo>
                <a:lnTo>
                  <a:pt x="791" y="1365"/>
                </a:lnTo>
                <a:lnTo>
                  <a:pt x="789" y="1369"/>
                </a:lnTo>
                <a:lnTo>
                  <a:pt x="785" y="1372"/>
                </a:lnTo>
                <a:lnTo>
                  <a:pt x="781" y="1374"/>
                </a:lnTo>
                <a:lnTo>
                  <a:pt x="775" y="1375"/>
                </a:lnTo>
                <a:lnTo>
                  <a:pt x="768" y="1377"/>
                </a:lnTo>
                <a:lnTo>
                  <a:pt x="768" y="1377"/>
                </a:lnTo>
                <a:close/>
                <a:moveTo>
                  <a:pt x="968" y="1349"/>
                </a:moveTo>
                <a:lnTo>
                  <a:pt x="968" y="1349"/>
                </a:lnTo>
                <a:lnTo>
                  <a:pt x="964" y="1353"/>
                </a:lnTo>
                <a:lnTo>
                  <a:pt x="962" y="1358"/>
                </a:lnTo>
                <a:lnTo>
                  <a:pt x="961" y="1366"/>
                </a:lnTo>
                <a:lnTo>
                  <a:pt x="960" y="1372"/>
                </a:lnTo>
                <a:lnTo>
                  <a:pt x="960" y="1372"/>
                </a:lnTo>
                <a:lnTo>
                  <a:pt x="958" y="1396"/>
                </a:lnTo>
                <a:lnTo>
                  <a:pt x="957" y="1422"/>
                </a:lnTo>
                <a:lnTo>
                  <a:pt x="957" y="1446"/>
                </a:lnTo>
                <a:lnTo>
                  <a:pt x="958" y="1472"/>
                </a:lnTo>
                <a:lnTo>
                  <a:pt x="960" y="1522"/>
                </a:lnTo>
                <a:lnTo>
                  <a:pt x="964" y="1569"/>
                </a:lnTo>
                <a:lnTo>
                  <a:pt x="964" y="1569"/>
                </a:lnTo>
                <a:lnTo>
                  <a:pt x="964" y="1599"/>
                </a:lnTo>
                <a:lnTo>
                  <a:pt x="964" y="1628"/>
                </a:lnTo>
                <a:lnTo>
                  <a:pt x="962" y="1657"/>
                </a:lnTo>
                <a:lnTo>
                  <a:pt x="962" y="1686"/>
                </a:lnTo>
                <a:lnTo>
                  <a:pt x="962" y="1686"/>
                </a:lnTo>
                <a:lnTo>
                  <a:pt x="962" y="1714"/>
                </a:lnTo>
                <a:lnTo>
                  <a:pt x="964" y="1742"/>
                </a:lnTo>
                <a:lnTo>
                  <a:pt x="967" y="1796"/>
                </a:lnTo>
                <a:lnTo>
                  <a:pt x="970" y="1824"/>
                </a:lnTo>
                <a:lnTo>
                  <a:pt x="971" y="1851"/>
                </a:lnTo>
                <a:lnTo>
                  <a:pt x="972" y="1879"/>
                </a:lnTo>
                <a:lnTo>
                  <a:pt x="971" y="1905"/>
                </a:lnTo>
                <a:lnTo>
                  <a:pt x="971" y="1905"/>
                </a:lnTo>
                <a:lnTo>
                  <a:pt x="970" y="1925"/>
                </a:lnTo>
                <a:lnTo>
                  <a:pt x="970" y="1943"/>
                </a:lnTo>
                <a:lnTo>
                  <a:pt x="971" y="1977"/>
                </a:lnTo>
                <a:lnTo>
                  <a:pt x="971" y="1977"/>
                </a:lnTo>
                <a:lnTo>
                  <a:pt x="971" y="2020"/>
                </a:lnTo>
                <a:lnTo>
                  <a:pt x="971" y="2040"/>
                </a:lnTo>
                <a:lnTo>
                  <a:pt x="973" y="2060"/>
                </a:lnTo>
                <a:lnTo>
                  <a:pt x="973" y="2060"/>
                </a:lnTo>
                <a:lnTo>
                  <a:pt x="974" y="2065"/>
                </a:lnTo>
                <a:lnTo>
                  <a:pt x="976" y="2069"/>
                </a:lnTo>
                <a:lnTo>
                  <a:pt x="977" y="2075"/>
                </a:lnTo>
                <a:lnTo>
                  <a:pt x="979" y="2079"/>
                </a:lnTo>
                <a:lnTo>
                  <a:pt x="979" y="2079"/>
                </a:lnTo>
                <a:lnTo>
                  <a:pt x="979" y="2090"/>
                </a:lnTo>
                <a:lnTo>
                  <a:pt x="979" y="2100"/>
                </a:lnTo>
                <a:lnTo>
                  <a:pt x="978" y="2124"/>
                </a:lnTo>
                <a:lnTo>
                  <a:pt x="977" y="2146"/>
                </a:lnTo>
                <a:lnTo>
                  <a:pt x="978" y="2158"/>
                </a:lnTo>
                <a:lnTo>
                  <a:pt x="979" y="2169"/>
                </a:lnTo>
                <a:lnTo>
                  <a:pt x="979" y="2169"/>
                </a:lnTo>
                <a:lnTo>
                  <a:pt x="1108" y="2215"/>
                </a:lnTo>
                <a:lnTo>
                  <a:pt x="1174" y="2240"/>
                </a:lnTo>
                <a:lnTo>
                  <a:pt x="1205" y="2252"/>
                </a:lnTo>
                <a:lnTo>
                  <a:pt x="1234" y="2264"/>
                </a:lnTo>
                <a:lnTo>
                  <a:pt x="1234" y="2264"/>
                </a:lnTo>
                <a:lnTo>
                  <a:pt x="1238" y="2266"/>
                </a:lnTo>
                <a:lnTo>
                  <a:pt x="1243" y="2270"/>
                </a:lnTo>
                <a:lnTo>
                  <a:pt x="1249" y="2276"/>
                </a:lnTo>
                <a:lnTo>
                  <a:pt x="1255" y="2285"/>
                </a:lnTo>
                <a:lnTo>
                  <a:pt x="1260" y="2295"/>
                </a:lnTo>
                <a:lnTo>
                  <a:pt x="1263" y="2306"/>
                </a:lnTo>
                <a:lnTo>
                  <a:pt x="1264" y="2318"/>
                </a:lnTo>
                <a:lnTo>
                  <a:pt x="1265" y="2328"/>
                </a:lnTo>
                <a:lnTo>
                  <a:pt x="1263" y="2340"/>
                </a:lnTo>
                <a:lnTo>
                  <a:pt x="1263" y="2340"/>
                </a:lnTo>
                <a:lnTo>
                  <a:pt x="1274" y="2341"/>
                </a:lnTo>
                <a:lnTo>
                  <a:pt x="1284" y="2343"/>
                </a:lnTo>
                <a:lnTo>
                  <a:pt x="1305" y="2349"/>
                </a:lnTo>
                <a:lnTo>
                  <a:pt x="1324" y="2353"/>
                </a:lnTo>
                <a:lnTo>
                  <a:pt x="1334" y="2355"/>
                </a:lnTo>
                <a:lnTo>
                  <a:pt x="1342" y="2355"/>
                </a:lnTo>
                <a:lnTo>
                  <a:pt x="1342" y="2355"/>
                </a:lnTo>
                <a:lnTo>
                  <a:pt x="1278" y="2179"/>
                </a:lnTo>
                <a:lnTo>
                  <a:pt x="1215" y="2002"/>
                </a:lnTo>
                <a:lnTo>
                  <a:pt x="1183" y="1913"/>
                </a:lnTo>
                <a:lnTo>
                  <a:pt x="1149" y="1826"/>
                </a:lnTo>
                <a:lnTo>
                  <a:pt x="1116" y="1740"/>
                </a:lnTo>
                <a:lnTo>
                  <a:pt x="1081" y="1654"/>
                </a:lnTo>
                <a:lnTo>
                  <a:pt x="1081" y="1654"/>
                </a:lnTo>
                <a:lnTo>
                  <a:pt x="1078" y="1639"/>
                </a:lnTo>
                <a:lnTo>
                  <a:pt x="1074" y="1624"/>
                </a:lnTo>
                <a:lnTo>
                  <a:pt x="1070" y="1611"/>
                </a:lnTo>
                <a:lnTo>
                  <a:pt x="1065" y="1598"/>
                </a:lnTo>
                <a:lnTo>
                  <a:pt x="1055" y="1572"/>
                </a:lnTo>
                <a:lnTo>
                  <a:pt x="1045" y="1548"/>
                </a:lnTo>
                <a:lnTo>
                  <a:pt x="1045" y="1548"/>
                </a:lnTo>
                <a:lnTo>
                  <a:pt x="1039" y="1531"/>
                </a:lnTo>
                <a:lnTo>
                  <a:pt x="1034" y="1513"/>
                </a:lnTo>
                <a:lnTo>
                  <a:pt x="1030" y="1495"/>
                </a:lnTo>
                <a:lnTo>
                  <a:pt x="1023" y="1478"/>
                </a:lnTo>
                <a:lnTo>
                  <a:pt x="1023" y="1478"/>
                </a:lnTo>
                <a:lnTo>
                  <a:pt x="1019" y="1466"/>
                </a:lnTo>
                <a:lnTo>
                  <a:pt x="1012" y="1456"/>
                </a:lnTo>
                <a:lnTo>
                  <a:pt x="1007" y="1445"/>
                </a:lnTo>
                <a:lnTo>
                  <a:pt x="1002" y="1433"/>
                </a:lnTo>
                <a:lnTo>
                  <a:pt x="1002" y="1433"/>
                </a:lnTo>
                <a:lnTo>
                  <a:pt x="1000" y="1425"/>
                </a:lnTo>
                <a:lnTo>
                  <a:pt x="996" y="1415"/>
                </a:lnTo>
                <a:lnTo>
                  <a:pt x="992" y="1397"/>
                </a:lnTo>
                <a:lnTo>
                  <a:pt x="990" y="1388"/>
                </a:lnTo>
                <a:lnTo>
                  <a:pt x="987" y="1381"/>
                </a:lnTo>
                <a:lnTo>
                  <a:pt x="982" y="1373"/>
                </a:lnTo>
                <a:lnTo>
                  <a:pt x="977" y="1368"/>
                </a:lnTo>
                <a:lnTo>
                  <a:pt x="977" y="1368"/>
                </a:lnTo>
                <a:lnTo>
                  <a:pt x="978" y="1359"/>
                </a:lnTo>
                <a:lnTo>
                  <a:pt x="979" y="1354"/>
                </a:lnTo>
                <a:lnTo>
                  <a:pt x="979" y="1352"/>
                </a:lnTo>
                <a:lnTo>
                  <a:pt x="977" y="1350"/>
                </a:lnTo>
                <a:lnTo>
                  <a:pt x="974" y="1349"/>
                </a:lnTo>
                <a:lnTo>
                  <a:pt x="968" y="1349"/>
                </a:lnTo>
                <a:lnTo>
                  <a:pt x="968" y="1349"/>
                </a:lnTo>
                <a:close/>
                <a:moveTo>
                  <a:pt x="641" y="1364"/>
                </a:moveTo>
                <a:lnTo>
                  <a:pt x="641" y="1364"/>
                </a:lnTo>
                <a:lnTo>
                  <a:pt x="637" y="1380"/>
                </a:lnTo>
                <a:lnTo>
                  <a:pt x="631" y="1395"/>
                </a:lnTo>
                <a:lnTo>
                  <a:pt x="619" y="1420"/>
                </a:lnTo>
                <a:lnTo>
                  <a:pt x="614" y="1434"/>
                </a:lnTo>
                <a:lnTo>
                  <a:pt x="609" y="1448"/>
                </a:lnTo>
                <a:lnTo>
                  <a:pt x="604" y="1463"/>
                </a:lnTo>
                <a:lnTo>
                  <a:pt x="600" y="1480"/>
                </a:lnTo>
                <a:lnTo>
                  <a:pt x="600" y="1480"/>
                </a:lnTo>
                <a:lnTo>
                  <a:pt x="593" y="1495"/>
                </a:lnTo>
                <a:lnTo>
                  <a:pt x="585" y="1510"/>
                </a:lnTo>
                <a:lnTo>
                  <a:pt x="579" y="1526"/>
                </a:lnTo>
                <a:lnTo>
                  <a:pt x="573" y="1542"/>
                </a:lnTo>
                <a:lnTo>
                  <a:pt x="563" y="1575"/>
                </a:lnTo>
                <a:lnTo>
                  <a:pt x="552" y="1608"/>
                </a:lnTo>
                <a:lnTo>
                  <a:pt x="552" y="1608"/>
                </a:lnTo>
                <a:lnTo>
                  <a:pt x="528" y="1669"/>
                </a:lnTo>
                <a:lnTo>
                  <a:pt x="504" y="1731"/>
                </a:lnTo>
                <a:lnTo>
                  <a:pt x="480" y="1792"/>
                </a:lnTo>
                <a:lnTo>
                  <a:pt x="459" y="1854"/>
                </a:lnTo>
                <a:lnTo>
                  <a:pt x="459" y="1854"/>
                </a:lnTo>
                <a:lnTo>
                  <a:pt x="447" y="1878"/>
                </a:lnTo>
                <a:lnTo>
                  <a:pt x="436" y="1901"/>
                </a:lnTo>
                <a:lnTo>
                  <a:pt x="416" y="1950"/>
                </a:lnTo>
                <a:lnTo>
                  <a:pt x="397" y="2001"/>
                </a:lnTo>
                <a:lnTo>
                  <a:pt x="379" y="2052"/>
                </a:lnTo>
                <a:lnTo>
                  <a:pt x="360" y="2102"/>
                </a:lnTo>
                <a:lnTo>
                  <a:pt x="342" y="2154"/>
                </a:lnTo>
                <a:lnTo>
                  <a:pt x="323" y="2203"/>
                </a:lnTo>
                <a:lnTo>
                  <a:pt x="312" y="2228"/>
                </a:lnTo>
                <a:lnTo>
                  <a:pt x="301" y="2251"/>
                </a:lnTo>
                <a:lnTo>
                  <a:pt x="301" y="2251"/>
                </a:lnTo>
                <a:lnTo>
                  <a:pt x="299" y="2264"/>
                </a:lnTo>
                <a:lnTo>
                  <a:pt x="297" y="2276"/>
                </a:lnTo>
                <a:lnTo>
                  <a:pt x="291" y="2296"/>
                </a:lnTo>
                <a:lnTo>
                  <a:pt x="285" y="2317"/>
                </a:lnTo>
                <a:lnTo>
                  <a:pt x="283" y="2327"/>
                </a:lnTo>
                <a:lnTo>
                  <a:pt x="282" y="2340"/>
                </a:lnTo>
                <a:lnTo>
                  <a:pt x="282" y="2340"/>
                </a:lnTo>
                <a:lnTo>
                  <a:pt x="265" y="2380"/>
                </a:lnTo>
                <a:lnTo>
                  <a:pt x="250" y="2423"/>
                </a:lnTo>
                <a:lnTo>
                  <a:pt x="236" y="2467"/>
                </a:lnTo>
                <a:lnTo>
                  <a:pt x="222" y="2513"/>
                </a:lnTo>
                <a:lnTo>
                  <a:pt x="222" y="2513"/>
                </a:lnTo>
                <a:lnTo>
                  <a:pt x="216" y="2523"/>
                </a:lnTo>
                <a:lnTo>
                  <a:pt x="210" y="2535"/>
                </a:lnTo>
                <a:lnTo>
                  <a:pt x="205" y="2547"/>
                </a:lnTo>
                <a:lnTo>
                  <a:pt x="201" y="2559"/>
                </a:lnTo>
                <a:lnTo>
                  <a:pt x="193" y="2583"/>
                </a:lnTo>
                <a:lnTo>
                  <a:pt x="185" y="2608"/>
                </a:lnTo>
                <a:lnTo>
                  <a:pt x="185" y="2608"/>
                </a:lnTo>
                <a:lnTo>
                  <a:pt x="174" y="2631"/>
                </a:lnTo>
                <a:lnTo>
                  <a:pt x="163" y="2654"/>
                </a:lnTo>
                <a:lnTo>
                  <a:pt x="154" y="2676"/>
                </a:lnTo>
                <a:lnTo>
                  <a:pt x="149" y="2687"/>
                </a:lnTo>
                <a:lnTo>
                  <a:pt x="146" y="2699"/>
                </a:lnTo>
                <a:lnTo>
                  <a:pt x="146" y="2699"/>
                </a:lnTo>
                <a:lnTo>
                  <a:pt x="156" y="2704"/>
                </a:lnTo>
                <a:lnTo>
                  <a:pt x="168" y="2710"/>
                </a:lnTo>
                <a:lnTo>
                  <a:pt x="178" y="2713"/>
                </a:lnTo>
                <a:lnTo>
                  <a:pt x="184" y="2714"/>
                </a:lnTo>
                <a:lnTo>
                  <a:pt x="189" y="2714"/>
                </a:lnTo>
                <a:lnTo>
                  <a:pt x="189" y="2714"/>
                </a:lnTo>
                <a:lnTo>
                  <a:pt x="190" y="2701"/>
                </a:lnTo>
                <a:lnTo>
                  <a:pt x="193" y="2689"/>
                </a:lnTo>
                <a:lnTo>
                  <a:pt x="198" y="2677"/>
                </a:lnTo>
                <a:lnTo>
                  <a:pt x="202" y="2667"/>
                </a:lnTo>
                <a:lnTo>
                  <a:pt x="212" y="2645"/>
                </a:lnTo>
                <a:lnTo>
                  <a:pt x="220" y="2623"/>
                </a:lnTo>
                <a:lnTo>
                  <a:pt x="220" y="2623"/>
                </a:lnTo>
                <a:lnTo>
                  <a:pt x="231" y="2592"/>
                </a:lnTo>
                <a:lnTo>
                  <a:pt x="241" y="2560"/>
                </a:lnTo>
                <a:lnTo>
                  <a:pt x="241" y="2560"/>
                </a:lnTo>
                <a:lnTo>
                  <a:pt x="263" y="2501"/>
                </a:lnTo>
                <a:lnTo>
                  <a:pt x="284" y="2442"/>
                </a:lnTo>
                <a:lnTo>
                  <a:pt x="294" y="2412"/>
                </a:lnTo>
                <a:lnTo>
                  <a:pt x="304" y="2381"/>
                </a:lnTo>
                <a:lnTo>
                  <a:pt x="313" y="2350"/>
                </a:lnTo>
                <a:lnTo>
                  <a:pt x="321" y="2317"/>
                </a:lnTo>
                <a:lnTo>
                  <a:pt x="321" y="2317"/>
                </a:lnTo>
                <a:lnTo>
                  <a:pt x="343" y="2263"/>
                </a:lnTo>
                <a:lnTo>
                  <a:pt x="365" y="2210"/>
                </a:lnTo>
                <a:lnTo>
                  <a:pt x="405" y="2101"/>
                </a:lnTo>
                <a:lnTo>
                  <a:pt x="445" y="1992"/>
                </a:lnTo>
                <a:lnTo>
                  <a:pt x="486" y="1884"/>
                </a:lnTo>
                <a:lnTo>
                  <a:pt x="486" y="1884"/>
                </a:lnTo>
                <a:lnTo>
                  <a:pt x="511" y="1818"/>
                </a:lnTo>
                <a:lnTo>
                  <a:pt x="536" y="1752"/>
                </a:lnTo>
                <a:lnTo>
                  <a:pt x="584" y="1621"/>
                </a:lnTo>
                <a:lnTo>
                  <a:pt x="609" y="1556"/>
                </a:lnTo>
                <a:lnTo>
                  <a:pt x="633" y="1492"/>
                </a:lnTo>
                <a:lnTo>
                  <a:pt x="659" y="1428"/>
                </a:lnTo>
                <a:lnTo>
                  <a:pt x="686" y="1366"/>
                </a:lnTo>
                <a:lnTo>
                  <a:pt x="686" y="1366"/>
                </a:lnTo>
                <a:lnTo>
                  <a:pt x="675" y="1362"/>
                </a:lnTo>
                <a:lnTo>
                  <a:pt x="662" y="1359"/>
                </a:lnTo>
                <a:lnTo>
                  <a:pt x="656" y="1358"/>
                </a:lnTo>
                <a:lnTo>
                  <a:pt x="649" y="1359"/>
                </a:lnTo>
                <a:lnTo>
                  <a:pt x="645" y="1360"/>
                </a:lnTo>
                <a:lnTo>
                  <a:pt x="641" y="1364"/>
                </a:lnTo>
                <a:lnTo>
                  <a:pt x="641" y="1364"/>
                </a:lnTo>
                <a:close/>
                <a:moveTo>
                  <a:pt x="703" y="1368"/>
                </a:moveTo>
                <a:lnTo>
                  <a:pt x="703" y="1368"/>
                </a:lnTo>
                <a:lnTo>
                  <a:pt x="692" y="1389"/>
                </a:lnTo>
                <a:lnTo>
                  <a:pt x="685" y="1411"/>
                </a:lnTo>
                <a:lnTo>
                  <a:pt x="677" y="1432"/>
                </a:lnTo>
                <a:lnTo>
                  <a:pt x="669" y="1455"/>
                </a:lnTo>
                <a:lnTo>
                  <a:pt x="669" y="1455"/>
                </a:lnTo>
                <a:lnTo>
                  <a:pt x="663" y="1466"/>
                </a:lnTo>
                <a:lnTo>
                  <a:pt x="657" y="1478"/>
                </a:lnTo>
                <a:lnTo>
                  <a:pt x="650" y="1490"/>
                </a:lnTo>
                <a:lnTo>
                  <a:pt x="645" y="1502"/>
                </a:lnTo>
                <a:lnTo>
                  <a:pt x="645" y="1502"/>
                </a:lnTo>
                <a:lnTo>
                  <a:pt x="632" y="1538"/>
                </a:lnTo>
                <a:lnTo>
                  <a:pt x="621" y="1576"/>
                </a:lnTo>
                <a:lnTo>
                  <a:pt x="608" y="1613"/>
                </a:lnTo>
                <a:lnTo>
                  <a:pt x="595" y="1651"/>
                </a:lnTo>
                <a:lnTo>
                  <a:pt x="595" y="1651"/>
                </a:lnTo>
                <a:lnTo>
                  <a:pt x="576" y="1699"/>
                </a:lnTo>
                <a:lnTo>
                  <a:pt x="558" y="1746"/>
                </a:lnTo>
                <a:lnTo>
                  <a:pt x="542" y="1791"/>
                </a:lnTo>
                <a:lnTo>
                  <a:pt x="524" y="1837"/>
                </a:lnTo>
                <a:lnTo>
                  <a:pt x="524" y="1837"/>
                </a:lnTo>
                <a:lnTo>
                  <a:pt x="516" y="1860"/>
                </a:lnTo>
                <a:lnTo>
                  <a:pt x="507" y="1884"/>
                </a:lnTo>
                <a:lnTo>
                  <a:pt x="507" y="1884"/>
                </a:lnTo>
                <a:lnTo>
                  <a:pt x="498" y="1907"/>
                </a:lnTo>
                <a:lnTo>
                  <a:pt x="489" y="1929"/>
                </a:lnTo>
                <a:lnTo>
                  <a:pt x="478" y="1952"/>
                </a:lnTo>
                <a:lnTo>
                  <a:pt x="468" y="1973"/>
                </a:lnTo>
                <a:lnTo>
                  <a:pt x="468" y="1973"/>
                </a:lnTo>
                <a:lnTo>
                  <a:pt x="464" y="1986"/>
                </a:lnTo>
                <a:lnTo>
                  <a:pt x="462" y="1999"/>
                </a:lnTo>
                <a:lnTo>
                  <a:pt x="459" y="2011"/>
                </a:lnTo>
                <a:lnTo>
                  <a:pt x="455" y="2024"/>
                </a:lnTo>
                <a:lnTo>
                  <a:pt x="455" y="2024"/>
                </a:lnTo>
                <a:lnTo>
                  <a:pt x="441" y="2055"/>
                </a:lnTo>
                <a:lnTo>
                  <a:pt x="429" y="2090"/>
                </a:lnTo>
                <a:lnTo>
                  <a:pt x="429" y="2090"/>
                </a:lnTo>
                <a:lnTo>
                  <a:pt x="425" y="2099"/>
                </a:lnTo>
                <a:lnTo>
                  <a:pt x="419" y="2109"/>
                </a:lnTo>
                <a:lnTo>
                  <a:pt x="414" y="2119"/>
                </a:lnTo>
                <a:lnTo>
                  <a:pt x="410" y="2128"/>
                </a:lnTo>
                <a:lnTo>
                  <a:pt x="410" y="2128"/>
                </a:lnTo>
                <a:lnTo>
                  <a:pt x="409" y="2131"/>
                </a:lnTo>
                <a:lnTo>
                  <a:pt x="410" y="2136"/>
                </a:lnTo>
                <a:lnTo>
                  <a:pt x="410" y="2139"/>
                </a:lnTo>
                <a:lnTo>
                  <a:pt x="410" y="2143"/>
                </a:lnTo>
                <a:lnTo>
                  <a:pt x="410" y="2143"/>
                </a:lnTo>
                <a:lnTo>
                  <a:pt x="405" y="2154"/>
                </a:lnTo>
                <a:lnTo>
                  <a:pt x="399" y="2165"/>
                </a:lnTo>
                <a:lnTo>
                  <a:pt x="394" y="2176"/>
                </a:lnTo>
                <a:lnTo>
                  <a:pt x="388" y="2187"/>
                </a:lnTo>
                <a:lnTo>
                  <a:pt x="388" y="2187"/>
                </a:lnTo>
                <a:lnTo>
                  <a:pt x="381" y="2213"/>
                </a:lnTo>
                <a:lnTo>
                  <a:pt x="373" y="2236"/>
                </a:lnTo>
                <a:lnTo>
                  <a:pt x="373" y="2236"/>
                </a:lnTo>
                <a:lnTo>
                  <a:pt x="354" y="2288"/>
                </a:lnTo>
                <a:lnTo>
                  <a:pt x="335" y="2340"/>
                </a:lnTo>
                <a:lnTo>
                  <a:pt x="326" y="2367"/>
                </a:lnTo>
                <a:lnTo>
                  <a:pt x="316" y="2394"/>
                </a:lnTo>
                <a:lnTo>
                  <a:pt x="309" y="2422"/>
                </a:lnTo>
                <a:lnTo>
                  <a:pt x="301" y="2450"/>
                </a:lnTo>
                <a:lnTo>
                  <a:pt x="301" y="2450"/>
                </a:lnTo>
                <a:lnTo>
                  <a:pt x="292" y="2470"/>
                </a:lnTo>
                <a:lnTo>
                  <a:pt x="284" y="2488"/>
                </a:lnTo>
                <a:lnTo>
                  <a:pt x="271" y="2523"/>
                </a:lnTo>
                <a:lnTo>
                  <a:pt x="271" y="2523"/>
                </a:lnTo>
                <a:lnTo>
                  <a:pt x="271" y="2526"/>
                </a:lnTo>
                <a:lnTo>
                  <a:pt x="271" y="2531"/>
                </a:lnTo>
                <a:lnTo>
                  <a:pt x="271" y="2534"/>
                </a:lnTo>
                <a:lnTo>
                  <a:pt x="271" y="2538"/>
                </a:lnTo>
                <a:lnTo>
                  <a:pt x="271" y="2538"/>
                </a:lnTo>
                <a:lnTo>
                  <a:pt x="267" y="2549"/>
                </a:lnTo>
                <a:lnTo>
                  <a:pt x="262" y="2561"/>
                </a:lnTo>
                <a:lnTo>
                  <a:pt x="256" y="2573"/>
                </a:lnTo>
                <a:lnTo>
                  <a:pt x="252" y="2584"/>
                </a:lnTo>
                <a:lnTo>
                  <a:pt x="252" y="2584"/>
                </a:lnTo>
                <a:lnTo>
                  <a:pt x="240" y="2621"/>
                </a:lnTo>
                <a:lnTo>
                  <a:pt x="229" y="2654"/>
                </a:lnTo>
                <a:lnTo>
                  <a:pt x="217" y="2686"/>
                </a:lnTo>
                <a:lnTo>
                  <a:pt x="204" y="2718"/>
                </a:lnTo>
                <a:lnTo>
                  <a:pt x="204" y="2718"/>
                </a:lnTo>
                <a:lnTo>
                  <a:pt x="208" y="2717"/>
                </a:lnTo>
                <a:lnTo>
                  <a:pt x="213" y="2716"/>
                </a:lnTo>
                <a:lnTo>
                  <a:pt x="222" y="2717"/>
                </a:lnTo>
                <a:lnTo>
                  <a:pt x="233" y="2718"/>
                </a:lnTo>
                <a:lnTo>
                  <a:pt x="238" y="2719"/>
                </a:lnTo>
                <a:lnTo>
                  <a:pt x="244" y="2718"/>
                </a:lnTo>
                <a:lnTo>
                  <a:pt x="244" y="2718"/>
                </a:lnTo>
                <a:lnTo>
                  <a:pt x="246" y="2711"/>
                </a:lnTo>
                <a:lnTo>
                  <a:pt x="248" y="2703"/>
                </a:lnTo>
                <a:lnTo>
                  <a:pt x="254" y="2688"/>
                </a:lnTo>
                <a:lnTo>
                  <a:pt x="261" y="2673"/>
                </a:lnTo>
                <a:lnTo>
                  <a:pt x="267" y="2659"/>
                </a:lnTo>
                <a:lnTo>
                  <a:pt x="267" y="2659"/>
                </a:lnTo>
                <a:lnTo>
                  <a:pt x="279" y="2628"/>
                </a:lnTo>
                <a:lnTo>
                  <a:pt x="290" y="2598"/>
                </a:lnTo>
                <a:lnTo>
                  <a:pt x="312" y="2538"/>
                </a:lnTo>
                <a:lnTo>
                  <a:pt x="312" y="2538"/>
                </a:lnTo>
                <a:lnTo>
                  <a:pt x="319" y="2524"/>
                </a:lnTo>
                <a:lnTo>
                  <a:pt x="325" y="2510"/>
                </a:lnTo>
                <a:lnTo>
                  <a:pt x="332" y="2497"/>
                </a:lnTo>
                <a:lnTo>
                  <a:pt x="335" y="2490"/>
                </a:lnTo>
                <a:lnTo>
                  <a:pt x="338" y="2483"/>
                </a:lnTo>
                <a:lnTo>
                  <a:pt x="338" y="2483"/>
                </a:lnTo>
                <a:lnTo>
                  <a:pt x="351" y="2433"/>
                </a:lnTo>
                <a:lnTo>
                  <a:pt x="357" y="2412"/>
                </a:lnTo>
                <a:lnTo>
                  <a:pt x="365" y="2389"/>
                </a:lnTo>
                <a:lnTo>
                  <a:pt x="365" y="2389"/>
                </a:lnTo>
                <a:lnTo>
                  <a:pt x="376" y="2359"/>
                </a:lnTo>
                <a:lnTo>
                  <a:pt x="388" y="2332"/>
                </a:lnTo>
                <a:lnTo>
                  <a:pt x="412" y="2275"/>
                </a:lnTo>
                <a:lnTo>
                  <a:pt x="412" y="2275"/>
                </a:lnTo>
                <a:lnTo>
                  <a:pt x="433" y="2220"/>
                </a:lnTo>
                <a:lnTo>
                  <a:pt x="452" y="2169"/>
                </a:lnTo>
                <a:lnTo>
                  <a:pt x="452" y="2169"/>
                </a:lnTo>
                <a:lnTo>
                  <a:pt x="467" y="2126"/>
                </a:lnTo>
                <a:lnTo>
                  <a:pt x="485" y="2085"/>
                </a:lnTo>
                <a:lnTo>
                  <a:pt x="492" y="2064"/>
                </a:lnTo>
                <a:lnTo>
                  <a:pt x="498" y="2044"/>
                </a:lnTo>
                <a:lnTo>
                  <a:pt x="505" y="2022"/>
                </a:lnTo>
                <a:lnTo>
                  <a:pt x="509" y="2001"/>
                </a:lnTo>
                <a:lnTo>
                  <a:pt x="509" y="2001"/>
                </a:lnTo>
                <a:lnTo>
                  <a:pt x="534" y="1944"/>
                </a:lnTo>
                <a:lnTo>
                  <a:pt x="557" y="1886"/>
                </a:lnTo>
                <a:lnTo>
                  <a:pt x="580" y="1826"/>
                </a:lnTo>
                <a:lnTo>
                  <a:pt x="602" y="1766"/>
                </a:lnTo>
                <a:lnTo>
                  <a:pt x="645" y="1645"/>
                </a:lnTo>
                <a:lnTo>
                  <a:pt x="667" y="1586"/>
                </a:lnTo>
                <a:lnTo>
                  <a:pt x="688" y="1526"/>
                </a:lnTo>
                <a:lnTo>
                  <a:pt x="688" y="1526"/>
                </a:lnTo>
                <a:lnTo>
                  <a:pt x="703" y="1489"/>
                </a:lnTo>
                <a:lnTo>
                  <a:pt x="720" y="1451"/>
                </a:lnTo>
                <a:lnTo>
                  <a:pt x="735" y="1414"/>
                </a:lnTo>
                <a:lnTo>
                  <a:pt x="742" y="1395"/>
                </a:lnTo>
                <a:lnTo>
                  <a:pt x="747" y="1377"/>
                </a:lnTo>
                <a:lnTo>
                  <a:pt x="747" y="1377"/>
                </a:lnTo>
                <a:lnTo>
                  <a:pt x="743" y="1375"/>
                </a:lnTo>
                <a:lnTo>
                  <a:pt x="737" y="1374"/>
                </a:lnTo>
                <a:lnTo>
                  <a:pt x="727" y="1372"/>
                </a:lnTo>
                <a:lnTo>
                  <a:pt x="716" y="1369"/>
                </a:lnTo>
                <a:lnTo>
                  <a:pt x="709" y="1368"/>
                </a:lnTo>
                <a:lnTo>
                  <a:pt x="703" y="1368"/>
                </a:lnTo>
                <a:lnTo>
                  <a:pt x="703" y="1368"/>
                </a:lnTo>
                <a:close/>
                <a:moveTo>
                  <a:pt x="1000" y="1374"/>
                </a:moveTo>
                <a:lnTo>
                  <a:pt x="1000" y="1374"/>
                </a:lnTo>
                <a:lnTo>
                  <a:pt x="1009" y="1401"/>
                </a:lnTo>
                <a:lnTo>
                  <a:pt x="1019" y="1429"/>
                </a:lnTo>
                <a:lnTo>
                  <a:pt x="1024" y="1442"/>
                </a:lnTo>
                <a:lnTo>
                  <a:pt x="1030" y="1455"/>
                </a:lnTo>
                <a:lnTo>
                  <a:pt x="1035" y="1466"/>
                </a:lnTo>
                <a:lnTo>
                  <a:pt x="1042" y="1478"/>
                </a:lnTo>
                <a:lnTo>
                  <a:pt x="1042" y="1478"/>
                </a:lnTo>
                <a:lnTo>
                  <a:pt x="1046" y="1496"/>
                </a:lnTo>
                <a:lnTo>
                  <a:pt x="1051" y="1514"/>
                </a:lnTo>
                <a:lnTo>
                  <a:pt x="1057" y="1532"/>
                </a:lnTo>
                <a:lnTo>
                  <a:pt x="1064" y="1550"/>
                </a:lnTo>
                <a:lnTo>
                  <a:pt x="1079" y="1586"/>
                </a:lnTo>
                <a:lnTo>
                  <a:pt x="1086" y="1605"/>
                </a:lnTo>
                <a:lnTo>
                  <a:pt x="1092" y="1625"/>
                </a:lnTo>
                <a:lnTo>
                  <a:pt x="1092" y="1625"/>
                </a:lnTo>
                <a:lnTo>
                  <a:pt x="1095" y="1627"/>
                </a:lnTo>
                <a:lnTo>
                  <a:pt x="1097" y="1630"/>
                </a:lnTo>
                <a:lnTo>
                  <a:pt x="1099" y="1637"/>
                </a:lnTo>
                <a:lnTo>
                  <a:pt x="1101" y="1643"/>
                </a:lnTo>
                <a:lnTo>
                  <a:pt x="1103" y="1645"/>
                </a:lnTo>
                <a:lnTo>
                  <a:pt x="1107" y="1648"/>
                </a:lnTo>
                <a:lnTo>
                  <a:pt x="1107" y="1648"/>
                </a:lnTo>
                <a:lnTo>
                  <a:pt x="1111" y="1673"/>
                </a:lnTo>
                <a:lnTo>
                  <a:pt x="1117" y="1699"/>
                </a:lnTo>
                <a:lnTo>
                  <a:pt x="1122" y="1712"/>
                </a:lnTo>
                <a:lnTo>
                  <a:pt x="1127" y="1725"/>
                </a:lnTo>
                <a:lnTo>
                  <a:pt x="1132" y="1735"/>
                </a:lnTo>
                <a:lnTo>
                  <a:pt x="1138" y="1746"/>
                </a:lnTo>
                <a:lnTo>
                  <a:pt x="1138" y="1746"/>
                </a:lnTo>
                <a:lnTo>
                  <a:pt x="1174" y="1843"/>
                </a:lnTo>
                <a:lnTo>
                  <a:pt x="1210" y="1941"/>
                </a:lnTo>
                <a:lnTo>
                  <a:pt x="1248" y="2039"/>
                </a:lnTo>
                <a:lnTo>
                  <a:pt x="1284" y="2139"/>
                </a:lnTo>
                <a:lnTo>
                  <a:pt x="1284" y="2139"/>
                </a:lnTo>
                <a:lnTo>
                  <a:pt x="1299" y="2182"/>
                </a:lnTo>
                <a:lnTo>
                  <a:pt x="1313" y="2226"/>
                </a:lnTo>
                <a:lnTo>
                  <a:pt x="1327" y="2270"/>
                </a:lnTo>
                <a:lnTo>
                  <a:pt x="1342" y="2312"/>
                </a:lnTo>
                <a:lnTo>
                  <a:pt x="1342" y="2312"/>
                </a:lnTo>
                <a:lnTo>
                  <a:pt x="1349" y="2326"/>
                </a:lnTo>
                <a:lnTo>
                  <a:pt x="1355" y="2340"/>
                </a:lnTo>
                <a:lnTo>
                  <a:pt x="1361" y="2354"/>
                </a:lnTo>
                <a:lnTo>
                  <a:pt x="1368" y="2368"/>
                </a:lnTo>
                <a:lnTo>
                  <a:pt x="1368" y="2368"/>
                </a:lnTo>
                <a:lnTo>
                  <a:pt x="1371" y="2383"/>
                </a:lnTo>
                <a:lnTo>
                  <a:pt x="1375" y="2399"/>
                </a:lnTo>
                <a:lnTo>
                  <a:pt x="1379" y="2414"/>
                </a:lnTo>
                <a:lnTo>
                  <a:pt x="1383" y="2430"/>
                </a:lnTo>
                <a:lnTo>
                  <a:pt x="1383" y="2430"/>
                </a:lnTo>
                <a:lnTo>
                  <a:pt x="1404" y="2502"/>
                </a:lnTo>
                <a:lnTo>
                  <a:pt x="1426" y="2571"/>
                </a:lnTo>
                <a:lnTo>
                  <a:pt x="1437" y="2606"/>
                </a:lnTo>
                <a:lnTo>
                  <a:pt x="1450" y="2639"/>
                </a:lnTo>
                <a:lnTo>
                  <a:pt x="1464" y="2673"/>
                </a:lnTo>
                <a:lnTo>
                  <a:pt x="1480" y="2705"/>
                </a:lnTo>
                <a:lnTo>
                  <a:pt x="1480" y="2705"/>
                </a:lnTo>
                <a:lnTo>
                  <a:pt x="1488" y="2704"/>
                </a:lnTo>
                <a:lnTo>
                  <a:pt x="1494" y="2704"/>
                </a:lnTo>
                <a:lnTo>
                  <a:pt x="1508" y="2704"/>
                </a:lnTo>
                <a:lnTo>
                  <a:pt x="1521" y="2703"/>
                </a:lnTo>
                <a:lnTo>
                  <a:pt x="1528" y="2703"/>
                </a:lnTo>
                <a:lnTo>
                  <a:pt x="1535" y="2701"/>
                </a:lnTo>
                <a:lnTo>
                  <a:pt x="1535" y="2701"/>
                </a:lnTo>
                <a:lnTo>
                  <a:pt x="1534" y="2694"/>
                </a:lnTo>
                <a:lnTo>
                  <a:pt x="1532" y="2686"/>
                </a:lnTo>
                <a:lnTo>
                  <a:pt x="1525" y="2671"/>
                </a:lnTo>
                <a:lnTo>
                  <a:pt x="1523" y="2664"/>
                </a:lnTo>
                <a:lnTo>
                  <a:pt x="1522" y="2657"/>
                </a:lnTo>
                <a:lnTo>
                  <a:pt x="1522" y="2651"/>
                </a:lnTo>
                <a:lnTo>
                  <a:pt x="1523" y="2649"/>
                </a:lnTo>
                <a:lnTo>
                  <a:pt x="1524" y="2646"/>
                </a:lnTo>
                <a:lnTo>
                  <a:pt x="1524" y="2646"/>
                </a:lnTo>
                <a:lnTo>
                  <a:pt x="1511" y="2619"/>
                </a:lnTo>
                <a:lnTo>
                  <a:pt x="1500" y="2593"/>
                </a:lnTo>
                <a:lnTo>
                  <a:pt x="1500" y="2593"/>
                </a:lnTo>
                <a:lnTo>
                  <a:pt x="1496" y="2584"/>
                </a:lnTo>
                <a:lnTo>
                  <a:pt x="1494" y="2576"/>
                </a:lnTo>
                <a:lnTo>
                  <a:pt x="1493" y="2566"/>
                </a:lnTo>
                <a:lnTo>
                  <a:pt x="1491" y="2558"/>
                </a:lnTo>
                <a:lnTo>
                  <a:pt x="1491" y="2558"/>
                </a:lnTo>
                <a:lnTo>
                  <a:pt x="1486" y="2544"/>
                </a:lnTo>
                <a:lnTo>
                  <a:pt x="1479" y="2531"/>
                </a:lnTo>
                <a:lnTo>
                  <a:pt x="1473" y="2518"/>
                </a:lnTo>
                <a:lnTo>
                  <a:pt x="1467" y="2504"/>
                </a:lnTo>
                <a:lnTo>
                  <a:pt x="1467" y="2504"/>
                </a:lnTo>
                <a:lnTo>
                  <a:pt x="1461" y="2488"/>
                </a:lnTo>
                <a:lnTo>
                  <a:pt x="1456" y="2471"/>
                </a:lnTo>
                <a:lnTo>
                  <a:pt x="1451" y="2453"/>
                </a:lnTo>
                <a:lnTo>
                  <a:pt x="1448" y="2433"/>
                </a:lnTo>
                <a:lnTo>
                  <a:pt x="1448" y="2433"/>
                </a:lnTo>
                <a:lnTo>
                  <a:pt x="1433" y="2402"/>
                </a:lnTo>
                <a:lnTo>
                  <a:pt x="1418" y="2371"/>
                </a:lnTo>
                <a:lnTo>
                  <a:pt x="1403" y="2340"/>
                </a:lnTo>
                <a:lnTo>
                  <a:pt x="1388" y="2308"/>
                </a:lnTo>
                <a:lnTo>
                  <a:pt x="1374" y="2275"/>
                </a:lnTo>
                <a:lnTo>
                  <a:pt x="1363" y="2241"/>
                </a:lnTo>
                <a:lnTo>
                  <a:pt x="1357" y="2223"/>
                </a:lnTo>
                <a:lnTo>
                  <a:pt x="1353" y="2205"/>
                </a:lnTo>
                <a:lnTo>
                  <a:pt x="1350" y="2187"/>
                </a:lnTo>
                <a:lnTo>
                  <a:pt x="1346" y="2169"/>
                </a:lnTo>
                <a:lnTo>
                  <a:pt x="1346" y="2169"/>
                </a:lnTo>
                <a:lnTo>
                  <a:pt x="1285" y="1998"/>
                </a:lnTo>
                <a:lnTo>
                  <a:pt x="1255" y="1913"/>
                </a:lnTo>
                <a:lnTo>
                  <a:pt x="1225" y="1831"/>
                </a:lnTo>
                <a:lnTo>
                  <a:pt x="1225" y="1831"/>
                </a:lnTo>
                <a:lnTo>
                  <a:pt x="1220" y="1819"/>
                </a:lnTo>
                <a:lnTo>
                  <a:pt x="1215" y="1807"/>
                </a:lnTo>
                <a:lnTo>
                  <a:pt x="1204" y="1783"/>
                </a:lnTo>
                <a:lnTo>
                  <a:pt x="1204" y="1783"/>
                </a:lnTo>
                <a:lnTo>
                  <a:pt x="1195" y="1762"/>
                </a:lnTo>
                <a:lnTo>
                  <a:pt x="1187" y="1738"/>
                </a:lnTo>
                <a:lnTo>
                  <a:pt x="1171" y="1690"/>
                </a:lnTo>
                <a:lnTo>
                  <a:pt x="1162" y="1666"/>
                </a:lnTo>
                <a:lnTo>
                  <a:pt x="1154" y="1642"/>
                </a:lnTo>
                <a:lnTo>
                  <a:pt x="1144" y="1620"/>
                </a:lnTo>
                <a:lnTo>
                  <a:pt x="1133" y="1599"/>
                </a:lnTo>
                <a:lnTo>
                  <a:pt x="1133" y="1599"/>
                </a:lnTo>
                <a:lnTo>
                  <a:pt x="1121" y="1571"/>
                </a:lnTo>
                <a:lnTo>
                  <a:pt x="1108" y="1544"/>
                </a:lnTo>
                <a:lnTo>
                  <a:pt x="1097" y="1516"/>
                </a:lnTo>
                <a:lnTo>
                  <a:pt x="1087" y="1487"/>
                </a:lnTo>
                <a:lnTo>
                  <a:pt x="1068" y="1430"/>
                </a:lnTo>
                <a:lnTo>
                  <a:pt x="1058" y="1402"/>
                </a:lnTo>
                <a:lnTo>
                  <a:pt x="1047" y="1374"/>
                </a:lnTo>
                <a:lnTo>
                  <a:pt x="1047" y="1374"/>
                </a:lnTo>
                <a:lnTo>
                  <a:pt x="1036" y="1372"/>
                </a:lnTo>
                <a:lnTo>
                  <a:pt x="1024" y="1369"/>
                </a:lnTo>
                <a:lnTo>
                  <a:pt x="1018" y="1369"/>
                </a:lnTo>
                <a:lnTo>
                  <a:pt x="1011" y="1369"/>
                </a:lnTo>
                <a:lnTo>
                  <a:pt x="1006" y="1371"/>
                </a:lnTo>
                <a:lnTo>
                  <a:pt x="1000" y="1374"/>
                </a:lnTo>
                <a:lnTo>
                  <a:pt x="1000" y="1374"/>
                </a:lnTo>
                <a:close/>
                <a:moveTo>
                  <a:pt x="1068" y="1377"/>
                </a:moveTo>
                <a:lnTo>
                  <a:pt x="1068" y="1377"/>
                </a:lnTo>
                <a:lnTo>
                  <a:pt x="1085" y="1428"/>
                </a:lnTo>
                <a:lnTo>
                  <a:pt x="1104" y="1483"/>
                </a:lnTo>
                <a:lnTo>
                  <a:pt x="1114" y="1510"/>
                </a:lnTo>
                <a:lnTo>
                  <a:pt x="1125" y="1537"/>
                </a:lnTo>
                <a:lnTo>
                  <a:pt x="1137" y="1562"/>
                </a:lnTo>
                <a:lnTo>
                  <a:pt x="1148" y="1586"/>
                </a:lnTo>
                <a:lnTo>
                  <a:pt x="1148" y="1586"/>
                </a:lnTo>
                <a:lnTo>
                  <a:pt x="1183" y="1681"/>
                </a:lnTo>
                <a:lnTo>
                  <a:pt x="1201" y="1727"/>
                </a:lnTo>
                <a:lnTo>
                  <a:pt x="1219" y="1772"/>
                </a:lnTo>
                <a:lnTo>
                  <a:pt x="1219" y="1772"/>
                </a:lnTo>
                <a:lnTo>
                  <a:pt x="1243" y="1829"/>
                </a:lnTo>
                <a:lnTo>
                  <a:pt x="1265" y="1888"/>
                </a:lnTo>
                <a:lnTo>
                  <a:pt x="1285" y="1947"/>
                </a:lnTo>
                <a:lnTo>
                  <a:pt x="1306" y="2007"/>
                </a:lnTo>
                <a:lnTo>
                  <a:pt x="1306" y="2007"/>
                </a:lnTo>
                <a:lnTo>
                  <a:pt x="1329" y="2073"/>
                </a:lnTo>
                <a:lnTo>
                  <a:pt x="1353" y="2139"/>
                </a:lnTo>
                <a:lnTo>
                  <a:pt x="1376" y="2206"/>
                </a:lnTo>
                <a:lnTo>
                  <a:pt x="1387" y="2241"/>
                </a:lnTo>
                <a:lnTo>
                  <a:pt x="1397" y="2275"/>
                </a:lnTo>
                <a:lnTo>
                  <a:pt x="1397" y="2275"/>
                </a:lnTo>
                <a:lnTo>
                  <a:pt x="1405" y="2295"/>
                </a:lnTo>
                <a:lnTo>
                  <a:pt x="1413" y="2317"/>
                </a:lnTo>
                <a:lnTo>
                  <a:pt x="1432" y="2357"/>
                </a:lnTo>
                <a:lnTo>
                  <a:pt x="1472" y="2438"/>
                </a:lnTo>
                <a:lnTo>
                  <a:pt x="1472" y="2438"/>
                </a:lnTo>
                <a:lnTo>
                  <a:pt x="1477" y="2452"/>
                </a:lnTo>
                <a:lnTo>
                  <a:pt x="1481" y="2465"/>
                </a:lnTo>
                <a:lnTo>
                  <a:pt x="1486" y="2479"/>
                </a:lnTo>
                <a:lnTo>
                  <a:pt x="1491" y="2493"/>
                </a:lnTo>
                <a:lnTo>
                  <a:pt x="1491" y="2493"/>
                </a:lnTo>
                <a:lnTo>
                  <a:pt x="1495" y="2501"/>
                </a:lnTo>
                <a:lnTo>
                  <a:pt x="1500" y="2508"/>
                </a:lnTo>
                <a:lnTo>
                  <a:pt x="1504" y="2516"/>
                </a:lnTo>
                <a:lnTo>
                  <a:pt x="1508" y="2523"/>
                </a:lnTo>
                <a:lnTo>
                  <a:pt x="1508" y="2523"/>
                </a:lnTo>
                <a:lnTo>
                  <a:pt x="1513" y="2543"/>
                </a:lnTo>
                <a:lnTo>
                  <a:pt x="1520" y="2562"/>
                </a:lnTo>
                <a:lnTo>
                  <a:pt x="1531" y="2601"/>
                </a:lnTo>
                <a:lnTo>
                  <a:pt x="1537" y="2622"/>
                </a:lnTo>
                <a:lnTo>
                  <a:pt x="1543" y="2641"/>
                </a:lnTo>
                <a:lnTo>
                  <a:pt x="1550" y="2661"/>
                </a:lnTo>
                <a:lnTo>
                  <a:pt x="1558" y="2681"/>
                </a:lnTo>
                <a:lnTo>
                  <a:pt x="1558" y="2681"/>
                </a:lnTo>
                <a:lnTo>
                  <a:pt x="1558" y="2684"/>
                </a:lnTo>
                <a:lnTo>
                  <a:pt x="1558" y="2686"/>
                </a:lnTo>
                <a:lnTo>
                  <a:pt x="1555" y="2690"/>
                </a:lnTo>
                <a:lnTo>
                  <a:pt x="1553" y="2691"/>
                </a:lnTo>
                <a:lnTo>
                  <a:pt x="1553" y="2694"/>
                </a:lnTo>
                <a:lnTo>
                  <a:pt x="1553" y="2695"/>
                </a:lnTo>
                <a:lnTo>
                  <a:pt x="1554" y="2697"/>
                </a:lnTo>
                <a:lnTo>
                  <a:pt x="1554" y="2697"/>
                </a:lnTo>
                <a:lnTo>
                  <a:pt x="1568" y="2694"/>
                </a:lnTo>
                <a:lnTo>
                  <a:pt x="1579" y="2688"/>
                </a:lnTo>
                <a:lnTo>
                  <a:pt x="1584" y="2685"/>
                </a:lnTo>
                <a:lnTo>
                  <a:pt x="1590" y="2681"/>
                </a:lnTo>
                <a:lnTo>
                  <a:pt x="1594" y="2676"/>
                </a:lnTo>
                <a:lnTo>
                  <a:pt x="1597" y="2672"/>
                </a:lnTo>
                <a:lnTo>
                  <a:pt x="1597" y="2672"/>
                </a:lnTo>
                <a:lnTo>
                  <a:pt x="1595" y="2662"/>
                </a:lnTo>
                <a:lnTo>
                  <a:pt x="1592" y="2653"/>
                </a:lnTo>
                <a:lnTo>
                  <a:pt x="1583" y="2634"/>
                </a:lnTo>
                <a:lnTo>
                  <a:pt x="1575" y="2614"/>
                </a:lnTo>
                <a:lnTo>
                  <a:pt x="1567" y="2597"/>
                </a:lnTo>
                <a:lnTo>
                  <a:pt x="1567" y="2597"/>
                </a:lnTo>
                <a:lnTo>
                  <a:pt x="1564" y="2589"/>
                </a:lnTo>
                <a:lnTo>
                  <a:pt x="1562" y="2580"/>
                </a:lnTo>
                <a:lnTo>
                  <a:pt x="1556" y="2562"/>
                </a:lnTo>
                <a:lnTo>
                  <a:pt x="1556" y="2562"/>
                </a:lnTo>
                <a:lnTo>
                  <a:pt x="1521" y="2455"/>
                </a:lnTo>
                <a:lnTo>
                  <a:pt x="1504" y="2402"/>
                </a:lnTo>
                <a:lnTo>
                  <a:pt x="1489" y="2349"/>
                </a:lnTo>
                <a:lnTo>
                  <a:pt x="1489" y="2349"/>
                </a:lnTo>
                <a:lnTo>
                  <a:pt x="1478" y="2312"/>
                </a:lnTo>
                <a:lnTo>
                  <a:pt x="1466" y="2277"/>
                </a:lnTo>
                <a:lnTo>
                  <a:pt x="1441" y="2206"/>
                </a:lnTo>
                <a:lnTo>
                  <a:pt x="1415" y="2137"/>
                </a:lnTo>
                <a:lnTo>
                  <a:pt x="1402" y="2101"/>
                </a:lnTo>
                <a:lnTo>
                  <a:pt x="1390" y="2066"/>
                </a:lnTo>
                <a:lnTo>
                  <a:pt x="1390" y="2066"/>
                </a:lnTo>
                <a:lnTo>
                  <a:pt x="1376" y="2023"/>
                </a:lnTo>
                <a:lnTo>
                  <a:pt x="1361" y="1981"/>
                </a:lnTo>
                <a:lnTo>
                  <a:pt x="1329" y="1899"/>
                </a:lnTo>
                <a:lnTo>
                  <a:pt x="1296" y="1819"/>
                </a:lnTo>
                <a:lnTo>
                  <a:pt x="1265" y="1740"/>
                </a:lnTo>
                <a:lnTo>
                  <a:pt x="1265" y="1740"/>
                </a:lnTo>
                <a:lnTo>
                  <a:pt x="1266" y="1734"/>
                </a:lnTo>
                <a:lnTo>
                  <a:pt x="1266" y="1730"/>
                </a:lnTo>
                <a:lnTo>
                  <a:pt x="1267" y="1727"/>
                </a:lnTo>
                <a:lnTo>
                  <a:pt x="1265" y="1722"/>
                </a:lnTo>
                <a:lnTo>
                  <a:pt x="1265" y="1722"/>
                </a:lnTo>
                <a:lnTo>
                  <a:pt x="1255" y="1693"/>
                </a:lnTo>
                <a:lnTo>
                  <a:pt x="1245" y="1665"/>
                </a:lnTo>
                <a:lnTo>
                  <a:pt x="1220" y="1609"/>
                </a:lnTo>
                <a:lnTo>
                  <a:pt x="1195" y="1554"/>
                </a:lnTo>
                <a:lnTo>
                  <a:pt x="1172" y="1504"/>
                </a:lnTo>
                <a:lnTo>
                  <a:pt x="1172" y="1504"/>
                </a:lnTo>
                <a:lnTo>
                  <a:pt x="1169" y="1487"/>
                </a:lnTo>
                <a:lnTo>
                  <a:pt x="1163" y="1471"/>
                </a:lnTo>
                <a:lnTo>
                  <a:pt x="1158" y="1455"/>
                </a:lnTo>
                <a:lnTo>
                  <a:pt x="1151" y="1440"/>
                </a:lnTo>
                <a:lnTo>
                  <a:pt x="1134" y="1408"/>
                </a:lnTo>
                <a:lnTo>
                  <a:pt x="1126" y="1393"/>
                </a:lnTo>
                <a:lnTo>
                  <a:pt x="1119" y="1377"/>
                </a:lnTo>
                <a:lnTo>
                  <a:pt x="1119" y="1377"/>
                </a:lnTo>
                <a:lnTo>
                  <a:pt x="1111" y="1378"/>
                </a:lnTo>
                <a:lnTo>
                  <a:pt x="1104" y="1378"/>
                </a:lnTo>
                <a:lnTo>
                  <a:pt x="1099" y="1377"/>
                </a:lnTo>
                <a:lnTo>
                  <a:pt x="1094" y="1375"/>
                </a:lnTo>
                <a:lnTo>
                  <a:pt x="1088" y="1374"/>
                </a:lnTo>
                <a:lnTo>
                  <a:pt x="1083" y="1373"/>
                </a:lnTo>
                <a:lnTo>
                  <a:pt x="1076" y="1374"/>
                </a:lnTo>
                <a:lnTo>
                  <a:pt x="1068" y="1377"/>
                </a:lnTo>
                <a:lnTo>
                  <a:pt x="1068" y="1377"/>
                </a:lnTo>
                <a:close/>
                <a:moveTo>
                  <a:pt x="1748" y="1453"/>
                </a:moveTo>
                <a:lnTo>
                  <a:pt x="1748" y="1453"/>
                </a:lnTo>
                <a:lnTo>
                  <a:pt x="1748" y="1450"/>
                </a:lnTo>
                <a:lnTo>
                  <a:pt x="1749" y="1449"/>
                </a:lnTo>
                <a:lnTo>
                  <a:pt x="1750" y="1448"/>
                </a:lnTo>
                <a:lnTo>
                  <a:pt x="1750" y="1446"/>
                </a:lnTo>
                <a:lnTo>
                  <a:pt x="1750" y="1446"/>
                </a:lnTo>
                <a:lnTo>
                  <a:pt x="1747" y="1446"/>
                </a:lnTo>
                <a:lnTo>
                  <a:pt x="1744" y="1446"/>
                </a:lnTo>
                <a:lnTo>
                  <a:pt x="1743" y="1444"/>
                </a:lnTo>
                <a:lnTo>
                  <a:pt x="1742" y="1442"/>
                </a:lnTo>
                <a:lnTo>
                  <a:pt x="1742" y="1442"/>
                </a:lnTo>
                <a:lnTo>
                  <a:pt x="1736" y="1444"/>
                </a:lnTo>
                <a:lnTo>
                  <a:pt x="1731" y="1445"/>
                </a:lnTo>
                <a:lnTo>
                  <a:pt x="1729" y="1444"/>
                </a:lnTo>
                <a:lnTo>
                  <a:pt x="1728" y="1443"/>
                </a:lnTo>
                <a:lnTo>
                  <a:pt x="1728" y="1441"/>
                </a:lnTo>
                <a:lnTo>
                  <a:pt x="1729" y="1438"/>
                </a:lnTo>
                <a:lnTo>
                  <a:pt x="1729" y="1438"/>
                </a:lnTo>
                <a:lnTo>
                  <a:pt x="1724" y="1439"/>
                </a:lnTo>
                <a:lnTo>
                  <a:pt x="1721" y="1439"/>
                </a:lnTo>
                <a:lnTo>
                  <a:pt x="1717" y="1438"/>
                </a:lnTo>
                <a:lnTo>
                  <a:pt x="1712" y="1438"/>
                </a:lnTo>
                <a:lnTo>
                  <a:pt x="1712" y="1438"/>
                </a:lnTo>
                <a:lnTo>
                  <a:pt x="1710" y="1436"/>
                </a:lnTo>
                <a:lnTo>
                  <a:pt x="1709" y="1433"/>
                </a:lnTo>
                <a:lnTo>
                  <a:pt x="1708" y="1429"/>
                </a:lnTo>
                <a:lnTo>
                  <a:pt x="1706" y="1424"/>
                </a:lnTo>
                <a:lnTo>
                  <a:pt x="1705" y="1422"/>
                </a:lnTo>
                <a:lnTo>
                  <a:pt x="1703" y="1420"/>
                </a:lnTo>
                <a:lnTo>
                  <a:pt x="1703" y="1420"/>
                </a:lnTo>
                <a:lnTo>
                  <a:pt x="1700" y="1425"/>
                </a:lnTo>
                <a:lnTo>
                  <a:pt x="1696" y="1428"/>
                </a:lnTo>
                <a:lnTo>
                  <a:pt x="1687" y="1433"/>
                </a:lnTo>
                <a:lnTo>
                  <a:pt x="1684" y="1436"/>
                </a:lnTo>
                <a:lnTo>
                  <a:pt x="1681" y="1440"/>
                </a:lnTo>
                <a:lnTo>
                  <a:pt x="1678" y="1443"/>
                </a:lnTo>
                <a:lnTo>
                  <a:pt x="1677" y="1448"/>
                </a:lnTo>
                <a:lnTo>
                  <a:pt x="1677" y="1448"/>
                </a:lnTo>
                <a:lnTo>
                  <a:pt x="1678" y="1450"/>
                </a:lnTo>
                <a:lnTo>
                  <a:pt x="1679" y="1450"/>
                </a:lnTo>
                <a:lnTo>
                  <a:pt x="1681" y="1448"/>
                </a:lnTo>
                <a:lnTo>
                  <a:pt x="1683" y="1446"/>
                </a:lnTo>
                <a:lnTo>
                  <a:pt x="1684" y="1446"/>
                </a:lnTo>
                <a:lnTo>
                  <a:pt x="1686" y="1446"/>
                </a:lnTo>
                <a:lnTo>
                  <a:pt x="1686" y="1446"/>
                </a:lnTo>
                <a:lnTo>
                  <a:pt x="1686" y="1448"/>
                </a:lnTo>
                <a:lnTo>
                  <a:pt x="1686" y="1450"/>
                </a:lnTo>
                <a:lnTo>
                  <a:pt x="1687" y="1451"/>
                </a:lnTo>
                <a:lnTo>
                  <a:pt x="1689" y="1451"/>
                </a:lnTo>
                <a:lnTo>
                  <a:pt x="1692" y="1453"/>
                </a:lnTo>
                <a:lnTo>
                  <a:pt x="1693" y="1454"/>
                </a:lnTo>
                <a:lnTo>
                  <a:pt x="1694" y="1455"/>
                </a:lnTo>
                <a:lnTo>
                  <a:pt x="1694" y="1455"/>
                </a:lnTo>
                <a:lnTo>
                  <a:pt x="1692" y="1456"/>
                </a:lnTo>
                <a:lnTo>
                  <a:pt x="1691" y="1457"/>
                </a:lnTo>
                <a:lnTo>
                  <a:pt x="1690" y="1460"/>
                </a:lnTo>
                <a:lnTo>
                  <a:pt x="1690" y="1463"/>
                </a:lnTo>
                <a:lnTo>
                  <a:pt x="1690" y="1463"/>
                </a:lnTo>
                <a:lnTo>
                  <a:pt x="1693" y="1465"/>
                </a:lnTo>
                <a:lnTo>
                  <a:pt x="1697" y="1468"/>
                </a:lnTo>
                <a:lnTo>
                  <a:pt x="1703" y="1470"/>
                </a:lnTo>
                <a:lnTo>
                  <a:pt x="1710" y="1471"/>
                </a:lnTo>
                <a:lnTo>
                  <a:pt x="1718" y="1472"/>
                </a:lnTo>
                <a:lnTo>
                  <a:pt x="1725" y="1472"/>
                </a:lnTo>
                <a:lnTo>
                  <a:pt x="1732" y="1474"/>
                </a:lnTo>
                <a:lnTo>
                  <a:pt x="1734" y="1476"/>
                </a:lnTo>
                <a:lnTo>
                  <a:pt x="1737" y="1478"/>
                </a:lnTo>
                <a:lnTo>
                  <a:pt x="1739" y="1480"/>
                </a:lnTo>
                <a:lnTo>
                  <a:pt x="1742" y="1485"/>
                </a:lnTo>
                <a:lnTo>
                  <a:pt x="1742" y="1485"/>
                </a:lnTo>
                <a:lnTo>
                  <a:pt x="1746" y="1481"/>
                </a:lnTo>
                <a:lnTo>
                  <a:pt x="1751" y="1478"/>
                </a:lnTo>
                <a:lnTo>
                  <a:pt x="1759" y="1470"/>
                </a:lnTo>
                <a:lnTo>
                  <a:pt x="1765" y="1460"/>
                </a:lnTo>
                <a:lnTo>
                  <a:pt x="1772" y="1450"/>
                </a:lnTo>
                <a:lnTo>
                  <a:pt x="1772" y="1450"/>
                </a:lnTo>
                <a:lnTo>
                  <a:pt x="1767" y="1450"/>
                </a:lnTo>
                <a:lnTo>
                  <a:pt x="1765" y="1449"/>
                </a:lnTo>
                <a:lnTo>
                  <a:pt x="1765" y="1448"/>
                </a:lnTo>
                <a:lnTo>
                  <a:pt x="1765" y="1448"/>
                </a:lnTo>
                <a:lnTo>
                  <a:pt x="1767" y="1446"/>
                </a:lnTo>
                <a:lnTo>
                  <a:pt x="1770" y="1444"/>
                </a:lnTo>
                <a:lnTo>
                  <a:pt x="1773" y="1441"/>
                </a:lnTo>
                <a:lnTo>
                  <a:pt x="1773" y="1439"/>
                </a:lnTo>
                <a:lnTo>
                  <a:pt x="1772" y="1438"/>
                </a:lnTo>
                <a:lnTo>
                  <a:pt x="1772" y="1438"/>
                </a:lnTo>
                <a:lnTo>
                  <a:pt x="1766" y="1444"/>
                </a:lnTo>
                <a:lnTo>
                  <a:pt x="1761" y="1448"/>
                </a:lnTo>
                <a:lnTo>
                  <a:pt x="1755" y="1450"/>
                </a:lnTo>
                <a:lnTo>
                  <a:pt x="1748" y="1453"/>
                </a:lnTo>
                <a:lnTo>
                  <a:pt x="1748" y="1453"/>
                </a:lnTo>
                <a:close/>
                <a:moveTo>
                  <a:pt x="1759" y="1502"/>
                </a:moveTo>
                <a:lnTo>
                  <a:pt x="1759" y="1502"/>
                </a:lnTo>
                <a:lnTo>
                  <a:pt x="1766" y="1507"/>
                </a:lnTo>
                <a:lnTo>
                  <a:pt x="1775" y="1510"/>
                </a:lnTo>
                <a:lnTo>
                  <a:pt x="1783" y="1511"/>
                </a:lnTo>
                <a:lnTo>
                  <a:pt x="1792" y="1510"/>
                </a:lnTo>
                <a:lnTo>
                  <a:pt x="1799" y="1507"/>
                </a:lnTo>
                <a:lnTo>
                  <a:pt x="1807" y="1503"/>
                </a:lnTo>
                <a:lnTo>
                  <a:pt x="1813" y="1498"/>
                </a:lnTo>
                <a:lnTo>
                  <a:pt x="1819" y="1491"/>
                </a:lnTo>
                <a:lnTo>
                  <a:pt x="1823" y="1484"/>
                </a:lnTo>
                <a:lnTo>
                  <a:pt x="1826" y="1476"/>
                </a:lnTo>
                <a:lnTo>
                  <a:pt x="1827" y="1469"/>
                </a:lnTo>
                <a:lnTo>
                  <a:pt x="1827" y="1461"/>
                </a:lnTo>
                <a:lnTo>
                  <a:pt x="1825" y="1454"/>
                </a:lnTo>
                <a:lnTo>
                  <a:pt x="1821" y="1446"/>
                </a:lnTo>
                <a:lnTo>
                  <a:pt x="1814" y="1441"/>
                </a:lnTo>
                <a:lnTo>
                  <a:pt x="1805" y="1435"/>
                </a:lnTo>
                <a:lnTo>
                  <a:pt x="1805" y="1435"/>
                </a:lnTo>
                <a:lnTo>
                  <a:pt x="1795" y="1454"/>
                </a:lnTo>
                <a:lnTo>
                  <a:pt x="1783" y="1470"/>
                </a:lnTo>
                <a:lnTo>
                  <a:pt x="1759" y="1502"/>
                </a:lnTo>
                <a:lnTo>
                  <a:pt x="1759" y="1502"/>
                </a:lnTo>
                <a:close/>
                <a:moveTo>
                  <a:pt x="1841" y="1489"/>
                </a:moveTo>
                <a:lnTo>
                  <a:pt x="1841" y="1489"/>
                </a:lnTo>
                <a:lnTo>
                  <a:pt x="1826" y="1504"/>
                </a:lnTo>
                <a:lnTo>
                  <a:pt x="1811" y="1520"/>
                </a:lnTo>
                <a:lnTo>
                  <a:pt x="1811" y="1520"/>
                </a:lnTo>
                <a:lnTo>
                  <a:pt x="1820" y="1526"/>
                </a:lnTo>
                <a:lnTo>
                  <a:pt x="1828" y="1534"/>
                </a:lnTo>
                <a:lnTo>
                  <a:pt x="1836" y="1541"/>
                </a:lnTo>
                <a:lnTo>
                  <a:pt x="1843" y="1548"/>
                </a:lnTo>
                <a:lnTo>
                  <a:pt x="1843" y="1548"/>
                </a:lnTo>
                <a:lnTo>
                  <a:pt x="1861" y="1534"/>
                </a:lnTo>
                <a:lnTo>
                  <a:pt x="1865" y="1530"/>
                </a:lnTo>
                <a:lnTo>
                  <a:pt x="1868" y="1525"/>
                </a:lnTo>
                <a:lnTo>
                  <a:pt x="1870" y="1521"/>
                </a:lnTo>
                <a:lnTo>
                  <a:pt x="1871" y="1517"/>
                </a:lnTo>
                <a:lnTo>
                  <a:pt x="1871" y="1517"/>
                </a:lnTo>
                <a:lnTo>
                  <a:pt x="1867" y="1516"/>
                </a:lnTo>
                <a:lnTo>
                  <a:pt x="1864" y="1513"/>
                </a:lnTo>
                <a:lnTo>
                  <a:pt x="1857" y="1504"/>
                </a:lnTo>
                <a:lnTo>
                  <a:pt x="1854" y="1499"/>
                </a:lnTo>
                <a:lnTo>
                  <a:pt x="1851" y="1494"/>
                </a:lnTo>
                <a:lnTo>
                  <a:pt x="1846" y="1491"/>
                </a:lnTo>
                <a:lnTo>
                  <a:pt x="1841" y="1489"/>
                </a:lnTo>
                <a:lnTo>
                  <a:pt x="1841" y="1489"/>
                </a:lnTo>
                <a:close/>
                <a:moveTo>
                  <a:pt x="1427" y="1522"/>
                </a:moveTo>
                <a:lnTo>
                  <a:pt x="1427" y="1522"/>
                </a:lnTo>
                <a:lnTo>
                  <a:pt x="1427" y="1529"/>
                </a:lnTo>
                <a:lnTo>
                  <a:pt x="1428" y="1533"/>
                </a:lnTo>
                <a:lnTo>
                  <a:pt x="1429" y="1537"/>
                </a:lnTo>
                <a:lnTo>
                  <a:pt x="1429" y="1541"/>
                </a:lnTo>
                <a:lnTo>
                  <a:pt x="1429" y="1541"/>
                </a:lnTo>
                <a:lnTo>
                  <a:pt x="1426" y="1546"/>
                </a:lnTo>
                <a:lnTo>
                  <a:pt x="1422" y="1549"/>
                </a:lnTo>
                <a:lnTo>
                  <a:pt x="1417" y="1550"/>
                </a:lnTo>
                <a:lnTo>
                  <a:pt x="1413" y="1551"/>
                </a:lnTo>
                <a:lnTo>
                  <a:pt x="1407" y="1551"/>
                </a:lnTo>
                <a:lnTo>
                  <a:pt x="1402" y="1550"/>
                </a:lnTo>
                <a:lnTo>
                  <a:pt x="1396" y="1548"/>
                </a:lnTo>
                <a:lnTo>
                  <a:pt x="1390" y="1546"/>
                </a:lnTo>
                <a:lnTo>
                  <a:pt x="1390" y="1546"/>
                </a:lnTo>
                <a:lnTo>
                  <a:pt x="1388" y="1550"/>
                </a:lnTo>
                <a:lnTo>
                  <a:pt x="1385" y="1554"/>
                </a:lnTo>
                <a:lnTo>
                  <a:pt x="1379" y="1561"/>
                </a:lnTo>
                <a:lnTo>
                  <a:pt x="1376" y="1564"/>
                </a:lnTo>
                <a:lnTo>
                  <a:pt x="1373" y="1568"/>
                </a:lnTo>
                <a:lnTo>
                  <a:pt x="1372" y="1574"/>
                </a:lnTo>
                <a:lnTo>
                  <a:pt x="1372" y="1580"/>
                </a:lnTo>
                <a:lnTo>
                  <a:pt x="1372" y="1580"/>
                </a:lnTo>
                <a:lnTo>
                  <a:pt x="1379" y="1582"/>
                </a:lnTo>
                <a:lnTo>
                  <a:pt x="1385" y="1584"/>
                </a:lnTo>
                <a:lnTo>
                  <a:pt x="1392" y="1584"/>
                </a:lnTo>
                <a:lnTo>
                  <a:pt x="1399" y="1584"/>
                </a:lnTo>
                <a:lnTo>
                  <a:pt x="1405" y="1583"/>
                </a:lnTo>
                <a:lnTo>
                  <a:pt x="1412" y="1581"/>
                </a:lnTo>
                <a:lnTo>
                  <a:pt x="1424" y="1577"/>
                </a:lnTo>
                <a:lnTo>
                  <a:pt x="1434" y="1569"/>
                </a:lnTo>
                <a:lnTo>
                  <a:pt x="1444" y="1562"/>
                </a:lnTo>
                <a:lnTo>
                  <a:pt x="1454" y="1552"/>
                </a:lnTo>
                <a:lnTo>
                  <a:pt x="1461" y="1544"/>
                </a:lnTo>
                <a:lnTo>
                  <a:pt x="1461" y="1544"/>
                </a:lnTo>
                <a:lnTo>
                  <a:pt x="1461" y="1540"/>
                </a:lnTo>
                <a:lnTo>
                  <a:pt x="1460" y="1538"/>
                </a:lnTo>
                <a:lnTo>
                  <a:pt x="1457" y="1533"/>
                </a:lnTo>
                <a:lnTo>
                  <a:pt x="1455" y="1532"/>
                </a:lnTo>
                <a:lnTo>
                  <a:pt x="1454" y="1530"/>
                </a:lnTo>
                <a:lnTo>
                  <a:pt x="1454" y="1528"/>
                </a:lnTo>
                <a:lnTo>
                  <a:pt x="1455" y="1524"/>
                </a:lnTo>
                <a:lnTo>
                  <a:pt x="1455" y="1524"/>
                </a:lnTo>
                <a:lnTo>
                  <a:pt x="1447" y="1523"/>
                </a:lnTo>
                <a:lnTo>
                  <a:pt x="1442" y="1522"/>
                </a:lnTo>
                <a:lnTo>
                  <a:pt x="1435" y="1522"/>
                </a:lnTo>
                <a:lnTo>
                  <a:pt x="1427" y="1522"/>
                </a:lnTo>
                <a:lnTo>
                  <a:pt x="1427" y="1522"/>
                </a:lnTo>
                <a:close/>
                <a:moveTo>
                  <a:pt x="1856" y="1571"/>
                </a:moveTo>
                <a:lnTo>
                  <a:pt x="1856" y="1571"/>
                </a:lnTo>
                <a:lnTo>
                  <a:pt x="1859" y="1576"/>
                </a:lnTo>
                <a:lnTo>
                  <a:pt x="1865" y="1579"/>
                </a:lnTo>
                <a:lnTo>
                  <a:pt x="1870" y="1581"/>
                </a:lnTo>
                <a:lnTo>
                  <a:pt x="1873" y="1581"/>
                </a:lnTo>
                <a:lnTo>
                  <a:pt x="1875" y="1580"/>
                </a:lnTo>
                <a:lnTo>
                  <a:pt x="1875" y="1580"/>
                </a:lnTo>
                <a:lnTo>
                  <a:pt x="1883" y="1568"/>
                </a:lnTo>
                <a:lnTo>
                  <a:pt x="1891" y="1553"/>
                </a:lnTo>
                <a:lnTo>
                  <a:pt x="1896" y="1546"/>
                </a:lnTo>
                <a:lnTo>
                  <a:pt x="1899" y="1537"/>
                </a:lnTo>
                <a:lnTo>
                  <a:pt x="1900" y="1529"/>
                </a:lnTo>
                <a:lnTo>
                  <a:pt x="1901" y="1520"/>
                </a:lnTo>
                <a:lnTo>
                  <a:pt x="1901" y="1520"/>
                </a:lnTo>
                <a:lnTo>
                  <a:pt x="1887" y="1532"/>
                </a:lnTo>
                <a:lnTo>
                  <a:pt x="1874" y="1545"/>
                </a:lnTo>
                <a:lnTo>
                  <a:pt x="1868" y="1551"/>
                </a:lnTo>
                <a:lnTo>
                  <a:pt x="1864" y="1557"/>
                </a:lnTo>
                <a:lnTo>
                  <a:pt x="1859" y="1564"/>
                </a:lnTo>
                <a:lnTo>
                  <a:pt x="1856" y="1571"/>
                </a:lnTo>
                <a:lnTo>
                  <a:pt x="1856" y="1571"/>
                </a:lnTo>
                <a:close/>
                <a:moveTo>
                  <a:pt x="2102" y="1535"/>
                </a:moveTo>
                <a:lnTo>
                  <a:pt x="2102" y="1535"/>
                </a:lnTo>
                <a:lnTo>
                  <a:pt x="2099" y="1533"/>
                </a:lnTo>
                <a:lnTo>
                  <a:pt x="2098" y="1531"/>
                </a:lnTo>
                <a:lnTo>
                  <a:pt x="2094" y="1524"/>
                </a:lnTo>
                <a:lnTo>
                  <a:pt x="2094" y="1524"/>
                </a:lnTo>
                <a:lnTo>
                  <a:pt x="2093" y="1526"/>
                </a:lnTo>
                <a:lnTo>
                  <a:pt x="2093" y="1529"/>
                </a:lnTo>
                <a:lnTo>
                  <a:pt x="2095" y="1533"/>
                </a:lnTo>
                <a:lnTo>
                  <a:pt x="2097" y="1535"/>
                </a:lnTo>
                <a:lnTo>
                  <a:pt x="2099" y="1536"/>
                </a:lnTo>
                <a:lnTo>
                  <a:pt x="2100" y="1537"/>
                </a:lnTo>
                <a:lnTo>
                  <a:pt x="2102" y="1535"/>
                </a:lnTo>
                <a:lnTo>
                  <a:pt x="2102" y="1535"/>
                </a:lnTo>
                <a:close/>
                <a:moveTo>
                  <a:pt x="2051" y="1539"/>
                </a:moveTo>
                <a:lnTo>
                  <a:pt x="2051" y="1539"/>
                </a:lnTo>
                <a:lnTo>
                  <a:pt x="2054" y="1547"/>
                </a:lnTo>
                <a:lnTo>
                  <a:pt x="2056" y="1554"/>
                </a:lnTo>
                <a:lnTo>
                  <a:pt x="2058" y="1557"/>
                </a:lnTo>
                <a:lnTo>
                  <a:pt x="2061" y="1560"/>
                </a:lnTo>
                <a:lnTo>
                  <a:pt x="2063" y="1562"/>
                </a:lnTo>
                <a:lnTo>
                  <a:pt x="2066" y="1563"/>
                </a:lnTo>
                <a:lnTo>
                  <a:pt x="2066" y="1563"/>
                </a:lnTo>
                <a:lnTo>
                  <a:pt x="2069" y="1562"/>
                </a:lnTo>
                <a:lnTo>
                  <a:pt x="2072" y="1560"/>
                </a:lnTo>
                <a:lnTo>
                  <a:pt x="2077" y="1555"/>
                </a:lnTo>
                <a:lnTo>
                  <a:pt x="2082" y="1551"/>
                </a:lnTo>
                <a:lnTo>
                  <a:pt x="2084" y="1550"/>
                </a:lnTo>
                <a:lnTo>
                  <a:pt x="2087" y="1548"/>
                </a:lnTo>
                <a:lnTo>
                  <a:pt x="2087" y="1548"/>
                </a:lnTo>
                <a:lnTo>
                  <a:pt x="2085" y="1541"/>
                </a:lnTo>
                <a:lnTo>
                  <a:pt x="2082" y="1537"/>
                </a:lnTo>
                <a:lnTo>
                  <a:pt x="2079" y="1534"/>
                </a:lnTo>
                <a:lnTo>
                  <a:pt x="2075" y="1534"/>
                </a:lnTo>
                <a:lnTo>
                  <a:pt x="2069" y="1535"/>
                </a:lnTo>
                <a:lnTo>
                  <a:pt x="2064" y="1536"/>
                </a:lnTo>
                <a:lnTo>
                  <a:pt x="2051" y="1539"/>
                </a:lnTo>
                <a:lnTo>
                  <a:pt x="2051" y="1539"/>
                </a:lnTo>
                <a:close/>
                <a:moveTo>
                  <a:pt x="2040" y="1576"/>
                </a:moveTo>
                <a:lnTo>
                  <a:pt x="2040" y="1576"/>
                </a:lnTo>
                <a:lnTo>
                  <a:pt x="2041" y="1570"/>
                </a:lnTo>
                <a:lnTo>
                  <a:pt x="2041" y="1564"/>
                </a:lnTo>
                <a:lnTo>
                  <a:pt x="2039" y="1559"/>
                </a:lnTo>
                <a:lnTo>
                  <a:pt x="2037" y="1553"/>
                </a:lnTo>
                <a:lnTo>
                  <a:pt x="2032" y="1542"/>
                </a:lnTo>
                <a:lnTo>
                  <a:pt x="2026" y="1533"/>
                </a:lnTo>
                <a:lnTo>
                  <a:pt x="2026" y="1533"/>
                </a:lnTo>
                <a:lnTo>
                  <a:pt x="2025" y="1546"/>
                </a:lnTo>
                <a:lnTo>
                  <a:pt x="2025" y="1552"/>
                </a:lnTo>
                <a:lnTo>
                  <a:pt x="2026" y="1560"/>
                </a:lnTo>
                <a:lnTo>
                  <a:pt x="2027" y="1566"/>
                </a:lnTo>
                <a:lnTo>
                  <a:pt x="2031" y="1570"/>
                </a:lnTo>
                <a:lnTo>
                  <a:pt x="2035" y="1575"/>
                </a:lnTo>
                <a:lnTo>
                  <a:pt x="2037" y="1576"/>
                </a:lnTo>
                <a:lnTo>
                  <a:pt x="2040" y="1576"/>
                </a:lnTo>
                <a:lnTo>
                  <a:pt x="2040" y="1576"/>
                </a:lnTo>
                <a:close/>
                <a:moveTo>
                  <a:pt x="1954" y="1548"/>
                </a:moveTo>
                <a:lnTo>
                  <a:pt x="1954" y="1548"/>
                </a:lnTo>
                <a:lnTo>
                  <a:pt x="1954" y="1557"/>
                </a:lnTo>
                <a:lnTo>
                  <a:pt x="1951" y="1568"/>
                </a:lnTo>
                <a:lnTo>
                  <a:pt x="1946" y="1589"/>
                </a:lnTo>
                <a:lnTo>
                  <a:pt x="1945" y="1597"/>
                </a:lnTo>
                <a:lnTo>
                  <a:pt x="1945" y="1602"/>
                </a:lnTo>
                <a:lnTo>
                  <a:pt x="1946" y="1607"/>
                </a:lnTo>
                <a:lnTo>
                  <a:pt x="1947" y="1610"/>
                </a:lnTo>
                <a:lnTo>
                  <a:pt x="1950" y="1614"/>
                </a:lnTo>
                <a:lnTo>
                  <a:pt x="1954" y="1617"/>
                </a:lnTo>
                <a:lnTo>
                  <a:pt x="1958" y="1621"/>
                </a:lnTo>
                <a:lnTo>
                  <a:pt x="1958" y="1621"/>
                </a:lnTo>
                <a:lnTo>
                  <a:pt x="1961" y="1616"/>
                </a:lnTo>
                <a:lnTo>
                  <a:pt x="1963" y="1613"/>
                </a:lnTo>
                <a:lnTo>
                  <a:pt x="1966" y="1605"/>
                </a:lnTo>
                <a:lnTo>
                  <a:pt x="1966" y="1596"/>
                </a:lnTo>
                <a:lnTo>
                  <a:pt x="1965" y="1586"/>
                </a:lnTo>
                <a:lnTo>
                  <a:pt x="1963" y="1578"/>
                </a:lnTo>
                <a:lnTo>
                  <a:pt x="1960" y="1568"/>
                </a:lnTo>
                <a:lnTo>
                  <a:pt x="1954" y="1548"/>
                </a:lnTo>
                <a:lnTo>
                  <a:pt x="1954" y="1548"/>
                </a:lnTo>
                <a:close/>
                <a:moveTo>
                  <a:pt x="1901" y="1586"/>
                </a:moveTo>
                <a:lnTo>
                  <a:pt x="1901" y="1586"/>
                </a:lnTo>
                <a:lnTo>
                  <a:pt x="1906" y="1590"/>
                </a:lnTo>
                <a:lnTo>
                  <a:pt x="1912" y="1592"/>
                </a:lnTo>
                <a:lnTo>
                  <a:pt x="1926" y="1595"/>
                </a:lnTo>
                <a:lnTo>
                  <a:pt x="1926" y="1595"/>
                </a:lnTo>
                <a:lnTo>
                  <a:pt x="1928" y="1586"/>
                </a:lnTo>
                <a:lnTo>
                  <a:pt x="1928" y="1578"/>
                </a:lnTo>
                <a:lnTo>
                  <a:pt x="1929" y="1570"/>
                </a:lnTo>
                <a:lnTo>
                  <a:pt x="1932" y="1561"/>
                </a:lnTo>
                <a:lnTo>
                  <a:pt x="1932" y="1561"/>
                </a:lnTo>
                <a:lnTo>
                  <a:pt x="1930" y="1560"/>
                </a:lnTo>
                <a:lnTo>
                  <a:pt x="1928" y="1559"/>
                </a:lnTo>
                <a:lnTo>
                  <a:pt x="1926" y="1555"/>
                </a:lnTo>
                <a:lnTo>
                  <a:pt x="1922" y="1552"/>
                </a:lnTo>
                <a:lnTo>
                  <a:pt x="1920" y="1551"/>
                </a:lnTo>
                <a:lnTo>
                  <a:pt x="1917" y="1550"/>
                </a:lnTo>
                <a:lnTo>
                  <a:pt x="1917" y="1550"/>
                </a:lnTo>
                <a:lnTo>
                  <a:pt x="1916" y="1555"/>
                </a:lnTo>
                <a:lnTo>
                  <a:pt x="1913" y="1560"/>
                </a:lnTo>
                <a:lnTo>
                  <a:pt x="1908" y="1567"/>
                </a:lnTo>
                <a:lnTo>
                  <a:pt x="1904" y="1570"/>
                </a:lnTo>
                <a:lnTo>
                  <a:pt x="1902" y="1575"/>
                </a:lnTo>
                <a:lnTo>
                  <a:pt x="1901" y="1580"/>
                </a:lnTo>
                <a:lnTo>
                  <a:pt x="1901" y="1586"/>
                </a:lnTo>
                <a:lnTo>
                  <a:pt x="1901" y="1586"/>
                </a:lnTo>
                <a:close/>
                <a:moveTo>
                  <a:pt x="1374" y="1616"/>
                </a:moveTo>
                <a:lnTo>
                  <a:pt x="1374" y="1616"/>
                </a:lnTo>
                <a:lnTo>
                  <a:pt x="1383" y="1620"/>
                </a:lnTo>
                <a:lnTo>
                  <a:pt x="1392" y="1622"/>
                </a:lnTo>
                <a:lnTo>
                  <a:pt x="1401" y="1623"/>
                </a:lnTo>
                <a:lnTo>
                  <a:pt x="1410" y="1623"/>
                </a:lnTo>
                <a:lnTo>
                  <a:pt x="1418" y="1622"/>
                </a:lnTo>
                <a:lnTo>
                  <a:pt x="1426" y="1619"/>
                </a:lnTo>
                <a:lnTo>
                  <a:pt x="1433" y="1615"/>
                </a:lnTo>
                <a:lnTo>
                  <a:pt x="1440" y="1612"/>
                </a:lnTo>
                <a:lnTo>
                  <a:pt x="1452" y="1602"/>
                </a:lnTo>
                <a:lnTo>
                  <a:pt x="1464" y="1591"/>
                </a:lnTo>
                <a:lnTo>
                  <a:pt x="1475" y="1579"/>
                </a:lnTo>
                <a:lnTo>
                  <a:pt x="1485" y="1567"/>
                </a:lnTo>
                <a:lnTo>
                  <a:pt x="1485" y="1567"/>
                </a:lnTo>
                <a:lnTo>
                  <a:pt x="1484" y="1565"/>
                </a:lnTo>
                <a:lnTo>
                  <a:pt x="1482" y="1563"/>
                </a:lnTo>
                <a:lnTo>
                  <a:pt x="1484" y="1559"/>
                </a:lnTo>
                <a:lnTo>
                  <a:pt x="1484" y="1554"/>
                </a:lnTo>
                <a:lnTo>
                  <a:pt x="1482" y="1553"/>
                </a:lnTo>
                <a:lnTo>
                  <a:pt x="1480" y="1552"/>
                </a:lnTo>
                <a:lnTo>
                  <a:pt x="1480" y="1552"/>
                </a:lnTo>
                <a:lnTo>
                  <a:pt x="1469" y="1564"/>
                </a:lnTo>
                <a:lnTo>
                  <a:pt x="1457" y="1575"/>
                </a:lnTo>
                <a:lnTo>
                  <a:pt x="1433" y="1595"/>
                </a:lnTo>
                <a:lnTo>
                  <a:pt x="1433" y="1595"/>
                </a:lnTo>
                <a:lnTo>
                  <a:pt x="1412" y="1599"/>
                </a:lnTo>
                <a:lnTo>
                  <a:pt x="1392" y="1604"/>
                </a:lnTo>
                <a:lnTo>
                  <a:pt x="1384" y="1604"/>
                </a:lnTo>
                <a:lnTo>
                  <a:pt x="1375" y="1604"/>
                </a:lnTo>
                <a:lnTo>
                  <a:pt x="1368" y="1602"/>
                </a:lnTo>
                <a:lnTo>
                  <a:pt x="1361" y="1599"/>
                </a:lnTo>
                <a:lnTo>
                  <a:pt x="1361" y="1599"/>
                </a:lnTo>
                <a:lnTo>
                  <a:pt x="1364" y="1600"/>
                </a:lnTo>
                <a:lnTo>
                  <a:pt x="1366" y="1602"/>
                </a:lnTo>
                <a:lnTo>
                  <a:pt x="1368" y="1607"/>
                </a:lnTo>
                <a:lnTo>
                  <a:pt x="1371" y="1612"/>
                </a:lnTo>
                <a:lnTo>
                  <a:pt x="1374" y="1616"/>
                </a:lnTo>
                <a:lnTo>
                  <a:pt x="1374" y="1616"/>
                </a:lnTo>
                <a:close/>
                <a:moveTo>
                  <a:pt x="1977" y="1561"/>
                </a:moveTo>
                <a:lnTo>
                  <a:pt x="1977" y="1561"/>
                </a:lnTo>
                <a:lnTo>
                  <a:pt x="1979" y="1564"/>
                </a:lnTo>
                <a:lnTo>
                  <a:pt x="1980" y="1568"/>
                </a:lnTo>
                <a:lnTo>
                  <a:pt x="1981" y="1572"/>
                </a:lnTo>
                <a:lnTo>
                  <a:pt x="1984" y="1576"/>
                </a:lnTo>
                <a:lnTo>
                  <a:pt x="1984" y="1576"/>
                </a:lnTo>
                <a:lnTo>
                  <a:pt x="1992" y="1576"/>
                </a:lnTo>
                <a:lnTo>
                  <a:pt x="1999" y="1575"/>
                </a:lnTo>
                <a:lnTo>
                  <a:pt x="2011" y="1569"/>
                </a:lnTo>
                <a:lnTo>
                  <a:pt x="2011" y="1569"/>
                </a:lnTo>
                <a:lnTo>
                  <a:pt x="2011" y="1564"/>
                </a:lnTo>
                <a:lnTo>
                  <a:pt x="2009" y="1560"/>
                </a:lnTo>
                <a:lnTo>
                  <a:pt x="2005" y="1552"/>
                </a:lnTo>
                <a:lnTo>
                  <a:pt x="2005" y="1552"/>
                </a:lnTo>
                <a:lnTo>
                  <a:pt x="1996" y="1553"/>
                </a:lnTo>
                <a:lnTo>
                  <a:pt x="1989" y="1553"/>
                </a:lnTo>
                <a:lnTo>
                  <a:pt x="1986" y="1554"/>
                </a:lnTo>
                <a:lnTo>
                  <a:pt x="1982" y="1555"/>
                </a:lnTo>
                <a:lnTo>
                  <a:pt x="1979" y="1557"/>
                </a:lnTo>
                <a:lnTo>
                  <a:pt x="1977" y="1561"/>
                </a:lnTo>
                <a:lnTo>
                  <a:pt x="1977" y="1561"/>
                </a:lnTo>
                <a:close/>
                <a:moveTo>
                  <a:pt x="1476" y="1627"/>
                </a:moveTo>
                <a:lnTo>
                  <a:pt x="1476" y="1627"/>
                </a:lnTo>
                <a:lnTo>
                  <a:pt x="1474" y="1626"/>
                </a:lnTo>
                <a:lnTo>
                  <a:pt x="1473" y="1624"/>
                </a:lnTo>
                <a:lnTo>
                  <a:pt x="1472" y="1619"/>
                </a:lnTo>
                <a:lnTo>
                  <a:pt x="1471" y="1614"/>
                </a:lnTo>
                <a:lnTo>
                  <a:pt x="1470" y="1613"/>
                </a:lnTo>
                <a:lnTo>
                  <a:pt x="1467" y="1612"/>
                </a:lnTo>
                <a:lnTo>
                  <a:pt x="1467" y="1612"/>
                </a:lnTo>
                <a:lnTo>
                  <a:pt x="1463" y="1616"/>
                </a:lnTo>
                <a:lnTo>
                  <a:pt x="1460" y="1621"/>
                </a:lnTo>
                <a:lnTo>
                  <a:pt x="1460" y="1625"/>
                </a:lnTo>
                <a:lnTo>
                  <a:pt x="1461" y="1629"/>
                </a:lnTo>
                <a:lnTo>
                  <a:pt x="1463" y="1631"/>
                </a:lnTo>
                <a:lnTo>
                  <a:pt x="1466" y="1632"/>
                </a:lnTo>
                <a:lnTo>
                  <a:pt x="1471" y="1631"/>
                </a:lnTo>
                <a:lnTo>
                  <a:pt x="1476" y="1627"/>
                </a:lnTo>
                <a:lnTo>
                  <a:pt x="1476" y="1627"/>
                </a:lnTo>
                <a:close/>
                <a:moveTo>
                  <a:pt x="1151" y="2298"/>
                </a:moveTo>
                <a:lnTo>
                  <a:pt x="1151" y="2298"/>
                </a:lnTo>
                <a:lnTo>
                  <a:pt x="1153" y="2298"/>
                </a:lnTo>
                <a:lnTo>
                  <a:pt x="1153" y="2301"/>
                </a:lnTo>
                <a:lnTo>
                  <a:pt x="1153" y="2301"/>
                </a:lnTo>
                <a:lnTo>
                  <a:pt x="1147" y="2297"/>
                </a:lnTo>
                <a:lnTo>
                  <a:pt x="1142" y="2297"/>
                </a:lnTo>
                <a:lnTo>
                  <a:pt x="1137" y="2297"/>
                </a:lnTo>
                <a:lnTo>
                  <a:pt x="1131" y="2297"/>
                </a:lnTo>
                <a:lnTo>
                  <a:pt x="1119" y="2299"/>
                </a:lnTo>
                <a:lnTo>
                  <a:pt x="1107" y="2303"/>
                </a:lnTo>
                <a:lnTo>
                  <a:pt x="1107" y="2303"/>
                </a:lnTo>
                <a:lnTo>
                  <a:pt x="1094" y="2303"/>
                </a:lnTo>
                <a:lnTo>
                  <a:pt x="1082" y="2304"/>
                </a:lnTo>
                <a:lnTo>
                  <a:pt x="1058" y="2303"/>
                </a:lnTo>
                <a:lnTo>
                  <a:pt x="1035" y="2303"/>
                </a:lnTo>
                <a:lnTo>
                  <a:pt x="1012" y="2303"/>
                </a:lnTo>
                <a:lnTo>
                  <a:pt x="1012" y="2303"/>
                </a:lnTo>
                <a:lnTo>
                  <a:pt x="886" y="2307"/>
                </a:lnTo>
                <a:lnTo>
                  <a:pt x="760" y="2310"/>
                </a:lnTo>
                <a:lnTo>
                  <a:pt x="760" y="2310"/>
                </a:lnTo>
                <a:lnTo>
                  <a:pt x="714" y="2311"/>
                </a:lnTo>
                <a:lnTo>
                  <a:pt x="669" y="2311"/>
                </a:lnTo>
                <a:lnTo>
                  <a:pt x="625" y="2309"/>
                </a:lnTo>
                <a:lnTo>
                  <a:pt x="586" y="2306"/>
                </a:lnTo>
                <a:lnTo>
                  <a:pt x="586" y="2306"/>
                </a:lnTo>
                <a:lnTo>
                  <a:pt x="588" y="2309"/>
                </a:lnTo>
                <a:lnTo>
                  <a:pt x="592" y="2311"/>
                </a:lnTo>
                <a:lnTo>
                  <a:pt x="600" y="2314"/>
                </a:lnTo>
                <a:lnTo>
                  <a:pt x="612" y="2318"/>
                </a:lnTo>
                <a:lnTo>
                  <a:pt x="624" y="2319"/>
                </a:lnTo>
                <a:lnTo>
                  <a:pt x="643" y="2322"/>
                </a:lnTo>
                <a:lnTo>
                  <a:pt x="645" y="2322"/>
                </a:lnTo>
                <a:lnTo>
                  <a:pt x="646" y="2323"/>
                </a:lnTo>
                <a:lnTo>
                  <a:pt x="645" y="2324"/>
                </a:lnTo>
                <a:lnTo>
                  <a:pt x="643" y="2325"/>
                </a:lnTo>
                <a:lnTo>
                  <a:pt x="643" y="2325"/>
                </a:lnTo>
                <a:lnTo>
                  <a:pt x="665" y="2326"/>
                </a:lnTo>
                <a:lnTo>
                  <a:pt x="689" y="2329"/>
                </a:lnTo>
                <a:lnTo>
                  <a:pt x="738" y="2336"/>
                </a:lnTo>
                <a:lnTo>
                  <a:pt x="738" y="2336"/>
                </a:lnTo>
                <a:lnTo>
                  <a:pt x="735" y="2338"/>
                </a:lnTo>
                <a:lnTo>
                  <a:pt x="730" y="2339"/>
                </a:lnTo>
                <a:lnTo>
                  <a:pt x="720" y="2338"/>
                </a:lnTo>
                <a:lnTo>
                  <a:pt x="712" y="2337"/>
                </a:lnTo>
                <a:lnTo>
                  <a:pt x="707" y="2338"/>
                </a:lnTo>
                <a:lnTo>
                  <a:pt x="705" y="2340"/>
                </a:lnTo>
                <a:lnTo>
                  <a:pt x="705" y="2340"/>
                </a:lnTo>
                <a:lnTo>
                  <a:pt x="709" y="2342"/>
                </a:lnTo>
                <a:lnTo>
                  <a:pt x="715" y="2344"/>
                </a:lnTo>
                <a:lnTo>
                  <a:pt x="721" y="2344"/>
                </a:lnTo>
                <a:lnTo>
                  <a:pt x="723" y="2344"/>
                </a:lnTo>
                <a:lnTo>
                  <a:pt x="727" y="2342"/>
                </a:lnTo>
                <a:lnTo>
                  <a:pt x="727" y="2342"/>
                </a:lnTo>
                <a:lnTo>
                  <a:pt x="727" y="2347"/>
                </a:lnTo>
                <a:lnTo>
                  <a:pt x="729" y="2349"/>
                </a:lnTo>
                <a:lnTo>
                  <a:pt x="729" y="2349"/>
                </a:lnTo>
                <a:lnTo>
                  <a:pt x="750" y="2352"/>
                </a:lnTo>
                <a:lnTo>
                  <a:pt x="771" y="2353"/>
                </a:lnTo>
                <a:lnTo>
                  <a:pt x="793" y="2354"/>
                </a:lnTo>
                <a:lnTo>
                  <a:pt x="813" y="2355"/>
                </a:lnTo>
                <a:lnTo>
                  <a:pt x="855" y="2354"/>
                </a:lnTo>
                <a:lnTo>
                  <a:pt x="898" y="2353"/>
                </a:lnTo>
                <a:lnTo>
                  <a:pt x="898" y="2353"/>
                </a:lnTo>
                <a:lnTo>
                  <a:pt x="897" y="2355"/>
                </a:lnTo>
                <a:lnTo>
                  <a:pt x="897" y="2356"/>
                </a:lnTo>
                <a:lnTo>
                  <a:pt x="898" y="2356"/>
                </a:lnTo>
                <a:lnTo>
                  <a:pt x="901" y="2357"/>
                </a:lnTo>
                <a:lnTo>
                  <a:pt x="906" y="2357"/>
                </a:lnTo>
                <a:lnTo>
                  <a:pt x="911" y="2355"/>
                </a:lnTo>
                <a:lnTo>
                  <a:pt x="911" y="2355"/>
                </a:lnTo>
                <a:lnTo>
                  <a:pt x="907" y="2354"/>
                </a:lnTo>
                <a:lnTo>
                  <a:pt x="907" y="2353"/>
                </a:lnTo>
                <a:lnTo>
                  <a:pt x="909" y="2352"/>
                </a:lnTo>
                <a:lnTo>
                  <a:pt x="913" y="2351"/>
                </a:lnTo>
                <a:lnTo>
                  <a:pt x="919" y="2350"/>
                </a:lnTo>
                <a:lnTo>
                  <a:pt x="934" y="2348"/>
                </a:lnTo>
                <a:lnTo>
                  <a:pt x="947" y="2344"/>
                </a:lnTo>
                <a:lnTo>
                  <a:pt x="947" y="2344"/>
                </a:lnTo>
                <a:lnTo>
                  <a:pt x="945" y="2349"/>
                </a:lnTo>
                <a:lnTo>
                  <a:pt x="945" y="2350"/>
                </a:lnTo>
                <a:lnTo>
                  <a:pt x="947" y="2351"/>
                </a:lnTo>
                <a:lnTo>
                  <a:pt x="947" y="2351"/>
                </a:lnTo>
                <a:lnTo>
                  <a:pt x="948" y="2350"/>
                </a:lnTo>
                <a:lnTo>
                  <a:pt x="950" y="2349"/>
                </a:lnTo>
                <a:lnTo>
                  <a:pt x="956" y="2350"/>
                </a:lnTo>
                <a:lnTo>
                  <a:pt x="960" y="2351"/>
                </a:lnTo>
                <a:lnTo>
                  <a:pt x="963" y="2352"/>
                </a:lnTo>
                <a:lnTo>
                  <a:pt x="966" y="2351"/>
                </a:lnTo>
                <a:lnTo>
                  <a:pt x="966" y="2351"/>
                </a:lnTo>
                <a:lnTo>
                  <a:pt x="965" y="2349"/>
                </a:lnTo>
                <a:lnTo>
                  <a:pt x="966" y="2347"/>
                </a:lnTo>
                <a:lnTo>
                  <a:pt x="967" y="2346"/>
                </a:lnTo>
                <a:lnTo>
                  <a:pt x="970" y="2344"/>
                </a:lnTo>
                <a:lnTo>
                  <a:pt x="975" y="2343"/>
                </a:lnTo>
                <a:lnTo>
                  <a:pt x="981" y="2342"/>
                </a:lnTo>
                <a:lnTo>
                  <a:pt x="996" y="2342"/>
                </a:lnTo>
                <a:lnTo>
                  <a:pt x="1004" y="2342"/>
                </a:lnTo>
                <a:lnTo>
                  <a:pt x="1008" y="2340"/>
                </a:lnTo>
                <a:lnTo>
                  <a:pt x="1008" y="2340"/>
                </a:lnTo>
                <a:lnTo>
                  <a:pt x="1005" y="2340"/>
                </a:lnTo>
                <a:lnTo>
                  <a:pt x="1003" y="2339"/>
                </a:lnTo>
                <a:lnTo>
                  <a:pt x="1002" y="2338"/>
                </a:lnTo>
                <a:lnTo>
                  <a:pt x="1002" y="2338"/>
                </a:lnTo>
                <a:lnTo>
                  <a:pt x="1006" y="2339"/>
                </a:lnTo>
                <a:lnTo>
                  <a:pt x="1008" y="2338"/>
                </a:lnTo>
                <a:lnTo>
                  <a:pt x="1015" y="2337"/>
                </a:lnTo>
                <a:lnTo>
                  <a:pt x="1017" y="2337"/>
                </a:lnTo>
                <a:lnTo>
                  <a:pt x="1019" y="2337"/>
                </a:lnTo>
                <a:lnTo>
                  <a:pt x="1020" y="2338"/>
                </a:lnTo>
                <a:lnTo>
                  <a:pt x="1021" y="2340"/>
                </a:lnTo>
                <a:lnTo>
                  <a:pt x="1021" y="2340"/>
                </a:lnTo>
                <a:lnTo>
                  <a:pt x="1018" y="2340"/>
                </a:lnTo>
                <a:lnTo>
                  <a:pt x="1015" y="2340"/>
                </a:lnTo>
                <a:lnTo>
                  <a:pt x="1011" y="2340"/>
                </a:lnTo>
                <a:lnTo>
                  <a:pt x="1011" y="2341"/>
                </a:lnTo>
                <a:lnTo>
                  <a:pt x="1010" y="2342"/>
                </a:lnTo>
                <a:lnTo>
                  <a:pt x="1010" y="2342"/>
                </a:lnTo>
                <a:lnTo>
                  <a:pt x="1025" y="2341"/>
                </a:lnTo>
                <a:lnTo>
                  <a:pt x="1033" y="2340"/>
                </a:lnTo>
                <a:lnTo>
                  <a:pt x="1038" y="2338"/>
                </a:lnTo>
                <a:lnTo>
                  <a:pt x="1038" y="2338"/>
                </a:lnTo>
                <a:lnTo>
                  <a:pt x="1032" y="2338"/>
                </a:lnTo>
                <a:lnTo>
                  <a:pt x="1030" y="2337"/>
                </a:lnTo>
                <a:lnTo>
                  <a:pt x="1030" y="2336"/>
                </a:lnTo>
                <a:lnTo>
                  <a:pt x="1030" y="2334"/>
                </a:lnTo>
                <a:lnTo>
                  <a:pt x="1030" y="2334"/>
                </a:lnTo>
                <a:lnTo>
                  <a:pt x="1027" y="2336"/>
                </a:lnTo>
                <a:lnTo>
                  <a:pt x="1025" y="2337"/>
                </a:lnTo>
                <a:lnTo>
                  <a:pt x="1022" y="2337"/>
                </a:lnTo>
                <a:lnTo>
                  <a:pt x="1020" y="2336"/>
                </a:lnTo>
                <a:lnTo>
                  <a:pt x="1013" y="2334"/>
                </a:lnTo>
                <a:lnTo>
                  <a:pt x="1008" y="2329"/>
                </a:lnTo>
                <a:lnTo>
                  <a:pt x="1008" y="2329"/>
                </a:lnTo>
                <a:lnTo>
                  <a:pt x="1027" y="2328"/>
                </a:lnTo>
                <a:lnTo>
                  <a:pt x="1047" y="2327"/>
                </a:lnTo>
                <a:lnTo>
                  <a:pt x="1083" y="2323"/>
                </a:lnTo>
                <a:lnTo>
                  <a:pt x="1119" y="2319"/>
                </a:lnTo>
                <a:lnTo>
                  <a:pt x="1155" y="2314"/>
                </a:lnTo>
                <a:lnTo>
                  <a:pt x="1155" y="2314"/>
                </a:lnTo>
                <a:lnTo>
                  <a:pt x="1152" y="2314"/>
                </a:lnTo>
                <a:lnTo>
                  <a:pt x="1148" y="2316"/>
                </a:lnTo>
                <a:lnTo>
                  <a:pt x="1145" y="2314"/>
                </a:lnTo>
                <a:lnTo>
                  <a:pt x="1145" y="2314"/>
                </a:lnTo>
                <a:lnTo>
                  <a:pt x="1144" y="2312"/>
                </a:lnTo>
                <a:lnTo>
                  <a:pt x="1144" y="2312"/>
                </a:lnTo>
                <a:lnTo>
                  <a:pt x="1155" y="2310"/>
                </a:lnTo>
                <a:lnTo>
                  <a:pt x="1166" y="2307"/>
                </a:lnTo>
                <a:lnTo>
                  <a:pt x="1188" y="2304"/>
                </a:lnTo>
                <a:lnTo>
                  <a:pt x="1199" y="2301"/>
                </a:lnTo>
                <a:lnTo>
                  <a:pt x="1209" y="2297"/>
                </a:lnTo>
                <a:lnTo>
                  <a:pt x="1218" y="2293"/>
                </a:lnTo>
                <a:lnTo>
                  <a:pt x="1222" y="2291"/>
                </a:lnTo>
                <a:lnTo>
                  <a:pt x="1225" y="2288"/>
                </a:lnTo>
                <a:lnTo>
                  <a:pt x="1225" y="2288"/>
                </a:lnTo>
                <a:lnTo>
                  <a:pt x="1233" y="2291"/>
                </a:lnTo>
                <a:lnTo>
                  <a:pt x="1236" y="2292"/>
                </a:lnTo>
                <a:lnTo>
                  <a:pt x="1237" y="2292"/>
                </a:lnTo>
                <a:lnTo>
                  <a:pt x="1238" y="2292"/>
                </a:lnTo>
                <a:lnTo>
                  <a:pt x="1238" y="2292"/>
                </a:lnTo>
                <a:lnTo>
                  <a:pt x="1230" y="2285"/>
                </a:lnTo>
                <a:lnTo>
                  <a:pt x="1224" y="2282"/>
                </a:lnTo>
                <a:lnTo>
                  <a:pt x="1219" y="2281"/>
                </a:lnTo>
                <a:lnTo>
                  <a:pt x="1219" y="2281"/>
                </a:lnTo>
                <a:lnTo>
                  <a:pt x="1217" y="2285"/>
                </a:lnTo>
                <a:lnTo>
                  <a:pt x="1215" y="2289"/>
                </a:lnTo>
                <a:lnTo>
                  <a:pt x="1213" y="2291"/>
                </a:lnTo>
                <a:lnTo>
                  <a:pt x="1208" y="2293"/>
                </a:lnTo>
                <a:lnTo>
                  <a:pt x="1200" y="2296"/>
                </a:lnTo>
                <a:lnTo>
                  <a:pt x="1190" y="2298"/>
                </a:lnTo>
                <a:lnTo>
                  <a:pt x="1179" y="2299"/>
                </a:lnTo>
                <a:lnTo>
                  <a:pt x="1170" y="2298"/>
                </a:lnTo>
                <a:lnTo>
                  <a:pt x="1151" y="2298"/>
                </a:lnTo>
                <a:lnTo>
                  <a:pt x="1151" y="2298"/>
                </a:lnTo>
                <a:close/>
                <a:moveTo>
                  <a:pt x="1213" y="2355"/>
                </a:moveTo>
                <a:lnTo>
                  <a:pt x="1213" y="2355"/>
                </a:lnTo>
                <a:lnTo>
                  <a:pt x="1205" y="2358"/>
                </a:lnTo>
                <a:lnTo>
                  <a:pt x="1197" y="2361"/>
                </a:lnTo>
                <a:lnTo>
                  <a:pt x="1178" y="2364"/>
                </a:lnTo>
                <a:lnTo>
                  <a:pt x="1159" y="2366"/>
                </a:lnTo>
                <a:lnTo>
                  <a:pt x="1151" y="2368"/>
                </a:lnTo>
                <a:lnTo>
                  <a:pt x="1142" y="2370"/>
                </a:lnTo>
                <a:lnTo>
                  <a:pt x="1142" y="2370"/>
                </a:lnTo>
                <a:lnTo>
                  <a:pt x="1197" y="2384"/>
                </a:lnTo>
                <a:lnTo>
                  <a:pt x="1250" y="2398"/>
                </a:lnTo>
                <a:lnTo>
                  <a:pt x="1305" y="2412"/>
                </a:lnTo>
                <a:lnTo>
                  <a:pt x="1333" y="2418"/>
                </a:lnTo>
                <a:lnTo>
                  <a:pt x="1361" y="2424"/>
                </a:lnTo>
                <a:lnTo>
                  <a:pt x="1361" y="2424"/>
                </a:lnTo>
                <a:lnTo>
                  <a:pt x="1354" y="2400"/>
                </a:lnTo>
                <a:lnTo>
                  <a:pt x="1349" y="2377"/>
                </a:lnTo>
                <a:lnTo>
                  <a:pt x="1349" y="2377"/>
                </a:lnTo>
                <a:lnTo>
                  <a:pt x="1316" y="2367"/>
                </a:lnTo>
                <a:lnTo>
                  <a:pt x="1299" y="2363"/>
                </a:lnTo>
                <a:lnTo>
                  <a:pt x="1282" y="2358"/>
                </a:lnTo>
                <a:lnTo>
                  <a:pt x="1265" y="2355"/>
                </a:lnTo>
                <a:lnTo>
                  <a:pt x="1247" y="2353"/>
                </a:lnTo>
                <a:lnTo>
                  <a:pt x="1230" y="2353"/>
                </a:lnTo>
                <a:lnTo>
                  <a:pt x="1213" y="2355"/>
                </a:lnTo>
                <a:lnTo>
                  <a:pt x="1213" y="2355"/>
                </a:lnTo>
                <a:close/>
                <a:moveTo>
                  <a:pt x="652" y="2381"/>
                </a:moveTo>
                <a:lnTo>
                  <a:pt x="652" y="2381"/>
                </a:lnTo>
                <a:lnTo>
                  <a:pt x="655" y="2380"/>
                </a:lnTo>
                <a:lnTo>
                  <a:pt x="655" y="2380"/>
                </a:lnTo>
                <a:lnTo>
                  <a:pt x="654" y="2379"/>
                </a:lnTo>
                <a:lnTo>
                  <a:pt x="654" y="2379"/>
                </a:lnTo>
                <a:lnTo>
                  <a:pt x="641" y="2376"/>
                </a:lnTo>
                <a:lnTo>
                  <a:pt x="626" y="2373"/>
                </a:lnTo>
                <a:lnTo>
                  <a:pt x="596" y="2369"/>
                </a:lnTo>
                <a:lnTo>
                  <a:pt x="580" y="2367"/>
                </a:lnTo>
                <a:lnTo>
                  <a:pt x="565" y="2364"/>
                </a:lnTo>
                <a:lnTo>
                  <a:pt x="551" y="2359"/>
                </a:lnTo>
                <a:lnTo>
                  <a:pt x="539" y="2353"/>
                </a:lnTo>
                <a:lnTo>
                  <a:pt x="539" y="2353"/>
                </a:lnTo>
                <a:lnTo>
                  <a:pt x="500" y="2359"/>
                </a:lnTo>
                <a:lnTo>
                  <a:pt x="460" y="2366"/>
                </a:lnTo>
                <a:lnTo>
                  <a:pt x="421" y="2373"/>
                </a:lnTo>
                <a:lnTo>
                  <a:pt x="402" y="2378"/>
                </a:lnTo>
                <a:lnTo>
                  <a:pt x="384" y="2383"/>
                </a:lnTo>
                <a:lnTo>
                  <a:pt x="384" y="2383"/>
                </a:lnTo>
                <a:lnTo>
                  <a:pt x="384" y="2387"/>
                </a:lnTo>
                <a:lnTo>
                  <a:pt x="383" y="2393"/>
                </a:lnTo>
                <a:lnTo>
                  <a:pt x="380" y="2402"/>
                </a:lnTo>
                <a:lnTo>
                  <a:pt x="374" y="2412"/>
                </a:lnTo>
                <a:lnTo>
                  <a:pt x="372" y="2417"/>
                </a:lnTo>
                <a:lnTo>
                  <a:pt x="371" y="2424"/>
                </a:lnTo>
                <a:lnTo>
                  <a:pt x="371" y="2424"/>
                </a:lnTo>
                <a:lnTo>
                  <a:pt x="442" y="2414"/>
                </a:lnTo>
                <a:lnTo>
                  <a:pt x="513" y="2404"/>
                </a:lnTo>
                <a:lnTo>
                  <a:pt x="583" y="2393"/>
                </a:lnTo>
                <a:lnTo>
                  <a:pt x="652" y="2381"/>
                </a:lnTo>
                <a:lnTo>
                  <a:pt x="652" y="2381"/>
                </a:lnTo>
                <a:close/>
                <a:moveTo>
                  <a:pt x="826" y="2377"/>
                </a:moveTo>
                <a:lnTo>
                  <a:pt x="826" y="2377"/>
                </a:lnTo>
                <a:lnTo>
                  <a:pt x="826" y="2402"/>
                </a:lnTo>
                <a:lnTo>
                  <a:pt x="826" y="2402"/>
                </a:lnTo>
                <a:lnTo>
                  <a:pt x="833" y="2405"/>
                </a:lnTo>
                <a:lnTo>
                  <a:pt x="839" y="2408"/>
                </a:lnTo>
                <a:lnTo>
                  <a:pt x="846" y="2409"/>
                </a:lnTo>
                <a:lnTo>
                  <a:pt x="854" y="2410"/>
                </a:lnTo>
                <a:lnTo>
                  <a:pt x="869" y="2411"/>
                </a:lnTo>
                <a:lnTo>
                  <a:pt x="876" y="2412"/>
                </a:lnTo>
                <a:lnTo>
                  <a:pt x="883" y="2415"/>
                </a:lnTo>
                <a:lnTo>
                  <a:pt x="883" y="2415"/>
                </a:lnTo>
                <a:lnTo>
                  <a:pt x="883" y="2403"/>
                </a:lnTo>
                <a:lnTo>
                  <a:pt x="883" y="2393"/>
                </a:lnTo>
                <a:lnTo>
                  <a:pt x="881" y="2383"/>
                </a:lnTo>
                <a:lnTo>
                  <a:pt x="876" y="2374"/>
                </a:lnTo>
                <a:lnTo>
                  <a:pt x="876" y="2374"/>
                </a:lnTo>
                <a:lnTo>
                  <a:pt x="868" y="2376"/>
                </a:lnTo>
                <a:lnTo>
                  <a:pt x="854" y="2377"/>
                </a:lnTo>
                <a:lnTo>
                  <a:pt x="826" y="2377"/>
                </a:lnTo>
                <a:lnTo>
                  <a:pt x="826" y="2377"/>
                </a:lnTo>
                <a:close/>
                <a:moveTo>
                  <a:pt x="900" y="2415"/>
                </a:moveTo>
                <a:lnTo>
                  <a:pt x="900" y="2415"/>
                </a:lnTo>
                <a:lnTo>
                  <a:pt x="926" y="2416"/>
                </a:lnTo>
                <a:lnTo>
                  <a:pt x="937" y="2415"/>
                </a:lnTo>
                <a:lnTo>
                  <a:pt x="944" y="2414"/>
                </a:lnTo>
                <a:lnTo>
                  <a:pt x="949" y="2413"/>
                </a:lnTo>
                <a:lnTo>
                  <a:pt x="949" y="2413"/>
                </a:lnTo>
                <a:lnTo>
                  <a:pt x="949" y="2402"/>
                </a:lnTo>
                <a:lnTo>
                  <a:pt x="950" y="2394"/>
                </a:lnTo>
                <a:lnTo>
                  <a:pt x="950" y="2385"/>
                </a:lnTo>
                <a:lnTo>
                  <a:pt x="949" y="2377"/>
                </a:lnTo>
                <a:lnTo>
                  <a:pt x="949" y="2377"/>
                </a:lnTo>
                <a:lnTo>
                  <a:pt x="927" y="2376"/>
                </a:lnTo>
                <a:lnTo>
                  <a:pt x="902" y="2374"/>
                </a:lnTo>
                <a:lnTo>
                  <a:pt x="902" y="2374"/>
                </a:lnTo>
                <a:lnTo>
                  <a:pt x="901" y="2380"/>
                </a:lnTo>
                <a:lnTo>
                  <a:pt x="900" y="2384"/>
                </a:lnTo>
                <a:lnTo>
                  <a:pt x="900" y="2394"/>
                </a:lnTo>
                <a:lnTo>
                  <a:pt x="901" y="2403"/>
                </a:lnTo>
                <a:lnTo>
                  <a:pt x="900" y="2415"/>
                </a:lnTo>
                <a:lnTo>
                  <a:pt x="900" y="2415"/>
                </a:lnTo>
                <a:close/>
                <a:moveTo>
                  <a:pt x="807" y="2433"/>
                </a:moveTo>
                <a:lnTo>
                  <a:pt x="807" y="2433"/>
                </a:lnTo>
                <a:lnTo>
                  <a:pt x="808" y="2448"/>
                </a:lnTo>
                <a:lnTo>
                  <a:pt x="811" y="2463"/>
                </a:lnTo>
                <a:lnTo>
                  <a:pt x="815" y="2478"/>
                </a:lnTo>
                <a:lnTo>
                  <a:pt x="822" y="2491"/>
                </a:lnTo>
                <a:lnTo>
                  <a:pt x="822" y="2491"/>
                </a:lnTo>
                <a:lnTo>
                  <a:pt x="829" y="2494"/>
                </a:lnTo>
                <a:lnTo>
                  <a:pt x="838" y="2498"/>
                </a:lnTo>
                <a:lnTo>
                  <a:pt x="857" y="2503"/>
                </a:lnTo>
                <a:lnTo>
                  <a:pt x="879" y="2506"/>
                </a:lnTo>
                <a:lnTo>
                  <a:pt x="900" y="2506"/>
                </a:lnTo>
                <a:lnTo>
                  <a:pt x="920" y="2505"/>
                </a:lnTo>
                <a:lnTo>
                  <a:pt x="931" y="2504"/>
                </a:lnTo>
                <a:lnTo>
                  <a:pt x="941" y="2501"/>
                </a:lnTo>
                <a:lnTo>
                  <a:pt x="950" y="2499"/>
                </a:lnTo>
                <a:lnTo>
                  <a:pt x="958" y="2494"/>
                </a:lnTo>
                <a:lnTo>
                  <a:pt x="965" y="2490"/>
                </a:lnTo>
                <a:lnTo>
                  <a:pt x="973" y="2485"/>
                </a:lnTo>
                <a:lnTo>
                  <a:pt x="973" y="2485"/>
                </a:lnTo>
                <a:lnTo>
                  <a:pt x="972" y="2478"/>
                </a:lnTo>
                <a:lnTo>
                  <a:pt x="973" y="2472"/>
                </a:lnTo>
                <a:lnTo>
                  <a:pt x="974" y="2457"/>
                </a:lnTo>
                <a:lnTo>
                  <a:pt x="974" y="2450"/>
                </a:lnTo>
                <a:lnTo>
                  <a:pt x="974" y="2443"/>
                </a:lnTo>
                <a:lnTo>
                  <a:pt x="973" y="2437"/>
                </a:lnTo>
                <a:lnTo>
                  <a:pt x="971" y="2430"/>
                </a:lnTo>
                <a:lnTo>
                  <a:pt x="971" y="2430"/>
                </a:lnTo>
                <a:lnTo>
                  <a:pt x="950" y="2433"/>
                </a:lnTo>
                <a:lnTo>
                  <a:pt x="930" y="2434"/>
                </a:lnTo>
                <a:lnTo>
                  <a:pt x="909" y="2435"/>
                </a:lnTo>
                <a:lnTo>
                  <a:pt x="887" y="2437"/>
                </a:lnTo>
                <a:lnTo>
                  <a:pt x="845" y="2435"/>
                </a:lnTo>
                <a:lnTo>
                  <a:pt x="807" y="2433"/>
                </a:lnTo>
                <a:lnTo>
                  <a:pt x="807" y="2433"/>
                </a:lnTo>
                <a:close/>
                <a:moveTo>
                  <a:pt x="745" y="2461"/>
                </a:moveTo>
                <a:lnTo>
                  <a:pt x="745" y="2461"/>
                </a:lnTo>
                <a:lnTo>
                  <a:pt x="744" y="2460"/>
                </a:lnTo>
                <a:lnTo>
                  <a:pt x="744" y="2458"/>
                </a:lnTo>
                <a:lnTo>
                  <a:pt x="745" y="2454"/>
                </a:lnTo>
                <a:lnTo>
                  <a:pt x="745" y="2449"/>
                </a:lnTo>
                <a:lnTo>
                  <a:pt x="745" y="2446"/>
                </a:lnTo>
                <a:lnTo>
                  <a:pt x="743" y="2444"/>
                </a:lnTo>
                <a:lnTo>
                  <a:pt x="743" y="2444"/>
                </a:lnTo>
                <a:lnTo>
                  <a:pt x="739" y="2445"/>
                </a:lnTo>
                <a:lnTo>
                  <a:pt x="736" y="2446"/>
                </a:lnTo>
                <a:lnTo>
                  <a:pt x="733" y="2447"/>
                </a:lnTo>
                <a:lnTo>
                  <a:pt x="729" y="2446"/>
                </a:lnTo>
                <a:lnTo>
                  <a:pt x="729" y="2446"/>
                </a:lnTo>
                <a:lnTo>
                  <a:pt x="729" y="2463"/>
                </a:lnTo>
                <a:lnTo>
                  <a:pt x="729" y="2463"/>
                </a:lnTo>
                <a:lnTo>
                  <a:pt x="739" y="2463"/>
                </a:lnTo>
                <a:lnTo>
                  <a:pt x="743" y="2462"/>
                </a:lnTo>
                <a:lnTo>
                  <a:pt x="745" y="2461"/>
                </a:lnTo>
                <a:lnTo>
                  <a:pt x="745" y="2461"/>
                </a:lnTo>
                <a:close/>
                <a:moveTo>
                  <a:pt x="764" y="2457"/>
                </a:moveTo>
                <a:lnTo>
                  <a:pt x="764" y="2457"/>
                </a:lnTo>
                <a:lnTo>
                  <a:pt x="764" y="2468"/>
                </a:lnTo>
                <a:lnTo>
                  <a:pt x="764" y="2468"/>
                </a:lnTo>
                <a:lnTo>
                  <a:pt x="770" y="2465"/>
                </a:lnTo>
                <a:lnTo>
                  <a:pt x="777" y="2464"/>
                </a:lnTo>
                <a:lnTo>
                  <a:pt x="783" y="2461"/>
                </a:lnTo>
                <a:lnTo>
                  <a:pt x="785" y="2460"/>
                </a:lnTo>
                <a:lnTo>
                  <a:pt x="788" y="2457"/>
                </a:lnTo>
                <a:lnTo>
                  <a:pt x="788" y="2457"/>
                </a:lnTo>
                <a:lnTo>
                  <a:pt x="783" y="2456"/>
                </a:lnTo>
                <a:lnTo>
                  <a:pt x="778" y="2456"/>
                </a:lnTo>
                <a:lnTo>
                  <a:pt x="764" y="2457"/>
                </a:lnTo>
                <a:lnTo>
                  <a:pt x="764" y="2457"/>
                </a:lnTo>
                <a:close/>
                <a:moveTo>
                  <a:pt x="734" y="2502"/>
                </a:moveTo>
                <a:lnTo>
                  <a:pt x="734" y="2502"/>
                </a:lnTo>
                <a:lnTo>
                  <a:pt x="738" y="2501"/>
                </a:lnTo>
                <a:lnTo>
                  <a:pt x="740" y="2499"/>
                </a:lnTo>
                <a:lnTo>
                  <a:pt x="742" y="2498"/>
                </a:lnTo>
                <a:lnTo>
                  <a:pt x="743" y="2495"/>
                </a:lnTo>
                <a:lnTo>
                  <a:pt x="744" y="2490"/>
                </a:lnTo>
                <a:lnTo>
                  <a:pt x="745" y="2483"/>
                </a:lnTo>
                <a:lnTo>
                  <a:pt x="745" y="2483"/>
                </a:lnTo>
                <a:lnTo>
                  <a:pt x="743" y="2483"/>
                </a:lnTo>
                <a:lnTo>
                  <a:pt x="739" y="2482"/>
                </a:lnTo>
                <a:lnTo>
                  <a:pt x="735" y="2480"/>
                </a:lnTo>
                <a:lnTo>
                  <a:pt x="731" y="2478"/>
                </a:lnTo>
                <a:lnTo>
                  <a:pt x="728" y="2478"/>
                </a:lnTo>
                <a:lnTo>
                  <a:pt x="724" y="2478"/>
                </a:lnTo>
                <a:lnTo>
                  <a:pt x="724" y="2478"/>
                </a:lnTo>
                <a:lnTo>
                  <a:pt x="724" y="2487"/>
                </a:lnTo>
                <a:lnTo>
                  <a:pt x="725" y="2493"/>
                </a:lnTo>
                <a:lnTo>
                  <a:pt x="730" y="2499"/>
                </a:lnTo>
                <a:lnTo>
                  <a:pt x="734" y="2502"/>
                </a:lnTo>
                <a:lnTo>
                  <a:pt x="734" y="2502"/>
                </a:lnTo>
                <a:close/>
                <a:moveTo>
                  <a:pt x="924" y="2604"/>
                </a:moveTo>
                <a:lnTo>
                  <a:pt x="924" y="2604"/>
                </a:lnTo>
                <a:lnTo>
                  <a:pt x="925" y="2592"/>
                </a:lnTo>
                <a:lnTo>
                  <a:pt x="927" y="2581"/>
                </a:lnTo>
                <a:lnTo>
                  <a:pt x="930" y="2562"/>
                </a:lnTo>
                <a:lnTo>
                  <a:pt x="931" y="2553"/>
                </a:lnTo>
                <a:lnTo>
                  <a:pt x="931" y="2544"/>
                </a:lnTo>
                <a:lnTo>
                  <a:pt x="930" y="2533"/>
                </a:lnTo>
                <a:lnTo>
                  <a:pt x="928" y="2521"/>
                </a:lnTo>
                <a:lnTo>
                  <a:pt x="928" y="2521"/>
                </a:lnTo>
                <a:lnTo>
                  <a:pt x="905" y="2523"/>
                </a:lnTo>
                <a:lnTo>
                  <a:pt x="885" y="2523"/>
                </a:lnTo>
                <a:lnTo>
                  <a:pt x="864" y="2521"/>
                </a:lnTo>
                <a:lnTo>
                  <a:pt x="853" y="2519"/>
                </a:lnTo>
                <a:lnTo>
                  <a:pt x="841" y="2517"/>
                </a:lnTo>
                <a:lnTo>
                  <a:pt x="841" y="2517"/>
                </a:lnTo>
                <a:lnTo>
                  <a:pt x="841" y="2562"/>
                </a:lnTo>
                <a:lnTo>
                  <a:pt x="841" y="2584"/>
                </a:lnTo>
                <a:lnTo>
                  <a:pt x="839" y="2610"/>
                </a:lnTo>
                <a:lnTo>
                  <a:pt x="839" y="2610"/>
                </a:lnTo>
                <a:lnTo>
                  <a:pt x="851" y="2613"/>
                </a:lnTo>
                <a:lnTo>
                  <a:pt x="861" y="2614"/>
                </a:lnTo>
                <a:lnTo>
                  <a:pt x="872" y="2615"/>
                </a:lnTo>
                <a:lnTo>
                  <a:pt x="882" y="2615"/>
                </a:lnTo>
                <a:lnTo>
                  <a:pt x="891" y="2614"/>
                </a:lnTo>
                <a:lnTo>
                  <a:pt x="902" y="2612"/>
                </a:lnTo>
                <a:lnTo>
                  <a:pt x="913" y="2609"/>
                </a:lnTo>
                <a:lnTo>
                  <a:pt x="924" y="2604"/>
                </a:lnTo>
                <a:lnTo>
                  <a:pt x="924" y="2604"/>
                </a:lnTo>
                <a:close/>
                <a:moveTo>
                  <a:pt x="830" y="2657"/>
                </a:moveTo>
                <a:lnTo>
                  <a:pt x="830" y="2657"/>
                </a:lnTo>
                <a:lnTo>
                  <a:pt x="843" y="2660"/>
                </a:lnTo>
                <a:lnTo>
                  <a:pt x="858" y="2662"/>
                </a:lnTo>
                <a:lnTo>
                  <a:pt x="875" y="2664"/>
                </a:lnTo>
                <a:lnTo>
                  <a:pt x="891" y="2662"/>
                </a:lnTo>
                <a:lnTo>
                  <a:pt x="900" y="2660"/>
                </a:lnTo>
                <a:lnTo>
                  <a:pt x="906" y="2658"/>
                </a:lnTo>
                <a:lnTo>
                  <a:pt x="913" y="2655"/>
                </a:lnTo>
                <a:lnTo>
                  <a:pt x="919" y="2651"/>
                </a:lnTo>
                <a:lnTo>
                  <a:pt x="924" y="2646"/>
                </a:lnTo>
                <a:lnTo>
                  <a:pt x="927" y="2640"/>
                </a:lnTo>
                <a:lnTo>
                  <a:pt x="929" y="2634"/>
                </a:lnTo>
                <a:lnTo>
                  <a:pt x="930" y="2625"/>
                </a:lnTo>
                <a:lnTo>
                  <a:pt x="930" y="2625"/>
                </a:lnTo>
                <a:lnTo>
                  <a:pt x="904" y="2631"/>
                </a:lnTo>
                <a:lnTo>
                  <a:pt x="891" y="2634"/>
                </a:lnTo>
                <a:lnTo>
                  <a:pt x="880" y="2635"/>
                </a:lnTo>
                <a:lnTo>
                  <a:pt x="867" y="2635"/>
                </a:lnTo>
                <a:lnTo>
                  <a:pt x="855" y="2632"/>
                </a:lnTo>
                <a:lnTo>
                  <a:pt x="843" y="2629"/>
                </a:lnTo>
                <a:lnTo>
                  <a:pt x="830" y="2625"/>
                </a:lnTo>
                <a:lnTo>
                  <a:pt x="830" y="2625"/>
                </a:lnTo>
                <a:lnTo>
                  <a:pt x="830" y="2657"/>
                </a:lnTo>
                <a:lnTo>
                  <a:pt x="830" y="2657"/>
                </a:lnTo>
                <a:close/>
                <a:moveTo>
                  <a:pt x="42" y="2694"/>
                </a:moveTo>
                <a:lnTo>
                  <a:pt x="42" y="2694"/>
                </a:lnTo>
                <a:lnTo>
                  <a:pt x="46" y="2692"/>
                </a:lnTo>
                <a:lnTo>
                  <a:pt x="49" y="2694"/>
                </a:lnTo>
                <a:lnTo>
                  <a:pt x="55" y="2695"/>
                </a:lnTo>
                <a:lnTo>
                  <a:pt x="61" y="2696"/>
                </a:lnTo>
                <a:lnTo>
                  <a:pt x="63" y="2695"/>
                </a:lnTo>
                <a:lnTo>
                  <a:pt x="66" y="2694"/>
                </a:lnTo>
                <a:lnTo>
                  <a:pt x="66" y="2694"/>
                </a:lnTo>
                <a:lnTo>
                  <a:pt x="63" y="2687"/>
                </a:lnTo>
                <a:lnTo>
                  <a:pt x="61" y="2683"/>
                </a:lnTo>
                <a:lnTo>
                  <a:pt x="56" y="2679"/>
                </a:lnTo>
                <a:lnTo>
                  <a:pt x="51" y="2676"/>
                </a:lnTo>
                <a:lnTo>
                  <a:pt x="51" y="2676"/>
                </a:lnTo>
                <a:lnTo>
                  <a:pt x="42" y="2694"/>
                </a:lnTo>
                <a:lnTo>
                  <a:pt x="42" y="2694"/>
                </a:lnTo>
                <a:close/>
                <a:moveTo>
                  <a:pt x="861" y="2681"/>
                </a:moveTo>
                <a:lnTo>
                  <a:pt x="861" y="2681"/>
                </a:lnTo>
                <a:lnTo>
                  <a:pt x="862" y="2684"/>
                </a:lnTo>
                <a:lnTo>
                  <a:pt x="864" y="2688"/>
                </a:lnTo>
                <a:lnTo>
                  <a:pt x="866" y="2690"/>
                </a:lnTo>
                <a:lnTo>
                  <a:pt x="868" y="2692"/>
                </a:lnTo>
                <a:lnTo>
                  <a:pt x="872" y="2695"/>
                </a:lnTo>
                <a:lnTo>
                  <a:pt x="879" y="2695"/>
                </a:lnTo>
                <a:lnTo>
                  <a:pt x="884" y="2694"/>
                </a:lnTo>
                <a:lnTo>
                  <a:pt x="888" y="2690"/>
                </a:lnTo>
                <a:lnTo>
                  <a:pt x="891" y="2686"/>
                </a:lnTo>
                <a:lnTo>
                  <a:pt x="891" y="2683"/>
                </a:lnTo>
                <a:lnTo>
                  <a:pt x="891" y="2681"/>
                </a:lnTo>
                <a:lnTo>
                  <a:pt x="891" y="2681"/>
                </a:lnTo>
                <a:lnTo>
                  <a:pt x="884" y="2680"/>
                </a:lnTo>
                <a:lnTo>
                  <a:pt x="877" y="2680"/>
                </a:lnTo>
                <a:lnTo>
                  <a:pt x="871" y="2681"/>
                </a:lnTo>
                <a:lnTo>
                  <a:pt x="861" y="2681"/>
                </a:lnTo>
                <a:lnTo>
                  <a:pt x="861" y="2681"/>
                </a:lnTo>
                <a:close/>
                <a:moveTo>
                  <a:pt x="1625" y="2699"/>
                </a:moveTo>
                <a:lnTo>
                  <a:pt x="1625" y="2699"/>
                </a:lnTo>
                <a:lnTo>
                  <a:pt x="1622" y="2700"/>
                </a:lnTo>
                <a:lnTo>
                  <a:pt x="1618" y="2700"/>
                </a:lnTo>
                <a:lnTo>
                  <a:pt x="1613" y="2698"/>
                </a:lnTo>
                <a:lnTo>
                  <a:pt x="1607" y="2696"/>
                </a:lnTo>
                <a:lnTo>
                  <a:pt x="1602" y="2695"/>
                </a:lnTo>
                <a:lnTo>
                  <a:pt x="1599" y="2696"/>
                </a:lnTo>
                <a:lnTo>
                  <a:pt x="1599" y="2696"/>
                </a:lnTo>
                <a:lnTo>
                  <a:pt x="1595" y="2700"/>
                </a:lnTo>
                <a:lnTo>
                  <a:pt x="1590" y="2705"/>
                </a:lnTo>
                <a:lnTo>
                  <a:pt x="1583" y="2709"/>
                </a:lnTo>
                <a:lnTo>
                  <a:pt x="1577" y="2712"/>
                </a:lnTo>
                <a:lnTo>
                  <a:pt x="1562" y="2716"/>
                </a:lnTo>
                <a:lnTo>
                  <a:pt x="1545" y="2718"/>
                </a:lnTo>
                <a:lnTo>
                  <a:pt x="1510" y="2723"/>
                </a:lnTo>
                <a:lnTo>
                  <a:pt x="1494" y="2727"/>
                </a:lnTo>
                <a:lnTo>
                  <a:pt x="1487" y="2729"/>
                </a:lnTo>
                <a:lnTo>
                  <a:pt x="1480" y="2731"/>
                </a:lnTo>
                <a:lnTo>
                  <a:pt x="1480" y="2731"/>
                </a:lnTo>
                <a:lnTo>
                  <a:pt x="1479" y="2729"/>
                </a:lnTo>
                <a:lnTo>
                  <a:pt x="1479" y="2728"/>
                </a:lnTo>
                <a:lnTo>
                  <a:pt x="1478" y="2727"/>
                </a:lnTo>
                <a:lnTo>
                  <a:pt x="1476" y="2728"/>
                </a:lnTo>
                <a:lnTo>
                  <a:pt x="1473" y="2728"/>
                </a:lnTo>
                <a:lnTo>
                  <a:pt x="1472" y="2728"/>
                </a:lnTo>
                <a:lnTo>
                  <a:pt x="1470" y="2727"/>
                </a:lnTo>
                <a:lnTo>
                  <a:pt x="1470" y="2727"/>
                </a:lnTo>
                <a:lnTo>
                  <a:pt x="1482" y="2759"/>
                </a:lnTo>
                <a:lnTo>
                  <a:pt x="1494" y="2790"/>
                </a:lnTo>
                <a:lnTo>
                  <a:pt x="1506" y="2819"/>
                </a:lnTo>
                <a:lnTo>
                  <a:pt x="1512" y="2833"/>
                </a:lnTo>
                <a:lnTo>
                  <a:pt x="1520" y="2846"/>
                </a:lnTo>
                <a:lnTo>
                  <a:pt x="1520" y="2846"/>
                </a:lnTo>
                <a:lnTo>
                  <a:pt x="1556" y="2850"/>
                </a:lnTo>
                <a:lnTo>
                  <a:pt x="1575" y="2851"/>
                </a:lnTo>
                <a:lnTo>
                  <a:pt x="1593" y="2851"/>
                </a:lnTo>
                <a:lnTo>
                  <a:pt x="1610" y="2849"/>
                </a:lnTo>
                <a:lnTo>
                  <a:pt x="1617" y="2847"/>
                </a:lnTo>
                <a:lnTo>
                  <a:pt x="1625" y="2844"/>
                </a:lnTo>
                <a:lnTo>
                  <a:pt x="1631" y="2840"/>
                </a:lnTo>
                <a:lnTo>
                  <a:pt x="1638" y="2836"/>
                </a:lnTo>
                <a:lnTo>
                  <a:pt x="1643" y="2831"/>
                </a:lnTo>
                <a:lnTo>
                  <a:pt x="1647" y="2825"/>
                </a:lnTo>
                <a:lnTo>
                  <a:pt x="1647" y="2825"/>
                </a:lnTo>
                <a:lnTo>
                  <a:pt x="1654" y="2823"/>
                </a:lnTo>
                <a:lnTo>
                  <a:pt x="1657" y="2823"/>
                </a:lnTo>
                <a:lnTo>
                  <a:pt x="1660" y="2825"/>
                </a:lnTo>
                <a:lnTo>
                  <a:pt x="1660" y="2825"/>
                </a:lnTo>
                <a:lnTo>
                  <a:pt x="1662" y="2818"/>
                </a:lnTo>
                <a:lnTo>
                  <a:pt x="1663" y="2810"/>
                </a:lnTo>
                <a:lnTo>
                  <a:pt x="1663" y="2803"/>
                </a:lnTo>
                <a:lnTo>
                  <a:pt x="1662" y="2794"/>
                </a:lnTo>
                <a:lnTo>
                  <a:pt x="1659" y="2778"/>
                </a:lnTo>
                <a:lnTo>
                  <a:pt x="1655" y="2762"/>
                </a:lnTo>
                <a:lnTo>
                  <a:pt x="1648" y="2746"/>
                </a:lnTo>
                <a:lnTo>
                  <a:pt x="1641" y="2730"/>
                </a:lnTo>
                <a:lnTo>
                  <a:pt x="1625" y="2699"/>
                </a:lnTo>
                <a:lnTo>
                  <a:pt x="1625" y="2699"/>
                </a:lnTo>
                <a:close/>
                <a:moveTo>
                  <a:pt x="1709" y="2720"/>
                </a:moveTo>
                <a:lnTo>
                  <a:pt x="1709" y="2720"/>
                </a:lnTo>
                <a:lnTo>
                  <a:pt x="1713" y="2720"/>
                </a:lnTo>
                <a:lnTo>
                  <a:pt x="1716" y="2718"/>
                </a:lnTo>
                <a:lnTo>
                  <a:pt x="1718" y="2717"/>
                </a:lnTo>
                <a:lnTo>
                  <a:pt x="1722" y="2716"/>
                </a:lnTo>
                <a:lnTo>
                  <a:pt x="1722" y="2716"/>
                </a:lnTo>
                <a:lnTo>
                  <a:pt x="1720" y="2710"/>
                </a:lnTo>
                <a:lnTo>
                  <a:pt x="1717" y="2703"/>
                </a:lnTo>
                <a:lnTo>
                  <a:pt x="1715" y="2700"/>
                </a:lnTo>
                <a:lnTo>
                  <a:pt x="1712" y="2698"/>
                </a:lnTo>
                <a:lnTo>
                  <a:pt x="1709" y="2696"/>
                </a:lnTo>
                <a:lnTo>
                  <a:pt x="1705" y="2696"/>
                </a:lnTo>
                <a:lnTo>
                  <a:pt x="1705" y="2696"/>
                </a:lnTo>
                <a:lnTo>
                  <a:pt x="1704" y="2700"/>
                </a:lnTo>
                <a:lnTo>
                  <a:pt x="1705" y="2707"/>
                </a:lnTo>
                <a:lnTo>
                  <a:pt x="1707" y="2715"/>
                </a:lnTo>
                <a:lnTo>
                  <a:pt x="1709" y="2720"/>
                </a:lnTo>
                <a:lnTo>
                  <a:pt x="1709" y="2720"/>
                </a:lnTo>
                <a:close/>
                <a:moveTo>
                  <a:pt x="25" y="2746"/>
                </a:moveTo>
                <a:lnTo>
                  <a:pt x="25" y="2746"/>
                </a:lnTo>
                <a:lnTo>
                  <a:pt x="39" y="2746"/>
                </a:lnTo>
                <a:lnTo>
                  <a:pt x="46" y="2747"/>
                </a:lnTo>
                <a:lnTo>
                  <a:pt x="51" y="2748"/>
                </a:lnTo>
                <a:lnTo>
                  <a:pt x="51" y="2748"/>
                </a:lnTo>
                <a:lnTo>
                  <a:pt x="51" y="2743"/>
                </a:lnTo>
                <a:lnTo>
                  <a:pt x="51" y="2737"/>
                </a:lnTo>
                <a:lnTo>
                  <a:pt x="54" y="2730"/>
                </a:lnTo>
                <a:lnTo>
                  <a:pt x="57" y="2721"/>
                </a:lnTo>
                <a:lnTo>
                  <a:pt x="59" y="2712"/>
                </a:lnTo>
                <a:lnTo>
                  <a:pt x="59" y="2712"/>
                </a:lnTo>
                <a:lnTo>
                  <a:pt x="48" y="2709"/>
                </a:lnTo>
                <a:lnTo>
                  <a:pt x="36" y="2705"/>
                </a:lnTo>
                <a:lnTo>
                  <a:pt x="36" y="2705"/>
                </a:lnTo>
                <a:lnTo>
                  <a:pt x="33" y="2716"/>
                </a:lnTo>
                <a:lnTo>
                  <a:pt x="29" y="2727"/>
                </a:lnTo>
                <a:lnTo>
                  <a:pt x="25" y="2737"/>
                </a:lnTo>
                <a:lnTo>
                  <a:pt x="25" y="2742"/>
                </a:lnTo>
                <a:lnTo>
                  <a:pt x="25" y="2746"/>
                </a:lnTo>
                <a:lnTo>
                  <a:pt x="25" y="2746"/>
                </a:lnTo>
                <a:close/>
                <a:moveTo>
                  <a:pt x="125" y="2714"/>
                </a:moveTo>
                <a:lnTo>
                  <a:pt x="125" y="2714"/>
                </a:lnTo>
                <a:lnTo>
                  <a:pt x="116" y="2738"/>
                </a:lnTo>
                <a:lnTo>
                  <a:pt x="109" y="2763"/>
                </a:lnTo>
                <a:lnTo>
                  <a:pt x="101" y="2789"/>
                </a:lnTo>
                <a:lnTo>
                  <a:pt x="93" y="2815"/>
                </a:lnTo>
                <a:lnTo>
                  <a:pt x="93" y="2815"/>
                </a:lnTo>
                <a:lnTo>
                  <a:pt x="101" y="2822"/>
                </a:lnTo>
                <a:lnTo>
                  <a:pt x="111" y="2828"/>
                </a:lnTo>
                <a:lnTo>
                  <a:pt x="122" y="2834"/>
                </a:lnTo>
                <a:lnTo>
                  <a:pt x="133" y="2838"/>
                </a:lnTo>
                <a:lnTo>
                  <a:pt x="146" y="2842"/>
                </a:lnTo>
                <a:lnTo>
                  <a:pt x="160" y="2844"/>
                </a:lnTo>
                <a:lnTo>
                  <a:pt x="189" y="2848"/>
                </a:lnTo>
                <a:lnTo>
                  <a:pt x="189" y="2848"/>
                </a:lnTo>
                <a:lnTo>
                  <a:pt x="195" y="2844"/>
                </a:lnTo>
                <a:lnTo>
                  <a:pt x="201" y="2842"/>
                </a:lnTo>
                <a:lnTo>
                  <a:pt x="204" y="2841"/>
                </a:lnTo>
                <a:lnTo>
                  <a:pt x="207" y="2841"/>
                </a:lnTo>
                <a:lnTo>
                  <a:pt x="210" y="2842"/>
                </a:lnTo>
                <a:lnTo>
                  <a:pt x="214" y="2843"/>
                </a:lnTo>
                <a:lnTo>
                  <a:pt x="214" y="2843"/>
                </a:lnTo>
                <a:lnTo>
                  <a:pt x="225" y="2821"/>
                </a:lnTo>
                <a:lnTo>
                  <a:pt x="236" y="2796"/>
                </a:lnTo>
                <a:lnTo>
                  <a:pt x="240" y="2783"/>
                </a:lnTo>
                <a:lnTo>
                  <a:pt x="245" y="2771"/>
                </a:lnTo>
                <a:lnTo>
                  <a:pt x="248" y="2757"/>
                </a:lnTo>
                <a:lnTo>
                  <a:pt x="250" y="2742"/>
                </a:lnTo>
                <a:lnTo>
                  <a:pt x="250" y="2742"/>
                </a:lnTo>
                <a:lnTo>
                  <a:pt x="235" y="2742"/>
                </a:lnTo>
                <a:lnTo>
                  <a:pt x="219" y="2741"/>
                </a:lnTo>
                <a:lnTo>
                  <a:pt x="203" y="2737"/>
                </a:lnTo>
                <a:lnTo>
                  <a:pt x="188" y="2734"/>
                </a:lnTo>
                <a:lnTo>
                  <a:pt x="156" y="2725"/>
                </a:lnTo>
                <a:lnTo>
                  <a:pt x="125" y="2714"/>
                </a:lnTo>
                <a:lnTo>
                  <a:pt x="125" y="2714"/>
                </a:lnTo>
                <a:close/>
                <a:moveTo>
                  <a:pt x="1716" y="2737"/>
                </a:moveTo>
                <a:lnTo>
                  <a:pt x="1716" y="2737"/>
                </a:lnTo>
                <a:lnTo>
                  <a:pt x="1716" y="2742"/>
                </a:lnTo>
                <a:lnTo>
                  <a:pt x="1716" y="2745"/>
                </a:lnTo>
                <a:lnTo>
                  <a:pt x="1717" y="2747"/>
                </a:lnTo>
                <a:lnTo>
                  <a:pt x="1718" y="2750"/>
                </a:lnTo>
                <a:lnTo>
                  <a:pt x="1718" y="2750"/>
                </a:lnTo>
                <a:lnTo>
                  <a:pt x="1722" y="2750"/>
                </a:lnTo>
                <a:lnTo>
                  <a:pt x="1727" y="2749"/>
                </a:lnTo>
                <a:lnTo>
                  <a:pt x="1730" y="2748"/>
                </a:lnTo>
                <a:lnTo>
                  <a:pt x="1735" y="2748"/>
                </a:lnTo>
                <a:lnTo>
                  <a:pt x="1735" y="2748"/>
                </a:lnTo>
                <a:lnTo>
                  <a:pt x="1735" y="2744"/>
                </a:lnTo>
                <a:lnTo>
                  <a:pt x="1734" y="2741"/>
                </a:lnTo>
                <a:lnTo>
                  <a:pt x="1733" y="2737"/>
                </a:lnTo>
                <a:lnTo>
                  <a:pt x="1733" y="2733"/>
                </a:lnTo>
                <a:lnTo>
                  <a:pt x="1733" y="2733"/>
                </a:lnTo>
                <a:lnTo>
                  <a:pt x="1728" y="2733"/>
                </a:lnTo>
                <a:lnTo>
                  <a:pt x="1723" y="2734"/>
                </a:lnTo>
                <a:lnTo>
                  <a:pt x="1716" y="2737"/>
                </a:lnTo>
                <a:lnTo>
                  <a:pt x="1716" y="2737"/>
                </a:lnTo>
                <a:close/>
                <a:moveTo>
                  <a:pt x="1669" y="2748"/>
                </a:moveTo>
                <a:lnTo>
                  <a:pt x="1669" y="2748"/>
                </a:lnTo>
                <a:lnTo>
                  <a:pt x="1672" y="2750"/>
                </a:lnTo>
                <a:lnTo>
                  <a:pt x="1673" y="2752"/>
                </a:lnTo>
                <a:lnTo>
                  <a:pt x="1675" y="2756"/>
                </a:lnTo>
                <a:lnTo>
                  <a:pt x="1675" y="2759"/>
                </a:lnTo>
                <a:lnTo>
                  <a:pt x="1675" y="2759"/>
                </a:lnTo>
                <a:lnTo>
                  <a:pt x="1683" y="2758"/>
                </a:lnTo>
                <a:lnTo>
                  <a:pt x="1688" y="2756"/>
                </a:lnTo>
                <a:lnTo>
                  <a:pt x="1696" y="2755"/>
                </a:lnTo>
                <a:lnTo>
                  <a:pt x="1703" y="2755"/>
                </a:lnTo>
                <a:lnTo>
                  <a:pt x="1703" y="2755"/>
                </a:lnTo>
                <a:lnTo>
                  <a:pt x="1703" y="2750"/>
                </a:lnTo>
                <a:lnTo>
                  <a:pt x="1703" y="2747"/>
                </a:lnTo>
                <a:lnTo>
                  <a:pt x="1701" y="2744"/>
                </a:lnTo>
                <a:lnTo>
                  <a:pt x="1699" y="2742"/>
                </a:lnTo>
                <a:lnTo>
                  <a:pt x="1699" y="2742"/>
                </a:lnTo>
                <a:lnTo>
                  <a:pt x="1692" y="2742"/>
                </a:lnTo>
                <a:lnTo>
                  <a:pt x="1684" y="2743"/>
                </a:lnTo>
                <a:lnTo>
                  <a:pt x="1675" y="2745"/>
                </a:lnTo>
                <a:lnTo>
                  <a:pt x="1672" y="2746"/>
                </a:lnTo>
                <a:lnTo>
                  <a:pt x="1669" y="2748"/>
                </a:lnTo>
                <a:lnTo>
                  <a:pt x="1669" y="2748"/>
                </a:lnTo>
                <a:close/>
                <a:moveTo>
                  <a:pt x="95" y="2757"/>
                </a:moveTo>
                <a:lnTo>
                  <a:pt x="95" y="2757"/>
                </a:lnTo>
                <a:lnTo>
                  <a:pt x="87" y="2753"/>
                </a:lnTo>
                <a:lnTo>
                  <a:pt x="82" y="2751"/>
                </a:lnTo>
                <a:lnTo>
                  <a:pt x="76" y="2749"/>
                </a:lnTo>
                <a:lnTo>
                  <a:pt x="66" y="2748"/>
                </a:lnTo>
                <a:lnTo>
                  <a:pt x="66" y="2748"/>
                </a:lnTo>
                <a:lnTo>
                  <a:pt x="72" y="2752"/>
                </a:lnTo>
                <a:lnTo>
                  <a:pt x="81" y="2757"/>
                </a:lnTo>
                <a:lnTo>
                  <a:pt x="85" y="2759"/>
                </a:lnTo>
                <a:lnTo>
                  <a:pt x="89" y="2759"/>
                </a:lnTo>
                <a:lnTo>
                  <a:pt x="93" y="2759"/>
                </a:lnTo>
                <a:lnTo>
                  <a:pt x="95" y="2757"/>
                </a:lnTo>
                <a:lnTo>
                  <a:pt x="95" y="2757"/>
                </a:lnTo>
                <a:close/>
                <a:moveTo>
                  <a:pt x="17" y="2789"/>
                </a:moveTo>
                <a:lnTo>
                  <a:pt x="17" y="2789"/>
                </a:lnTo>
                <a:lnTo>
                  <a:pt x="23" y="2788"/>
                </a:lnTo>
                <a:lnTo>
                  <a:pt x="28" y="2787"/>
                </a:lnTo>
                <a:lnTo>
                  <a:pt x="33" y="2785"/>
                </a:lnTo>
                <a:lnTo>
                  <a:pt x="36" y="2781"/>
                </a:lnTo>
                <a:lnTo>
                  <a:pt x="39" y="2777"/>
                </a:lnTo>
                <a:lnTo>
                  <a:pt x="41" y="2773"/>
                </a:lnTo>
                <a:lnTo>
                  <a:pt x="44" y="2763"/>
                </a:lnTo>
                <a:lnTo>
                  <a:pt x="44" y="2763"/>
                </a:lnTo>
                <a:lnTo>
                  <a:pt x="37" y="2762"/>
                </a:lnTo>
                <a:lnTo>
                  <a:pt x="32" y="2761"/>
                </a:lnTo>
                <a:lnTo>
                  <a:pt x="25" y="2760"/>
                </a:lnTo>
                <a:lnTo>
                  <a:pt x="19" y="2759"/>
                </a:lnTo>
                <a:lnTo>
                  <a:pt x="19" y="2759"/>
                </a:lnTo>
                <a:lnTo>
                  <a:pt x="19" y="2766"/>
                </a:lnTo>
                <a:lnTo>
                  <a:pt x="18" y="2774"/>
                </a:lnTo>
                <a:lnTo>
                  <a:pt x="17" y="2780"/>
                </a:lnTo>
                <a:lnTo>
                  <a:pt x="17" y="2789"/>
                </a:lnTo>
                <a:lnTo>
                  <a:pt x="17" y="2789"/>
                </a:lnTo>
                <a:close/>
                <a:moveTo>
                  <a:pt x="1731" y="2765"/>
                </a:moveTo>
                <a:lnTo>
                  <a:pt x="1731" y="2765"/>
                </a:lnTo>
                <a:lnTo>
                  <a:pt x="1730" y="2768"/>
                </a:lnTo>
                <a:lnTo>
                  <a:pt x="1731" y="2772"/>
                </a:lnTo>
                <a:lnTo>
                  <a:pt x="1732" y="2775"/>
                </a:lnTo>
                <a:lnTo>
                  <a:pt x="1735" y="2778"/>
                </a:lnTo>
                <a:lnTo>
                  <a:pt x="1739" y="2780"/>
                </a:lnTo>
                <a:lnTo>
                  <a:pt x="1739" y="2780"/>
                </a:lnTo>
                <a:lnTo>
                  <a:pt x="1739" y="2775"/>
                </a:lnTo>
                <a:lnTo>
                  <a:pt x="1742" y="2770"/>
                </a:lnTo>
                <a:lnTo>
                  <a:pt x="1742" y="2767"/>
                </a:lnTo>
                <a:lnTo>
                  <a:pt x="1740" y="2765"/>
                </a:lnTo>
                <a:lnTo>
                  <a:pt x="1739" y="2764"/>
                </a:lnTo>
                <a:lnTo>
                  <a:pt x="1737" y="2763"/>
                </a:lnTo>
                <a:lnTo>
                  <a:pt x="1737" y="2763"/>
                </a:lnTo>
                <a:lnTo>
                  <a:pt x="1736" y="2764"/>
                </a:lnTo>
                <a:lnTo>
                  <a:pt x="1735" y="2765"/>
                </a:lnTo>
                <a:lnTo>
                  <a:pt x="1731" y="2765"/>
                </a:lnTo>
                <a:lnTo>
                  <a:pt x="1731" y="2765"/>
                </a:lnTo>
                <a:close/>
                <a:moveTo>
                  <a:pt x="55" y="2950"/>
                </a:moveTo>
                <a:lnTo>
                  <a:pt x="55" y="2950"/>
                </a:lnTo>
                <a:lnTo>
                  <a:pt x="66" y="2953"/>
                </a:lnTo>
                <a:lnTo>
                  <a:pt x="77" y="2957"/>
                </a:lnTo>
                <a:lnTo>
                  <a:pt x="98" y="2965"/>
                </a:lnTo>
                <a:lnTo>
                  <a:pt x="109" y="2969"/>
                </a:lnTo>
                <a:lnTo>
                  <a:pt x="118" y="2971"/>
                </a:lnTo>
                <a:lnTo>
                  <a:pt x="129" y="2972"/>
                </a:lnTo>
                <a:lnTo>
                  <a:pt x="140" y="2971"/>
                </a:lnTo>
                <a:lnTo>
                  <a:pt x="140" y="2971"/>
                </a:lnTo>
                <a:lnTo>
                  <a:pt x="144" y="2958"/>
                </a:lnTo>
                <a:lnTo>
                  <a:pt x="149" y="2945"/>
                </a:lnTo>
                <a:lnTo>
                  <a:pt x="161" y="2919"/>
                </a:lnTo>
                <a:lnTo>
                  <a:pt x="174" y="2893"/>
                </a:lnTo>
                <a:lnTo>
                  <a:pt x="187" y="2865"/>
                </a:lnTo>
                <a:lnTo>
                  <a:pt x="187" y="2865"/>
                </a:lnTo>
                <a:lnTo>
                  <a:pt x="161" y="2863"/>
                </a:lnTo>
                <a:lnTo>
                  <a:pt x="138" y="2859"/>
                </a:lnTo>
                <a:lnTo>
                  <a:pt x="127" y="2857"/>
                </a:lnTo>
                <a:lnTo>
                  <a:pt x="116" y="2853"/>
                </a:lnTo>
                <a:lnTo>
                  <a:pt x="106" y="2849"/>
                </a:lnTo>
                <a:lnTo>
                  <a:pt x="95" y="2843"/>
                </a:lnTo>
                <a:lnTo>
                  <a:pt x="95" y="2843"/>
                </a:lnTo>
                <a:lnTo>
                  <a:pt x="87" y="2872"/>
                </a:lnTo>
                <a:lnTo>
                  <a:pt x="78" y="2899"/>
                </a:lnTo>
                <a:lnTo>
                  <a:pt x="67" y="2926"/>
                </a:lnTo>
                <a:lnTo>
                  <a:pt x="55" y="2950"/>
                </a:lnTo>
                <a:lnTo>
                  <a:pt x="55" y="2950"/>
                </a:lnTo>
                <a:close/>
                <a:moveTo>
                  <a:pt x="1552" y="2873"/>
                </a:moveTo>
                <a:lnTo>
                  <a:pt x="1552" y="2873"/>
                </a:lnTo>
                <a:lnTo>
                  <a:pt x="1560" y="2887"/>
                </a:lnTo>
                <a:lnTo>
                  <a:pt x="1566" y="2900"/>
                </a:lnTo>
                <a:lnTo>
                  <a:pt x="1579" y="2929"/>
                </a:lnTo>
                <a:lnTo>
                  <a:pt x="1591" y="2957"/>
                </a:lnTo>
                <a:lnTo>
                  <a:pt x="1598" y="2971"/>
                </a:lnTo>
                <a:lnTo>
                  <a:pt x="1606" y="2984"/>
                </a:lnTo>
                <a:lnTo>
                  <a:pt x="1606" y="2984"/>
                </a:lnTo>
                <a:lnTo>
                  <a:pt x="1615" y="2980"/>
                </a:lnTo>
                <a:lnTo>
                  <a:pt x="1627" y="2977"/>
                </a:lnTo>
                <a:lnTo>
                  <a:pt x="1652" y="2974"/>
                </a:lnTo>
                <a:lnTo>
                  <a:pt x="1664" y="2972"/>
                </a:lnTo>
                <a:lnTo>
                  <a:pt x="1675" y="2970"/>
                </a:lnTo>
                <a:lnTo>
                  <a:pt x="1686" y="2967"/>
                </a:lnTo>
                <a:lnTo>
                  <a:pt x="1690" y="2963"/>
                </a:lnTo>
                <a:lnTo>
                  <a:pt x="1694" y="2960"/>
                </a:lnTo>
                <a:lnTo>
                  <a:pt x="1694" y="2960"/>
                </a:lnTo>
                <a:lnTo>
                  <a:pt x="1684" y="2932"/>
                </a:lnTo>
                <a:lnTo>
                  <a:pt x="1674" y="2903"/>
                </a:lnTo>
                <a:lnTo>
                  <a:pt x="1663" y="2876"/>
                </a:lnTo>
                <a:lnTo>
                  <a:pt x="1657" y="2863"/>
                </a:lnTo>
                <a:lnTo>
                  <a:pt x="1649" y="2850"/>
                </a:lnTo>
                <a:lnTo>
                  <a:pt x="1649" y="2850"/>
                </a:lnTo>
                <a:lnTo>
                  <a:pt x="1645" y="2855"/>
                </a:lnTo>
                <a:lnTo>
                  <a:pt x="1640" y="2859"/>
                </a:lnTo>
                <a:lnTo>
                  <a:pt x="1634" y="2863"/>
                </a:lnTo>
                <a:lnTo>
                  <a:pt x="1629" y="2865"/>
                </a:lnTo>
                <a:lnTo>
                  <a:pt x="1617" y="2868"/>
                </a:lnTo>
                <a:lnTo>
                  <a:pt x="1606" y="2870"/>
                </a:lnTo>
                <a:lnTo>
                  <a:pt x="1580" y="2871"/>
                </a:lnTo>
                <a:lnTo>
                  <a:pt x="1566" y="2872"/>
                </a:lnTo>
                <a:lnTo>
                  <a:pt x="1552" y="2873"/>
                </a:lnTo>
                <a:lnTo>
                  <a:pt x="1552" y="2873"/>
                </a:lnTo>
                <a:close/>
                <a:moveTo>
                  <a:pt x="51" y="3027"/>
                </a:moveTo>
                <a:lnTo>
                  <a:pt x="51" y="3027"/>
                </a:lnTo>
                <a:lnTo>
                  <a:pt x="55" y="3024"/>
                </a:lnTo>
                <a:lnTo>
                  <a:pt x="61" y="3023"/>
                </a:lnTo>
                <a:lnTo>
                  <a:pt x="65" y="3023"/>
                </a:lnTo>
                <a:lnTo>
                  <a:pt x="68" y="3024"/>
                </a:lnTo>
                <a:lnTo>
                  <a:pt x="70" y="3027"/>
                </a:lnTo>
                <a:lnTo>
                  <a:pt x="70" y="3027"/>
                </a:lnTo>
                <a:lnTo>
                  <a:pt x="69" y="3029"/>
                </a:lnTo>
                <a:lnTo>
                  <a:pt x="69" y="3031"/>
                </a:lnTo>
                <a:lnTo>
                  <a:pt x="68" y="3033"/>
                </a:lnTo>
                <a:lnTo>
                  <a:pt x="68" y="3035"/>
                </a:lnTo>
                <a:lnTo>
                  <a:pt x="68" y="3035"/>
                </a:lnTo>
                <a:lnTo>
                  <a:pt x="76" y="3038"/>
                </a:lnTo>
                <a:lnTo>
                  <a:pt x="85" y="3042"/>
                </a:lnTo>
                <a:lnTo>
                  <a:pt x="103" y="3046"/>
                </a:lnTo>
                <a:lnTo>
                  <a:pt x="103" y="3046"/>
                </a:lnTo>
                <a:lnTo>
                  <a:pt x="120" y="3019"/>
                </a:lnTo>
                <a:lnTo>
                  <a:pt x="127" y="3005"/>
                </a:lnTo>
                <a:lnTo>
                  <a:pt x="133" y="2990"/>
                </a:lnTo>
                <a:lnTo>
                  <a:pt x="133" y="2990"/>
                </a:lnTo>
                <a:lnTo>
                  <a:pt x="124" y="2990"/>
                </a:lnTo>
                <a:lnTo>
                  <a:pt x="113" y="2988"/>
                </a:lnTo>
                <a:lnTo>
                  <a:pt x="91" y="2982"/>
                </a:lnTo>
                <a:lnTo>
                  <a:pt x="68" y="2975"/>
                </a:lnTo>
                <a:lnTo>
                  <a:pt x="57" y="2973"/>
                </a:lnTo>
                <a:lnTo>
                  <a:pt x="47" y="2971"/>
                </a:lnTo>
                <a:lnTo>
                  <a:pt x="47" y="2971"/>
                </a:lnTo>
                <a:lnTo>
                  <a:pt x="42" y="2987"/>
                </a:lnTo>
                <a:lnTo>
                  <a:pt x="40" y="2995"/>
                </a:lnTo>
                <a:lnTo>
                  <a:pt x="39" y="3004"/>
                </a:lnTo>
                <a:lnTo>
                  <a:pt x="39" y="3012"/>
                </a:lnTo>
                <a:lnTo>
                  <a:pt x="40" y="3019"/>
                </a:lnTo>
                <a:lnTo>
                  <a:pt x="42" y="3021"/>
                </a:lnTo>
                <a:lnTo>
                  <a:pt x="44" y="3023"/>
                </a:lnTo>
                <a:lnTo>
                  <a:pt x="47" y="3025"/>
                </a:lnTo>
                <a:lnTo>
                  <a:pt x="51" y="3027"/>
                </a:lnTo>
                <a:lnTo>
                  <a:pt x="51" y="3027"/>
                </a:lnTo>
                <a:close/>
                <a:moveTo>
                  <a:pt x="1705" y="2982"/>
                </a:moveTo>
                <a:lnTo>
                  <a:pt x="1705" y="2982"/>
                </a:lnTo>
                <a:lnTo>
                  <a:pt x="1694" y="2986"/>
                </a:lnTo>
                <a:lnTo>
                  <a:pt x="1684" y="2989"/>
                </a:lnTo>
                <a:lnTo>
                  <a:pt x="1661" y="2992"/>
                </a:lnTo>
                <a:lnTo>
                  <a:pt x="1639" y="2995"/>
                </a:lnTo>
                <a:lnTo>
                  <a:pt x="1627" y="2998"/>
                </a:lnTo>
                <a:lnTo>
                  <a:pt x="1616" y="3001"/>
                </a:lnTo>
                <a:lnTo>
                  <a:pt x="1616" y="3001"/>
                </a:lnTo>
                <a:lnTo>
                  <a:pt x="1630" y="3035"/>
                </a:lnTo>
                <a:lnTo>
                  <a:pt x="1638" y="3052"/>
                </a:lnTo>
                <a:lnTo>
                  <a:pt x="1643" y="3060"/>
                </a:lnTo>
                <a:lnTo>
                  <a:pt x="1647" y="3067"/>
                </a:lnTo>
                <a:lnTo>
                  <a:pt x="1647" y="3067"/>
                </a:lnTo>
                <a:lnTo>
                  <a:pt x="1669" y="3062"/>
                </a:lnTo>
                <a:lnTo>
                  <a:pt x="1690" y="3058"/>
                </a:lnTo>
                <a:lnTo>
                  <a:pt x="1700" y="3054"/>
                </a:lnTo>
                <a:lnTo>
                  <a:pt x="1708" y="3051"/>
                </a:lnTo>
                <a:lnTo>
                  <a:pt x="1716" y="3046"/>
                </a:lnTo>
                <a:lnTo>
                  <a:pt x="1722" y="3039"/>
                </a:lnTo>
                <a:lnTo>
                  <a:pt x="1722" y="3039"/>
                </a:lnTo>
                <a:lnTo>
                  <a:pt x="1720" y="3023"/>
                </a:lnTo>
                <a:lnTo>
                  <a:pt x="1716" y="3008"/>
                </a:lnTo>
                <a:lnTo>
                  <a:pt x="1710" y="2994"/>
                </a:lnTo>
                <a:lnTo>
                  <a:pt x="1705" y="2982"/>
                </a:lnTo>
                <a:lnTo>
                  <a:pt x="1705" y="2982"/>
                </a:lnTo>
                <a:close/>
                <a:moveTo>
                  <a:pt x="47" y="3085"/>
                </a:moveTo>
                <a:lnTo>
                  <a:pt x="47" y="3085"/>
                </a:lnTo>
                <a:lnTo>
                  <a:pt x="49" y="3086"/>
                </a:lnTo>
                <a:lnTo>
                  <a:pt x="50" y="3086"/>
                </a:lnTo>
                <a:lnTo>
                  <a:pt x="53" y="3089"/>
                </a:lnTo>
                <a:lnTo>
                  <a:pt x="56" y="3091"/>
                </a:lnTo>
                <a:lnTo>
                  <a:pt x="58" y="3091"/>
                </a:lnTo>
                <a:lnTo>
                  <a:pt x="62" y="3090"/>
                </a:lnTo>
                <a:lnTo>
                  <a:pt x="62" y="3090"/>
                </a:lnTo>
                <a:lnTo>
                  <a:pt x="66" y="3083"/>
                </a:lnTo>
                <a:lnTo>
                  <a:pt x="69" y="3075"/>
                </a:lnTo>
                <a:lnTo>
                  <a:pt x="77" y="3059"/>
                </a:lnTo>
                <a:lnTo>
                  <a:pt x="77" y="3059"/>
                </a:lnTo>
                <a:lnTo>
                  <a:pt x="71" y="3056"/>
                </a:lnTo>
                <a:lnTo>
                  <a:pt x="67" y="3054"/>
                </a:lnTo>
                <a:lnTo>
                  <a:pt x="64" y="3053"/>
                </a:lnTo>
                <a:lnTo>
                  <a:pt x="59" y="3050"/>
                </a:lnTo>
                <a:lnTo>
                  <a:pt x="59" y="3050"/>
                </a:lnTo>
                <a:lnTo>
                  <a:pt x="55" y="3059"/>
                </a:lnTo>
                <a:lnTo>
                  <a:pt x="52" y="3066"/>
                </a:lnTo>
                <a:lnTo>
                  <a:pt x="48" y="3076"/>
                </a:lnTo>
                <a:lnTo>
                  <a:pt x="47" y="3080"/>
                </a:lnTo>
                <a:lnTo>
                  <a:pt x="47" y="3085"/>
                </a:lnTo>
                <a:lnTo>
                  <a:pt x="47" y="3085"/>
                </a:lnTo>
                <a:close/>
                <a:moveTo>
                  <a:pt x="1686" y="3080"/>
                </a:moveTo>
                <a:lnTo>
                  <a:pt x="1686" y="3080"/>
                </a:lnTo>
                <a:lnTo>
                  <a:pt x="1687" y="3084"/>
                </a:lnTo>
                <a:lnTo>
                  <a:pt x="1687" y="3089"/>
                </a:lnTo>
                <a:lnTo>
                  <a:pt x="1691" y="3098"/>
                </a:lnTo>
                <a:lnTo>
                  <a:pt x="1697" y="3106"/>
                </a:lnTo>
                <a:lnTo>
                  <a:pt x="1703" y="3113"/>
                </a:lnTo>
                <a:lnTo>
                  <a:pt x="1703" y="3113"/>
                </a:lnTo>
                <a:lnTo>
                  <a:pt x="1706" y="3104"/>
                </a:lnTo>
                <a:lnTo>
                  <a:pt x="1710" y="3094"/>
                </a:lnTo>
                <a:lnTo>
                  <a:pt x="1710" y="3089"/>
                </a:lnTo>
                <a:lnTo>
                  <a:pt x="1710" y="3083"/>
                </a:lnTo>
                <a:lnTo>
                  <a:pt x="1709" y="3078"/>
                </a:lnTo>
                <a:lnTo>
                  <a:pt x="1707" y="3074"/>
                </a:lnTo>
                <a:lnTo>
                  <a:pt x="1707" y="3074"/>
                </a:lnTo>
                <a:lnTo>
                  <a:pt x="1698" y="3077"/>
                </a:lnTo>
                <a:lnTo>
                  <a:pt x="1686" y="3080"/>
                </a:lnTo>
                <a:lnTo>
                  <a:pt x="1686" y="308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round/>
          </a:ln>
        </p:spPr>
        <p:txBody>
          <a:bodyPr vert="horz" wrap="square" lIns="121882" tIns="60941" rIns="121882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B129765D-5B81-473E-841A-B3518C007F61}"/>
              </a:ext>
            </a:extLst>
          </p:cNvPr>
          <p:cNvSpPr txBox="1"/>
          <p:nvPr/>
        </p:nvSpPr>
        <p:spPr>
          <a:xfrm>
            <a:off x="654399" y="1651036"/>
            <a:ext cx="1645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6000" kern="100">
                <a:effectLst/>
                <a:latin typeface="思源黑体 CN Heavy" panose="020B0A00000000000000" pitchFamily="34" charset="-122"/>
                <a:ea typeface="等线" panose="02010600030101010101" pitchFamily="2" charset="-122"/>
                <a:cs typeface="Times New Roman" panose="02020603050405020304" pitchFamily="18" charset="0"/>
              </a:rPr>
              <a:t>03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4" name="图片 63">
            <a:extLst>
              <a:ext uri="{FF2B5EF4-FFF2-40B4-BE49-F238E27FC236}">
                <a16:creationId xmlns:a16="http://schemas.microsoft.com/office/drawing/2014/main" id="{56BA5253-C746-4CB1-8F9E-344D25C8DB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65" name="矩形 64">
            <a:extLst>
              <a:ext uri="{FF2B5EF4-FFF2-40B4-BE49-F238E27FC236}">
                <a16:creationId xmlns:a16="http://schemas.microsoft.com/office/drawing/2014/main" id="{2A9757DF-6B8B-479B-86E0-290999DBBA5C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直角三角形 65">
            <a:extLst>
              <a:ext uri="{FF2B5EF4-FFF2-40B4-BE49-F238E27FC236}">
                <a16:creationId xmlns:a16="http://schemas.microsoft.com/office/drawing/2014/main" id="{A0B70AEB-7120-4B4E-A7CF-61BA4120B74D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92CB89EE-A320-4738-BBAD-2E935319E5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84186"/>
            <a:ext cx="1363237" cy="1245994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F8EC20CF-1507-41EE-A603-73ABE013CEB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38113"/>
            <a:ext cx="2311660" cy="112307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415D0C0-AA3D-FBE5-1F0D-D5E724EC4FB2}"/>
              </a:ext>
            </a:extLst>
          </p:cNvPr>
          <p:cNvSpPr txBox="1"/>
          <p:nvPr/>
        </p:nvSpPr>
        <p:spPr>
          <a:xfrm>
            <a:off x="5410199" y="1501928"/>
            <a:ext cx="5720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哈尔滨工业大学未来技术学院智能机器人班 </a:t>
            </a:r>
            <a:r>
              <a:rPr lang="zh-CN" altLang="en-US" sz="2400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团支书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负责班级的团建，团日活动，预备党员推优⼤会等 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8E68218-FC76-9981-0935-8CC6D39405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814" y="3356587"/>
            <a:ext cx="4372518" cy="32793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8366AE0-2122-C2D2-E01F-5DE5D2DBF0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97263" y="3315585"/>
            <a:ext cx="4425856" cy="332039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11944C5-E051-8EE2-CD41-D01C12E5171D}"/>
              </a:ext>
            </a:extLst>
          </p:cNvPr>
          <p:cNvSpPr txBox="1"/>
          <p:nvPr/>
        </p:nvSpPr>
        <p:spPr>
          <a:xfrm>
            <a:off x="4348479" y="2905780"/>
            <a:ext cx="1924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班级团建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7CD454F-D1C1-A54F-EB78-B9C50AA30170}"/>
              </a:ext>
            </a:extLst>
          </p:cNvPr>
          <p:cNvSpPr txBox="1"/>
          <p:nvPr/>
        </p:nvSpPr>
        <p:spPr>
          <a:xfrm>
            <a:off x="9125388" y="2848854"/>
            <a:ext cx="1924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讲解团章</a:t>
            </a:r>
          </a:p>
        </p:txBody>
      </p:sp>
    </p:spTree>
    <p:extLst>
      <p:ext uri="{BB962C8B-B14F-4D97-AF65-F5344CB8AC3E}">
        <p14:creationId xmlns:p14="http://schemas.microsoft.com/office/powerpoint/2010/main" val="6113271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55" grpId="0" animBg="1"/>
      <p:bldP spid="2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336C89-BD62-4871-A6E7-C80E0AECF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8" name="内容占位符 17">
            <a:extLst>
              <a:ext uri="{FF2B5EF4-FFF2-40B4-BE49-F238E27FC236}">
                <a16:creationId xmlns:a16="http://schemas.microsoft.com/office/drawing/2014/main" id="{61D3FD95-BF55-4A92-A2FF-73885AF162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18"/>
            <a:ext cx="12191999" cy="6862618"/>
          </a:xfr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1D533EA2-1EAD-4AAB-9AC0-B8BBBFF7F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84186"/>
            <a:ext cx="1363237" cy="1245994"/>
          </a:xfrm>
          <a:prstGeom prst="rect">
            <a:avLst/>
          </a:prstGeom>
        </p:spPr>
      </p:pic>
      <p:pic>
        <p:nvPicPr>
          <p:cNvPr id="77" name="图片 76">
            <a:extLst>
              <a:ext uri="{FF2B5EF4-FFF2-40B4-BE49-F238E27FC236}">
                <a16:creationId xmlns:a16="http://schemas.microsoft.com/office/drawing/2014/main" id="{E9448246-2209-436E-AB9A-3F2F5A87384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38113"/>
            <a:ext cx="2311660" cy="1123073"/>
          </a:xfrm>
          <a:prstGeom prst="rect">
            <a:avLst/>
          </a:prstGeom>
        </p:spPr>
      </p:pic>
      <p:pic>
        <p:nvPicPr>
          <p:cNvPr id="78" name="图片 77">
            <a:extLst>
              <a:ext uri="{FF2B5EF4-FFF2-40B4-BE49-F238E27FC236}">
                <a16:creationId xmlns:a16="http://schemas.microsoft.com/office/drawing/2014/main" id="{E3D8BC3B-E91C-4DD9-A3AC-784157CC95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79" name="矩形 78">
            <a:extLst>
              <a:ext uri="{FF2B5EF4-FFF2-40B4-BE49-F238E27FC236}">
                <a16:creationId xmlns:a16="http://schemas.microsoft.com/office/drawing/2014/main" id="{7BE55BAD-FCF8-49BE-A63C-23A61CD45B77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直角三角形 79">
            <a:extLst>
              <a:ext uri="{FF2B5EF4-FFF2-40B4-BE49-F238E27FC236}">
                <a16:creationId xmlns:a16="http://schemas.microsoft.com/office/drawing/2014/main" id="{89931F2D-FDD9-4171-BE41-2CC48FC6B043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45F3B1D-13E6-E3FA-1BC7-457ABE8D5E6C}"/>
              </a:ext>
            </a:extLst>
          </p:cNvPr>
          <p:cNvSpPr txBox="1"/>
          <p:nvPr/>
        </p:nvSpPr>
        <p:spPr>
          <a:xfrm>
            <a:off x="561450" y="1528046"/>
            <a:ext cx="3929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作为</a:t>
            </a:r>
            <a:r>
              <a:rPr lang="zh-CN" altLang="en-US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党员代表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参加中国共产党哈尔滨工业大学未来技术学院第一次党员大会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3D23E55-2675-EAD9-103C-3834396E26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18236"/>
            <a:ext cx="3134060" cy="418736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937FAB7-20F0-5168-61DB-02C8C870A01D}"/>
              </a:ext>
            </a:extLst>
          </p:cNvPr>
          <p:cNvSpPr txBox="1"/>
          <p:nvPr/>
        </p:nvSpPr>
        <p:spPr>
          <a:xfrm>
            <a:off x="4835843" y="1455072"/>
            <a:ext cx="360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疫情期间积极参与学校组织的抗疫志愿活动，获得</a:t>
            </a:r>
            <a:r>
              <a:rPr lang="zh-CN" altLang="en-US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五四表彰 抗疫志愿服务奖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B2BD0C2-5A8F-BCC0-5A1E-04AB14725B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843" y="2437929"/>
            <a:ext cx="3028856" cy="429718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F95A130-5B46-5BEC-D2BF-CD2FB0D14F79}"/>
              </a:ext>
            </a:extLst>
          </p:cNvPr>
          <p:cNvSpPr txBox="1"/>
          <p:nvPr/>
        </p:nvSpPr>
        <p:spPr>
          <a:xfrm>
            <a:off x="8851808" y="1455072"/>
            <a:ext cx="3058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参加哈尔滨工业大学首届校园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</a:rPr>
              <a:t>PPT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模板设计大赛，并获得</a:t>
            </a:r>
            <a:r>
              <a:rPr lang="zh-CN" altLang="en-US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二等奖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D595397-163C-6299-7FCB-42AD50548F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808" y="2571571"/>
            <a:ext cx="2965878" cy="409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184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SubTitle"/>
  <p:tag name="MH_ORDER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SubTitle"/>
  <p:tag name="MH_ORDER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1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SubTitle"/>
  <p:tag name="MH_ORDER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SubTitle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7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515</Words>
  <Application>Microsoft Office PowerPoint</Application>
  <PresentationFormat>宽屏</PresentationFormat>
  <Paragraphs>71</Paragraphs>
  <Slides>12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zihun58hao-chuangzhonghei</vt:lpstr>
      <vt:lpstr>等线</vt:lpstr>
      <vt:lpstr>等线 Light</vt:lpstr>
      <vt:lpstr>华文彩云</vt:lpstr>
      <vt:lpstr>华文细黑</vt:lpstr>
      <vt:lpstr>思源黑体 CN Heavy</vt:lpstr>
      <vt:lpstr>宋体</vt:lpstr>
      <vt:lpstr>微软雅黑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墨雨 云烟</dc:creator>
  <cp:lastModifiedBy>墨雨 云烟</cp:lastModifiedBy>
  <cp:revision>10</cp:revision>
  <dcterms:created xsi:type="dcterms:W3CDTF">2021-11-02T14:35:31Z</dcterms:created>
  <dcterms:modified xsi:type="dcterms:W3CDTF">2023-08-15T06:38:12Z</dcterms:modified>
</cp:coreProperties>
</file>