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heme/theme2.xml" ContentType="application/vnd.openxmlformats-officedocument.them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1.xml" ContentType="application/vnd.openxmlformats-officedocument.presentationml.notesSlide+xml"/>
  <Override PartName="/ppt/tags/tag58.xml" ContentType="application/vnd.openxmlformats-officedocument.presentationml.tags+xml"/>
  <Override PartName="/ppt/notesSlides/notesSlide2.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notesSlides/notesSlide3.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4.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5.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6.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7.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301" r:id="rId2"/>
    <p:sldId id="302" r:id="rId3"/>
    <p:sldId id="263" r:id="rId4"/>
    <p:sldId id="303" r:id="rId5"/>
    <p:sldId id="264" r:id="rId6"/>
    <p:sldId id="288" r:id="rId7"/>
    <p:sldId id="261" r:id="rId8"/>
    <p:sldId id="262" r:id="rId9"/>
    <p:sldId id="304" r:id="rId10"/>
    <p:sldId id="296" r:id="rId11"/>
    <p:sldId id="274" r:id="rId12"/>
    <p:sldId id="276" r:id="rId13"/>
    <p:sldId id="279" r:id="rId14"/>
    <p:sldId id="305" r:id="rId15"/>
    <p:sldId id="260" r:id="rId16"/>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73"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p:restoredTop sz="94660"/>
  </p:normalViewPr>
  <p:slideViewPr>
    <p:cSldViewPr snapToGrid="0" showGuides="1">
      <p:cViewPr varScale="1">
        <p:scale>
          <a:sx n="113" d="100"/>
          <a:sy n="113" d="100"/>
        </p:scale>
        <p:origin x="690" y="102"/>
      </p:cViewPr>
      <p:guideLst>
        <p:guide orient="horz" pos="2173"/>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wmf"/><Relationship Id="rId4"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12292"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14341"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fontAlgn="auto">
              <a:defRPr sz="1200"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fontAlgn="auto">
              <a:defRPr sz="1200" noProof="1" smtClean="0">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DADE744A-BE7B-4933-835A-2781FBD52D49}" type="slidenum">
              <a:rPr kumimoji="0" lang="zh-CN" altLang="en-US" sz="1200" b="0" i="0" u="none" strike="noStrike" kern="1200" cap="none" spc="0" normalizeH="0" baseline="0" noProof="1" smtClean="0">
                <a:ln>
                  <a:noFill/>
                </a:ln>
                <a:solidFill>
                  <a:schemeClr val="tx1"/>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TextEdit="1"/>
          </p:cNvSpPr>
          <p:nvPr>
            <p:ph type="sldImg"/>
          </p:nvPr>
        </p:nvSpPr>
        <p:spPr>
          <a:xfrm>
            <a:off x="481013" y="1279525"/>
            <a:ext cx="6140450" cy="3454400"/>
          </a:xfrm>
          <a:ln>
            <a:miter/>
          </a:ln>
        </p:spPr>
      </p:sp>
      <p:sp>
        <p:nvSpPr>
          <p:cNvPr id="19458" name="备注占位符 2"/>
          <p:cNvSpPr>
            <a:spLocks noGrp="1"/>
          </p:cNvSpPr>
          <p:nvPr>
            <p:ph type="body"/>
          </p:nvPr>
        </p:nvSpPr>
        <p:spPr/>
        <p:txBody>
          <a:bodyPr wrap="square" lIns="91440" tIns="45720" rIns="91440" bIns="45720" anchor="t" anchorCtr="0"/>
          <a:lstStyle/>
          <a:p>
            <a:pPr lvl="0" eaLnBrk="1" hangingPunct="1"/>
            <a:endParaRPr lang="zh-CN" altLang="en-US"/>
          </a:p>
        </p:txBody>
      </p:sp>
      <p:sp>
        <p:nvSpPr>
          <p:cNvPr id="21507" name="灯片编号占位符 3"/>
          <p:cNvSpPr txBox="1">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rtlCol="0" anchor="b"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fld id="{3ECB9154-05F6-4D55-A2A8-DB25B58C0935}" type="slidenum">
              <a:rPr kumimoji="0" lang="zh-CN" altLang="en-US" sz="1200" b="0" i="0" u="none" strike="noStrike" kern="1200" cap="none" spc="0" normalizeH="0" baseline="0" noProof="1" smtClean="0">
                <a:ln>
                  <a:noFill/>
                </a:ln>
                <a:solidFill>
                  <a:schemeClr val="tx1"/>
                </a:solidFill>
                <a:effectLst/>
                <a:uLnTx/>
                <a:uFillTx/>
                <a:latin typeface="+mn-lt"/>
                <a:ea typeface="+mn-ea"/>
                <a:cs typeface="+mn-cs"/>
                <a:sym typeface="+mn-ea"/>
              </a:rPr>
              <a:t>5</a:t>
            </a:fld>
            <a:endParaRPr kumimoji="0" lang="zh-CN" altLang="en-US" sz="1200" b="0" i="0" u="none" strike="noStrike" kern="1200" cap="none" spc="0" normalizeH="0" baseline="0" noProof="1">
              <a:ln>
                <a:noFill/>
              </a:ln>
              <a:solidFill>
                <a:schemeClr val="tx1"/>
              </a:solidFill>
              <a:effectLst/>
              <a:uLnTx/>
              <a:uFillTx/>
              <a:latin typeface="+mn-lt"/>
              <a:ea typeface="+mn-ea"/>
              <a:cs typeface="+mn-cs"/>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TextEdit="1"/>
          </p:cNvSpPr>
          <p:nvPr>
            <p:ph type="sldImg"/>
          </p:nvPr>
        </p:nvSpPr>
        <p:spPr>
          <a:ln>
            <a:miter/>
          </a:ln>
        </p:spPr>
      </p:sp>
      <p:sp>
        <p:nvSpPr>
          <p:cNvPr id="21506" name="备注占位符 2"/>
          <p:cNvSpPr>
            <a:spLocks noGrp="1"/>
          </p:cNvSpPr>
          <p:nvPr>
            <p:ph type="body"/>
          </p:nvPr>
        </p:nvSpPr>
        <p:spPr/>
        <p:txBody>
          <a:bodyPr wrap="square" lIns="91440" tIns="45720" rIns="91440" bIns="45720" anchor="t" anchorCtr="0"/>
          <a:lstStyle/>
          <a:p>
            <a:pPr lvl="0" eaLnBrk="1" hangingPunct="1"/>
            <a:endParaRPr lang="zh-CN" altLang="en-US"/>
          </a:p>
        </p:txBody>
      </p:sp>
      <p:sp>
        <p:nvSpPr>
          <p:cNvPr id="23555" name="灯片编号占位符 3"/>
          <p:cNvSpPr txBox="1">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rtlCol="0" anchor="b"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fld id="{08C985CF-3AF7-41A1-A15F-9B0E02104DE4}" type="slidenum">
              <a:rPr kumimoji="0" lang="zh-CN" altLang="en-US" sz="1200" b="0" i="0" u="none" strike="noStrike" kern="1200" cap="none" spc="0" normalizeH="0" baseline="0" noProof="1" smtClean="0">
                <a:ln>
                  <a:noFill/>
                </a:ln>
                <a:solidFill>
                  <a:schemeClr val="tx1"/>
                </a:solidFill>
                <a:effectLst/>
                <a:uLnTx/>
                <a:uFillTx/>
                <a:latin typeface="+mn-lt"/>
                <a:ea typeface="+mn-ea"/>
                <a:cs typeface="+mn-cs"/>
                <a:sym typeface="+mn-ea"/>
              </a:rPr>
              <a:t>6</a:t>
            </a:fld>
            <a:endParaRPr kumimoji="0" lang="zh-CN" altLang="en-US" sz="1200" b="0" i="0" u="none" strike="noStrike" kern="1200" cap="none" spc="0" normalizeH="0" baseline="0" noProof="1">
              <a:ln>
                <a:noFill/>
              </a:ln>
              <a:solidFill>
                <a:schemeClr val="tx1"/>
              </a:solidFill>
              <a:effectLst/>
              <a:uLnTx/>
              <a:uFillTx/>
              <a:latin typeface="+mn-lt"/>
              <a:ea typeface="+mn-ea"/>
              <a:cs typeface="+mn-cs"/>
              <a:sym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noTextEdit="1"/>
          </p:cNvSpPr>
          <p:nvPr>
            <p:ph type="sldImg"/>
          </p:nvPr>
        </p:nvSpPr>
        <p:spPr>
          <a:xfrm>
            <a:off x="481013" y="1279525"/>
            <a:ext cx="6140450" cy="3454400"/>
          </a:xfrm>
          <a:ln>
            <a:miter/>
          </a:ln>
        </p:spPr>
      </p:sp>
      <p:sp>
        <p:nvSpPr>
          <p:cNvPr id="23554" name="备注占位符 2"/>
          <p:cNvSpPr>
            <a:spLocks noGrp="1"/>
          </p:cNvSpPr>
          <p:nvPr>
            <p:ph type="body"/>
          </p:nvPr>
        </p:nvSpPr>
        <p:spPr/>
        <p:txBody>
          <a:bodyPr wrap="square" lIns="91440" tIns="45720" rIns="91440" bIns="45720" anchor="t" anchorCtr="0"/>
          <a:lstStyle/>
          <a:p>
            <a:pPr lvl="0" eaLnBrk="1" hangingPunct="1"/>
            <a:endParaRPr lang="zh-CN" altLang="en-US"/>
          </a:p>
        </p:txBody>
      </p:sp>
      <p:sp>
        <p:nvSpPr>
          <p:cNvPr id="25603" name="灯片编号占位符 3"/>
          <p:cNvSpPr txBox="1">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rtlCol="0" anchor="b"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fld id="{9A0FB0DE-DE2E-4173-BD0C-BB863F9CBA30}" type="slidenum">
              <a:rPr kumimoji="0" lang="zh-CN" altLang="en-US" sz="1200" b="0" i="0" u="none" strike="noStrike" kern="1200" cap="none" spc="0" normalizeH="0" baseline="0" noProof="1" smtClean="0">
                <a:ln>
                  <a:noFill/>
                </a:ln>
                <a:solidFill>
                  <a:schemeClr val="tx1"/>
                </a:solidFill>
                <a:effectLst/>
                <a:uLnTx/>
                <a:uFillTx/>
                <a:latin typeface="+mn-lt"/>
                <a:ea typeface="+mn-ea"/>
                <a:cs typeface="+mn-cs"/>
                <a:sym typeface="+mn-ea"/>
              </a:rPr>
              <a:t>7</a:t>
            </a:fld>
            <a:endParaRPr kumimoji="0" lang="zh-CN" altLang="en-US" sz="1200" b="0" i="0" u="none" strike="noStrike" kern="1200" cap="none" spc="0" normalizeH="0" baseline="0" noProof="1">
              <a:ln>
                <a:noFill/>
              </a:ln>
              <a:solidFill>
                <a:schemeClr val="tx1"/>
              </a:solidFill>
              <a:effectLst/>
              <a:uLnTx/>
              <a:uFillTx/>
              <a:latin typeface="+mn-lt"/>
              <a:ea typeface="+mn-ea"/>
              <a:cs typeface="+mn-cs"/>
              <a:sym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a:xfrm>
            <a:off x="481013" y="1279525"/>
            <a:ext cx="6140450" cy="3454400"/>
          </a:xfrm>
          <a:ln>
            <a:miter/>
          </a:ln>
        </p:spPr>
      </p:sp>
      <p:sp>
        <p:nvSpPr>
          <p:cNvPr id="25602" name="备注占位符 2"/>
          <p:cNvSpPr>
            <a:spLocks noGrp="1"/>
          </p:cNvSpPr>
          <p:nvPr>
            <p:ph type="body"/>
          </p:nvPr>
        </p:nvSpPr>
        <p:spPr/>
        <p:txBody>
          <a:bodyPr wrap="square" lIns="91440" tIns="45720" rIns="91440" bIns="45720" anchor="t" anchorCtr="0"/>
          <a:lstStyle/>
          <a:p>
            <a:pPr lvl="0" eaLnBrk="1" hangingPunct="1"/>
            <a:endParaRPr lang="zh-CN" altLang="en-US"/>
          </a:p>
        </p:txBody>
      </p:sp>
      <p:sp>
        <p:nvSpPr>
          <p:cNvPr id="27651" name="灯片编号占位符 3"/>
          <p:cNvSpPr txBox="1">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rtlCol="0" anchor="b"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fld id="{DEA4F27F-5987-4DDE-99DD-58AA1C3818B5}" type="slidenum">
              <a:rPr kumimoji="0" lang="zh-CN" altLang="en-US" sz="1200" b="0" i="0" u="none" strike="noStrike" kern="1200" cap="none" spc="0" normalizeH="0" baseline="0" noProof="1" smtClean="0">
                <a:ln>
                  <a:noFill/>
                </a:ln>
                <a:solidFill>
                  <a:schemeClr val="tx1"/>
                </a:solidFill>
                <a:effectLst/>
                <a:uLnTx/>
                <a:uFillTx/>
                <a:latin typeface="+mn-lt"/>
                <a:ea typeface="+mn-ea"/>
                <a:cs typeface="+mn-cs"/>
                <a:sym typeface="+mn-ea"/>
              </a:rPr>
              <a:t>8</a:t>
            </a:fld>
            <a:endParaRPr kumimoji="0" lang="zh-CN" altLang="en-US" sz="1200" b="0" i="0" u="none" strike="noStrike" kern="1200" cap="none" spc="0" normalizeH="0" baseline="0" noProof="1">
              <a:ln>
                <a:noFill/>
              </a:ln>
              <a:solidFill>
                <a:schemeClr val="tx1"/>
              </a:solidFill>
              <a:effectLst/>
              <a:uLnTx/>
              <a:uFillTx/>
              <a:latin typeface="+mn-lt"/>
              <a:ea typeface="+mn-ea"/>
              <a:cs typeface="+mn-cs"/>
              <a:sym typeface="+mn-e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noTextEdit="1"/>
          </p:cNvSpPr>
          <p:nvPr>
            <p:ph type="sldImg"/>
          </p:nvPr>
        </p:nvSpPr>
        <p:spPr>
          <a:ln>
            <a:miter/>
          </a:ln>
        </p:spPr>
      </p:sp>
      <p:sp>
        <p:nvSpPr>
          <p:cNvPr id="28674" name="备注占位符 2"/>
          <p:cNvSpPr>
            <a:spLocks noGrp="1"/>
          </p:cNvSpPr>
          <p:nvPr>
            <p:ph type="body"/>
          </p:nvPr>
        </p:nvSpPr>
        <p:spPr/>
        <p:txBody>
          <a:bodyPr wrap="square" lIns="91440" tIns="45720" rIns="91440" bIns="45720" anchor="t" anchorCtr="0"/>
          <a:lstStyle/>
          <a:p>
            <a:pPr lvl="0" eaLnBrk="1" hangingPunct="1"/>
            <a:endParaRPr lang="zh-CN" altLang="en-US"/>
          </a:p>
        </p:txBody>
      </p:sp>
      <p:sp>
        <p:nvSpPr>
          <p:cNvPr id="30723" name="灯片编号占位符 3"/>
          <p:cNvSpPr txBox="1">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rtlCol="0" anchor="b"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fld id="{0E5D24A9-FA8A-4E5C-A0B1-4318A754B2BA}" type="slidenum">
              <a:rPr kumimoji="0" lang="zh-CN" altLang="en-US" sz="1200" b="0" i="0" u="none" strike="noStrike" kern="1200" cap="none" spc="0" normalizeH="0" baseline="0" noProof="1" smtClean="0">
                <a:ln>
                  <a:noFill/>
                </a:ln>
                <a:solidFill>
                  <a:schemeClr val="tx1"/>
                </a:solidFill>
                <a:effectLst/>
                <a:uLnTx/>
                <a:uFillTx/>
                <a:latin typeface="+mn-lt"/>
                <a:ea typeface="+mn-ea"/>
                <a:cs typeface="+mn-cs"/>
                <a:sym typeface="+mn-ea"/>
              </a:rPr>
              <a:t>11</a:t>
            </a:fld>
            <a:endParaRPr kumimoji="0" lang="zh-CN" altLang="en-US" sz="1200" b="0" i="0" u="none" strike="noStrike" kern="1200" cap="none" spc="0" normalizeH="0" baseline="0" noProof="1">
              <a:ln>
                <a:noFill/>
              </a:ln>
              <a:solidFill>
                <a:schemeClr val="tx1"/>
              </a:solidFill>
              <a:effectLst/>
              <a:uLnTx/>
              <a:uFillTx/>
              <a:latin typeface="+mn-lt"/>
              <a:ea typeface="+mn-ea"/>
              <a:cs typeface="+mn-cs"/>
              <a:sym typeface="+mn-e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noTextEdit="1"/>
          </p:cNvSpPr>
          <p:nvPr>
            <p:ph type="sldImg"/>
          </p:nvPr>
        </p:nvSpPr>
        <p:spPr>
          <a:ln>
            <a:miter/>
          </a:ln>
        </p:spPr>
      </p:sp>
      <p:sp>
        <p:nvSpPr>
          <p:cNvPr id="30722" name="备注占位符 2"/>
          <p:cNvSpPr>
            <a:spLocks noGrp="1"/>
          </p:cNvSpPr>
          <p:nvPr>
            <p:ph type="body"/>
          </p:nvPr>
        </p:nvSpPr>
        <p:spPr/>
        <p:txBody>
          <a:bodyPr wrap="square" lIns="91440" tIns="45720" rIns="91440" bIns="45720" anchor="t" anchorCtr="0"/>
          <a:lstStyle/>
          <a:p>
            <a:pPr lvl="0" eaLnBrk="1" hangingPunct="1"/>
            <a:endParaRPr lang="zh-CN" altLang="en-US"/>
          </a:p>
        </p:txBody>
      </p:sp>
      <p:sp>
        <p:nvSpPr>
          <p:cNvPr id="32771" name="灯片编号占位符 3"/>
          <p:cNvSpPr txBox="1">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rtlCol="0" anchor="b"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fld id="{204C6A04-9A9D-4794-B14E-02A7785A676C}" type="slidenum">
              <a:rPr kumimoji="0" lang="zh-CN" altLang="en-US" sz="1200" b="0" i="0" u="none" strike="noStrike" kern="1200" cap="none" spc="0" normalizeH="0" baseline="0" noProof="1" smtClean="0">
                <a:ln>
                  <a:noFill/>
                </a:ln>
                <a:solidFill>
                  <a:schemeClr val="tx1"/>
                </a:solidFill>
                <a:effectLst/>
                <a:uLnTx/>
                <a:uFillTx/>
                <a:latin typeface="+mn-lt"/>
                <a:ea typeface="+mn-ea"/>
                <a:cs typeface="+mn-cs"/>
                <a:sym typeface="+mn-ea"/>
              </a:rPr>
              <a:t>12</a:t>
            </a:fld>
            <a:endParaRPr kumimoji="0" lang="zh-CN" altLang="en-US" sz="1200" b="0" i="0" u="none" strike="noStrike" kern="1200" cap="none" spc="0" normalizeH="0" baseline="0" noProof="1">
              <a:ln>
                <a:noFill/>
              </a:ln>
              <a:solidFill>
                <a:schemeClr val="tx1"/>
              </a:solidFill>
              <a:effectLst/>
              <a:uLnTx/>
              <a:uFillTx/>
              <a:latin typeface="+mn-lt"/>
              <a:ea typeface="+mn-ea"/>
              <a:cs typeface="+mn-cs"/>
              <a:sym typeface="+mn-ea"/>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noTextEdit="1"/>
          </p:cNvSpPr>
          <p:nvPr>
            <p:ph type="sldImg"/>
          </p:nvPr>
        </p:nvSpPr>
        <p:spPr>
          <a:ln>
            <a:miter/>
          </a:ln>
        </p:spPr>
      </p:sp>
      <p:sp>
        <p:nvSpPr>
          <p:cNvPr id="32770" name="备注占位符 2"/>
          <p:cNvSpPr>
            <a:spLocks noGrp="1"/>
          </p:cNvSpPr>
          <p:nvPr>
            <p:ph type="body"/>
          </p:nvPr>
        </p:nvSpPr>
        <p:spPr/>
        <p:txBody>
          <a:bodyPr wrap="square" lIns="91440" tIns="45720" rIns="91440" bIns="45720" anchor="t" anchorCtr="0"/>
          <a:lstStyle/>
          <a:p>
            <a:pPr lvl="0" eaLnBrk="1" hangingPunct="1"/>
            <a:endParaRPr lang="zh-CN" altLang="en-US"/>
          </a:p>
        </p:txBody>
      </p:sp>
      <p:sp>
        <p:nvSpPr>
          <p:cNvPr id="34819" name="灯片编号占位符 3"/>
          <p:cNvSpPr txBox="1">
            <a:spLocks noGrp="1" noChangeArrowheads="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rtlCol="0" anchor="b"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fld id="{4DB74BE8-FA32-4B74-8A82-0583B46EBC4B}" type="slidenum">
              <a:rPr kumimoji="0" lang="zh-CN" altLang="en-US" sz="1200" b="0" i="0" u="none" strike="noStrike" kern="1200" cap="none" spc="0" normalizeH="0" baseline="0" noProof="1" smtClean="0">
                <a:ln>
                  <a:noFill/>
                </a:ln>
                <a:solidFill>
                  <a:schemeClr val="tx1"/>
                </a:solidFill>
                <a:effectLst/>
                <a:uLnTx/>
                <a:uFillTx/>
                <a:latin typeface="+mn-lt"/>
                <a:ea typeface="+mn-ea"/>
                <a:cs typeface="+mn-cs"/>
                <a:sym typeface="+mn-ea"/>
              </a:rPr>
              <a:t>13</a:t>
            </a:fld>
            <a:endParaRPr kumimoji="0" lang="zh-CN" altLang="en-US" sz="1200" b="0" i="0" u="none" strike="noStrike" kern="1200" cap="none" spc="0" normalizeH="0" baseline="0" noProof="1">
              <a:ln>
                <a:noFill/>
              </a:ln>
              <a:solidFill>
                <a:schemeClr val="tx1"/>
              </a:solidFill>
              <a:effectLst/>
              <a:uLnTx/>
              <a:uFillTx/>
              <a:latin typeface="+mn-lt"/>
              <a:ea typeface="+mn-ea"/>
              <a:cs typeface="+mn-cs"/>
              <a:sym typeface="+mn-e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noTextEdit="1"/>
          </p:cNvSpPr>
          <p:nvPr>
            <p:ph type="sldImg"/>
          </p:nvPr>
        </p:nvSpPr>
        <p:spPr>
          <a:xfrm>
            <a:off x="481013" y="1279525"/>
            <a:ext cx="6140450" cy="3454400"/>
          </a:xfrm>
          <a:ln>
            <a:miter/>
          </a:ln>
        </p:spPr>
      </p:sp>
      <p:sp>
        <p:nvSpPr>
          <p:cNvPr id="34818" name="文本占位符 2"/>
          <p:cNvSpPr>
            <a:spLocks noGrp="1"/>
          </p:cNvSpPr>
          <p:nvPr>
            <p:ph type="body"/>
          </p:nvPr>
        </p:nvSpPr>
        <p:spPr/>
        <p:txBody>
          <a:bodyPr wrap="square" lIns="91440" tIns="45720" rIns="91440" bIns="45720" anchor="t" anchorCtr="0"/>
          <a:lstStyle/>
          <a:p>
            <a:pPr lvl="0"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3.xml"/><Relationship Id="rId7" Type="http://schemas.openxmlformats.org/officeDocument/2006/relationships/slideMaster" Target="../slideMasters/slideMaster1.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22.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1.xml"/><Relationship Id="rId7" Type="http://schemas.openxmlformats.org/officeDocument/2006/relationships/slideMaster" Target="../slideMasters/slideMaster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7.xml"/><Relationship Id="rId7" Type="http://schemas.openxmlformats.org/officeDocument/2006/relationships/slideMaster" Target="../slideMasters/slideMaster1.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9" name="任意多边形: 形状 6"/>
          <p:cNvSpPr/>
          <p:nvPr/>
        </p:nvSpPr>
        <p:spPr>
          <a:xfrm>
            <a:off x="11123613" y="-7937"/>
            <a:ext cx="1068388"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椭圆 7"/>
          <p:cNvSpPr/>
          <p:nvPr/>
        </p:nvSpPr>
        <p:spPr>
          <a:xfrm>
            <a:off x="8029575" y="458788"/>
            <a:ext cx="741363" cy="7413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任意多边形: 形状 8"/>
          <p:cNvSpPr/>
          <p:nvPr/>
        </p:nvSpPr>
        <p:spPr>
          <a:xfrm>
            <a:off x="3287713" y="-7937"/>
            <a:ext cx="1457325" cy="584200"/>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 name="任意多边形: 形状 9"/>
          <p:cNvSpPr/>
          <p:nvPr/>
        </p:nvSpPr>
        <p:spPr>
          <a:xfrm>
            <a:off x="5199063" y="5929313"/>
            <a:ext cx="1828800" cy="938213"/>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3" name="任意多边形: 形状 10"/>
          <p:cNvSpPr/>
          <p:nvPr/>
        </p:nvSpPr>
        <p:spPr>
          <a:xfrm>
            <a:off x="10945813" y="6275388"/>
            <a:ext cx="1036638"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4" name="任意多边形: 形状 11"/>
          <p:cNvSpPr/>
          <p:nvPr/>
        </p:nvSpPr>
        <p:spPr>
          <a:xfrm>
            <a:off x="-19050" y="6184900"/>
            <a:ext cx="78740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5" name="KSO_Shape"/>
          <p:cNvSpPr/>
          <p:nvPr/>
        </p:nvSpPr>
        <p:spPr>
          <a:xfrm rot="13141020">
            <a:off x="484188" y="1138238"/>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Arial" panose="020B0604020202020204" pitchFamily="34" charset="0"/>
            </a:endParaRPr>
          </a:p>
        </p:txBody>
      </p:sp>
      <p:sp>
        <p:nvSpPr>
          <p:cNvPr id="16" name="KSO_Shape"/>
          <p:cNvSpPr/>
          <p:nvPr/>
        </p:nvSpPr>
        <p:spPr>
          <a:xfrm rot="17100000">
            <a:off x="822325" y="3236913"/>
            <a:ext cx="215900" cy="19050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Arial" panose="020B0604020202020204" pitchFamily="34" charset="0"/>
            </a:endParaRPr>
          </a:p>
        </p:txBody>
      </p:sp>
      <p:sp>
        <p:nvSpPr>
          <p:cNvPr id="17" name="KSO_Shape"/>
          <p:cNvSpPr/>
          <p:nvPr/>
        </p:nvSpPr>
        <p:spPr>
          <a:xfrm rot="10154805">
            <a:off x="8432800" y="61166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Arial" panose="020B0604020202020204" pitchFamily="34" charset="0"/>
            </a:endParaRPr>
          </a:p>
        </p:txBody>
      </p:sp>
      <p:sp>
        <p:nvSpPr>
          <p:cNvPr id="18" name="KSO_Shape"/>
          <p:cNvSpPr/>
          <p:nvPr/>
        </p:nvSpPr>
        <p:spPr>
          <a:xfrm rot="11738950">
            <a:off x="10777538" y="25606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Arial" panose="020B0604020202020204" pitchFamily="34" charset="0"/>
            </a:endParaRPr>
          </a:p>
        </p:txBody>
      </p:sp>
      <p:sp>
        <p:nvSpPr>
          <p:cNvPr id="19" name=" 184"/>
          <p:cNvSpPr/>
          <p:nvPr/>
        </p:nvSpPr>
        <p:spPr>
          <a:xfrm>
            <a:off x="727075" y="1936750"/>
            <a:ext cx="936625" cy="936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mn-cs"/>
            </a:endParaRPr>
          </a:p>
        </p:txBody>
      </p:sp>
      <p:sp>
        <p:nvSpPr>
          <p:cNvPr id="2" name="标题 1"/>
          <p:cNvSpPr>
            <a:spLocks noGrp="1"/>
          </p:cNvSpPr>
          <p:nvPr>
            <p:ph type="ctrTitle"/>
          </p:nvPr>
        </p:nvSpPr>
        <p:spPr>
          <a:xfrm>
            <a:off x="2749459" y="2343802"/>
            <a:ext cx="6676572" cy="902363"/>
          </a:xfrm>
        </p:spPr>
        <p:txBody>
          <a:bodyPr anchor="b">
            <a:normAutofit/>
          </a:bodyPr>
          <a:lstStyle>
            <a:lvl1pPr algn="ctr">
              <a:defRPr sz="4800" b="1">
                <a:solidFill>
                  <a:schemeClr val="tx1">
                    <a:lumMod val="65000"/>
                    <a:lumOff val="35000"/>
                  </a:schemeClr>
                </a:solidFill>
              </a:defRPr>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2749459" y="3294698"/>
            <a:ext cx="6676572" cy="590550"/>
          </a:xfrm>
        </p:spPr>
        <p:txBody>
          <a:bodyPr>
            <a:normAutofit/>
          </a:bodyPr>
          <a:lstStyle>
            <a:lvl1pPr marL="0" indent="0" algn="ctr">
              <a:buNone/>
              <a:defRPr sz="20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p>
        </p:txBody>
      </p:sp>
      <p:sp>
        <p:nvSpPr>
          <p:cNvPr id="20"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a:lvl1pPr>
          </a:lstStyle>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
        <p:nvSpPr>
          <p:cNvPr id="21"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a:lvl1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mn-cs"/>
            </a:endParaRPr>
          </a:p>
        </p:txBody>
      </p:sp>
      <p:sp>
        <p:nvSpPr>
          <p:cNvPr id="22"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defRPr/>
            </a:lvl1pPr>
          </a:lstStyle>
          <a:p>
            <a:pPr marL="0" marR="0" lvl="0" indent="0" algn="r" defTabSz="914400" rtl="0" eaLnBrk="1" fontAlgn="auto" latinLnBrk="0" hangingPunct="1">
              <a:lnSpc>
                <a:spcPct val="120000"/>
              </a:lnSpc>
              <a:spcBef>
                <a:spcPct val="0"/>
              </a:spcBef>
              <a:spcAft>
                <a:spcPct val="0"/>
              </a:spcAft>
              <a:buClrTx/>
              <a:buSzTx/>
              <a:buFontTx/>
              <a:buNone/>
              <a:defRPr/>
            </a:pPr>
            <a:fld id="{1AAD5D86-3C24-4BA4-A391-DA38616BE787}" type="slidenum">
              <a:rPr kumimoji="0" lang="zh-CN" altLang="en-US" sz="1200" b="0" i="0" u="none" strike="noStrike" kern="1200" cap="none" spc="0" normalizeH="0" baseline="0" noProof="1" smtClean="0">
                <a:ln>
                  <a:noFill/>
                </a:ln>
                <a:solidFill>
                  <a:schemeClr val="bg1">
                    <a:lumMod val="50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20000"/>
              </a:lnSpc>
              <a:spcBef>
                <a:spcPct val="0"/>
              </a:spcBef>
              <a:spcAft>
                <a:spcPct val="0"/>
              </a:spcAft>
              <a:buClrTx/>
              <a:buSzTx/>
              <a:buFontTx/>
              <a:buNone/>
              <a:defRPr/>
            </a:pPr>
            <a:fld id="{1F463475-23D1-455C-A138-12F78BB862EC}" type="slidenum">
              <a:rPr kumimoji="0" lang="zh-CN" altLang="en-US" sz="1200" b="0" i="0" u="none" strike="noStrike" kern="1200" cap="none" spc="0" normalizeH="0" baseline="0" noProof="1" smtClean="0">
                <a:ln>
                  <a:noFill/>
                </a:ln>
                <a:solidFill>
                  <a:schemeClr val="bg1">
                    <a:lumMod val="50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sp>
        <p:nvSpPr>
          <p:cNvPr id="9" name="任意多边形: 形状 45"/>
          <p:cNvSpPr/>
          <p:nvPr>
            <p:custDataLst>
              <p:tags r:id="rId1"/>
            </p:custDataLst>
          </p:nvPr>
        </p:nvSpPr>
        <p:spPr>
          <a:xfrm>
            <a:off x="0" y="-6350"/>
            <a:ext cx="1173163" cy="1162050"/>
          </a:xfrm>
          <a:custGeom>
            <a:avLst/>
            <a:gdLst>
              <a:gd name="connsiteX0" fmla="*/ 0 w 1172915"/>
              <a:gd name="connsiteY0" fmla="*/ 0 h 1162285"/>
              <a:gd name="connsiteX1" fmla="*/ 1172915 w 1172915"/>
              <a:gd name="connsiteY1" fmla="*/ 0 h 1162285"/>
              <a:gd name="connsiteX2" fmla="*/ 1167422 w 1172915"/>
              <a:gd name="connsiteY2" fmla="*/ 108787 h 1162285"/>
              <a:gd name="connsiteX3" fmla="*/ 0 w 1172915"/>
              <a:gd name="connsiteY3" fmla="*/ 1162285 h 1162285"/>
            </a:gdLst>
            <a:ahLst/>
            <a:cxnLst>
              <a:cxn ang="0">
                <a:pos x="connsiteX0" y="connsiteY0"/>
              </a:cxn>
              <a:cxn ang="0">
                <a:pos x="connsiteX1" y="connsiteY1"/>
              </a:cxn>
              <a:cxn ang="0">
                <a:pos x="connsiteX2" y="connsiteY2"/>
              </a:cxn>
              <a:cxn ang="0">
                <a:pos x="connsiteX3" y="connsiteY3"/>
              </a:cxn>
            </a:cxnLst>
            <a:rect l="l" t="t" r="r" b="b"/>
            <a:pathLst>
              <a:path w="1172915" h="1162285">
                <a:moveTo>
                  <a:pt x="0" y="0"/>
                </a:moveTo>
                <a:lnTo>
                  <a:pt x="1172915" y="0"/>
                </a:lnTo>
                <a:lnTo>
                  <a:pt x="1167422" y="108787"/>
                </a:lnTo>
                <a:cubicBezTo>
                  <a:pt x="1107328" y="700521"/>
                  <a:pt x="607589" y="1162285"/>
                  <a:pt x="0" y="1162285"/>
                </a:cubicBezTo>
                <a:close/>
              </a:path>
            </a:pathLst>
          </a:custGeom>
          <a:solidFill>
            <a:srgbClr val="F7F7F7"/>
          </a:solidFill>
          <a:ln>
            <a:noFill/>
          </a:ln>
          <a:effectLst>
            <a:outerShdw blurRad="330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0" name="任意多边形: 形状 46"/>
          <p:cNvSpPr/>
          <p:nvPr>
            <p:custDataLst>
              <p:tags r:id="rId2"/>
            </p:custDataLst>
          </p:nvPr>
        </p:nvSpPr>
        <p:spPr>
          <a:xfrm>
            <a:off x="0" y="-6350"/>
            <a:ext cx="1036638" cy="1036638"/>
          </a:xfrm>
          <a:custGeom>
            <a:avLst/>
            <a:gdLst>
              <a:gd name="connsiteX0" fmla="*/ 0 w 1036320"/>
              <a:gd name="connsiteY0" fmla="*/ 0 h 1036320"/>
              <a:gd name="connsiteX1" fmla="*/ 1036320 w 1036320"/>
              <a:gd name="connsiteY1" fmla="*/ 0 h 1036320"/>
              <a:gd name="connsiteX2" fmla="*/ 0 w 1036320"/>
              <a:gd name="connsiteY2" fmla="*/ 1036320 h 1036320"/>
            </a:gdLst>
            <a:ahLst/>
            <a:cxnLst>
              <a:cxn ang="0">
                <a:pos x="connsiteX0" y="connsiteY0"/>
              </a:cxn>
              <a:cxn ang="0">
                <a:pos x="connsiteX1" y="connsiteY1"/>
              </a:cxn>
              <a:cxn ang="0">
                <a:pos x="connsiteX2" y="connsiteY2"/>
              </a:cxn>
            </a:cxnLst>
            <a:rect l="l" t="t" r="r" b="b"/>
            <a:pathLst>
              <a:path w="1036320" h="1036320">
                <a:moveTo>
                  <a:pt x="0" y="0"/>
                </a:moveTo>
                <a:lnTo>
                  <a:pt x="1036320" y="0"/>
                </a:lnTo>
                <a:cubicBezTo>
                  <a:pt x="1036320" y="572344"/>
                  <a:pt x="572344" y="1036320"/>
                  <a:pt x="0" y="1036320"/>
                </a:cubicBezTo>
                <a:close/>
              </a:path>
            </a:pathLst>
          </a:cu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1" name="KSO_Shape"/>
          <p:cNvSpPr/>
          <p:nvPr>
            <p:custDataLst>
              <p:tags r:id="rId3"/>
            </p:custDataLst>
          </p:nvPr>
        </p:nvSpPr>
        <p:spPr>
          <a:xfrm rot="6188927">
            <a:off x="784225" y="434975"/>
            <a:ext cx="88900" cy="7937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2" name="KSO_Shape"/>
          <p:cNvSpPr/>
          <p:nvPr>
            <p:custDataLst>
              <p:tags r:id="rId4"/>
            </p:custDataLst>
          </p:nvPr>
        </p:nvSpPr>
        <p:spPr>
          <a:xfrm rot="7226800">
            <a:off x="745331" y="535781"/>
            <a:ext cx="88900" cy="7778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3" name="KSO_Shape"/>
          <p:cNvSpPr/>
          <p:nvPr>
            <p:custDataLst>
              <p:tags r:id="rId5"/>
            </p:custDataLst>
          </p:nvPr>
        </p:nvSpPr>
        <p:spPr>
          <a:xfrm rot="8126800">
            <a:off x="676275" y="620713"/>
            <a:ext cx="88900" cy="7778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4" name="KSO_Shape"/>
          <p:cNvSpPr/>
          <p:nvPr>
            <p:custDataLst>
              <p:tags r:id="rId6"/>
            </p:custDataLst>
          </p:nvPr>
        </p:nvSpPr>
        <p:spPr>
          <a:xfrm rot="9026800">
            <a:off x="590550" y="677863"/>
            <a:ext cx="88900" cy="7937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838200" y="365125"/>
            <a:ext cx="8879958" cy="5811838"/>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5"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a:lvl1pPr>
          </a:lstStyle>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
        <p:nvSpPr>
          <p:cNvPr id="16"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a:lvl1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mn-cs"/>
            </a:endParaRPr>
          </a:p>
        </p:txBody>
      </p:sp>
      <p:sp>
        <p:nvSpPr>
          <p:cNvPr id="17"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defRPr/>
            </a:lvl1pPr>
          </a:lstStyle>
          <a:p>
            <a:pPr marL="0" marR="0" lvl="0" indent="0" algn="r" defTabSz="914400" rtl="0" eaLnBrk="1" fontAlgn="auto" latinLnBrk="0" hangingPunct="1">
              <a:lnSpc>
                <a:spcPct val="120000"/>
              </a:lnSpc>
              <a:spcBef>
                <a:spcPct val="0"/>
              </a:spcBef>
              <a:spcAft>
                <a:spcPct val="0"/>
              </a:spcAft>
              <a:buClrTx/>
              <a:buSzTx/>
              <a:buFontTx/>
              <a:buNone/>
              <a:defRPr/>
            </a:pPr>
            <a:fld id="{9EF45EAA-59EF-4D2C-8DC7-71FF5908977F}" type="slidenum">
              <a:rPr kumimoji="0" lang="zh-CN" altLang="en-US" sz="1200" b="0" i="0" u="none" strike="noStrike" kern="1200" cap="none" spc="0" normalizeH="0" baseline="0" noProof="1" smtClean="0">
                <a:ln>
                  <a:noFill/>
                </a:ln>
                <a:solidFill>
                  <a:schemeClr val="bg1">
                    <a:lumMod val="50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51543"/>
            <a:ext cx="10515600" cy="5558971"/>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2" name="日期占位符 1"/>
          <p:cNvSpPr>
            <a:spLocks noGrp="1"/>
          </p:cNvSpPr>
          <p:nvPr>
            <p:ph type="dt" sz="half" idx="14"/>
          </p:nvPr>
        </p:nvSpPr>
        <p:spPr/>
        <p:txBody>
          <a:bodyPr/>
          <a:lstStyle/>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
        <p:nvSpPr>
          <p:cNvPr id="3" name="页脚占位符 2"/>
          <p:cNvSpPr>
            <a:spLocks noGrp="1"/>
          </p:cNvSpPr>
          <p:nvPr>
            <p:ph type="ftr" sz="quarter" idx="15"/>
          </p:nvPr>
        </p:nvSpPr>
        <p:spPr/>
        <p:txBody>
          <a:body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6"/>
          </p:nvPr>
        </p:nvSpPr>
        <p:spPr/>
        <p:txBody>
          <a:bodyPr/>
          <a:lstStyle/>
          <a:p>
            <a:pPr marL="0" marR="0" lvl="0" indent="0" algn="r" defTabSz="914400" rtl="0" eaLnBrk="1" fontAlgn="auto" latinLnBrk="0" hangingPunct="1">
              <a:lnSpc>
                <a:spcPct val="120000"/>
              </a:lnSpc>
              <a:spcBef>
                <a:spcPct val="0"/>
              </a:spcBef>
              <a:spcAft>
                <a:spcPct val="0"/>
              </a:spcAft>
              <a:buClrTx/>
              <a:buSzTx/>
              <a:buFontTx/>
              <a:buNone/>
              <a:defRPr/>
            </a:pPr>
            <a:fld id="{1F463475-23D1-455C-A138-12F78BB862EC}" type="slidenum">
              <a:rPr kumimoji="0" lang="zh-CN" altLang="en-US" sz="1200" b="0" i="0" u="none" strike="noStrike" kern="1200" cap="none" spc="0" normalizeH="0" baseline="0" noProof="1" smtClean="0">
                <a:ln>
                  <a:noFill/>
                </a:ln>
                <a:solidFill>
                  <a:schemeClr val="bg1">
                    <a:lumMod val="50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9" name="任意多边形: 形状 45"/>
          <p:cNvSpPr/>
          <p:nvPr>
            <p:custDataLst>
              <p:tags r:id="rId1"/>
            </p:custDataLst>
          </p:nvPr>
        </p:nvSpPr>
        <p:spPr>
          <a:xfrm>
            <a:off x="0" y="-6350"/>
            <a:ext cx="1173163" cy="1162050"/>
          </a:xfrm>
          <a:custGeom>
            <a:avLst/>
            <a:gdLst>
              <a:gd name="connsiteX0" fmla="*/ 0 w 1172915"/>
              <a:gd name="connsiteY0" fmla="*/ 0 h 1162285"/>
              <a:gd name="connsiteX1" fmla="*/ 1172915 w 1172915"/>
              <a:gd name="connsiteY1" fmla="*/ 0 h 1162285"/>
              <a:gd name="connsiteX2" fmla="*/ 1167422 w 1172915"/>
              <a:gd name="connsiteY2" fmla="*/ 108787 h 1162285"/>
              <a:gd name="connsiteX3" fmla="*/ 0 w 1172915"/>
              <a:gd name="connsiteY3" fmla="*/ 1162285 h 1162285"/>
            </a:gdLst>
            <a:ahLst/>
            <a:cxnLst>
              <a:cxn ang="0">
                <a:pos x="connsiteX0" y="connsiteY0"/>
              </a:cxn>
              <a:cxn ang="0">
                <a:pos x="connsiteX1" y="connsiteY1"/>
              </a:cxn>
              <a:cxn ang="0">
                <a:pos x="connsiteX2" y="connsiteY2"/>
              </a:cxn>
              <a:cxn ang="0">
                <a:pos x="connsiteX3" y="connsiteY3"/>
              </a:cxn>
            </a:cxnLst>
            <a:rect l="l" t="t" r="r" b="b"/>
            <a:pathLst>
              <a:path w="1172915" h="1162285">
                <a:moveTo>
                  <a:pt x="0" y="0"/>
                </a:moveTo>
                <a:lnTo>
                  <a:pt x="1172915" y="0"/>
                </a:lnTo>
                <a:lnTo>
                  <a:pt x="1167422" y="108787"/>
                </a:lnTo>
                <a:cubicBezTo>
                  <a:pt x="1107328" y="700521"/>
                  <a:pt x="607589" y="1162285"/>
                  <a:pt x="0" y="1162285"/>
                </a:cubicBezTo>
                <a:close/>
              </a:path>
            </a:pathLst>
          </a:custGeom>
          <a:solidFill>
            <a:srgbClr val="F7F7F7"/>
          </a:solidFill>
          <a:ln>
            <a:noFill/>
          </a:ln>
          <a:effectLst>
            <a:outerShdw blurRad="330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0" name="任意多边形: 形状 46"/>
          <p:cNvSpPr/>
          <p:nvPr>
            <p:custDataLst>
              <p:tags r:id="rId2"/>
            </p:custDataLst>
          </p:nvPr>
        </p:nvSpPr>
        <p:spPr>
          <a:xfrm>
            <a:off x="0" y="-6350"/>
            <a:ext cx="1036638" cy="1036638"/>
          </a:xfrm>
          <a:custGeom>
            <a:avLst/>
            <a:gdLst>
              <a:gd name="connsiteX0" fmla="*/ 0 w 1036320"/>
              <a:gd name="connsiteY0" fmla="*/ 0 h 1036320"/>
              <a:gd name="connsiteX1" fmla="*/ 1036320 w 1036320"/>
              <a:gd name="connsiteY1" fmla="*/ 0 h 1036320"/>
              <a:gd name="connsiteX2" fmla="*/ 0 w 1036320"/>
              <a:gd name="connsiteY2" fmla="*/ 1036320 h 1036320"/>
            </a:gdLst>
            <a:ahLst/>
            <a:cxnLst>
              <a:cxn ang="0">
                <a:pos x="connsiteX0" y="connsiteY0"/>
              </a:cxn>
              <a:cxn ang="0">
                <a:pos x="connsiteX1" y="connsiteY1"/>
              </a:cxn>
              <a:cxn ang="0">
                <a:pos x="connsiteX2" y="connsiteY2"/>
              </a:cxn>
            </a:cxnLst>
            <a:rect l="l" t="t" r="r" b="b"/>
            <a:pathLst>
              <a:path w="1036320" h="1036320">
                <a:moveTo>
                  <a:pt x="0" y="0"/>
                </a:moveTo>
                <a:lnTo>
                  <a:pt x="1036320" y="0"/>
                </a:lnTo>
                <a:cubicBezTo>
                  <a:pt x="1036320" y="572344"/>
                  <a:pt x="572344" y="1036320"/>
                  <a:pt x="0" y="1036320"/>
                </a:cubicBezTo>
                <a:close/>
              </a:path>
            </a:pathLst>
          </a:cu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1" name="KSO_Shape"/>
          <p:cNvSpPr/>
          <p:nvPr>
            <p:custDataLst>
              <p:tags r:id="rId3"/>
            </p:custDataLst>
          </p:nvPr>
        </p:nvSpPr>
        <p:spPr>
          <a:xfrm rot="6188927">
            <a:off x="784225" y="434975"/>
            <a:ext cx="88900" cy="7937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2" name="KSO_Shape"/>
          <p:cNvSpPr/>
          <p:nvPr>
            <p:custDataLst>
              <p:tags r:id="rId4"/>
            </p:custDataLst>
          </p:nvPr>
        </p:nvSpPr>
        <p:spPr>
          <a:xfrm rot="7226800">
            <a:off x="745331" y="535781"/>
            <a:ext cx="88900" cy="7778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3" name="KSO_Shape"/>
          <p:cNvSpPr/>
          <p:nvPr>
            <p:custDataLst>
              <p:tags r:id="rId5"/>
            </p:custDataLst>
          </p:nvPr>
        </p:nvSpPr>
        <p:spPr>
          <a:xfrm rot="8126800">
            <a:off x="676275" y="620713"/>
            <a:ext cx="88900" cy="7778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4" name="KSO_Shape"/>
          <p:cNvSpPr/>
          <p:nvPr>
            <p:custDataLst>
              <p:tags r:id="rId6"/>
            </p:custDataLst>
          </p:nvPr>
        </p:nvSpPr>
        <p:spPr>
          <a:xfrm rot="9026800">
            <a:off x="590550" y="677863"/>
            <a:ext cx="88900" cy="7937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2" name="标题 1"/>
          <p:cNvSpPr>
            <a:spLocks noGrp="1"/>
          </p:cNvSpPr>
          <p:nvPr>
            <p:ph type="title"/>
          </p:nvPr>
        </p:nvSpPr>
        <p:spPr>
          <a:xfrm>
            <a:off x="1268730" y="276226"/>
            <a:ext cx="9774555" cy="518160"/>
          </a:xfrm>
        </p:spPr>
        <p:txBody>
          <a:bodyPr>
            <a:noAutofit/>
          </a:bodyPr>
          <a:lstStyle>
            <a:lvl1pPr>
              <a:defRPr sz="3200" b="1">
                <a:solidFill>
                  <a:schemeClr val="tx1">
                    <a:lumMod val="65000"/>
                    <a:lumOff val="35000"/>
                  </a:schemeClr>
                </a:solidFill>
                <a:latin typeface="黑体" panose="02010609060101010101" pitchFamily="49" charset="-122"/>
                <a:ea typeface="黑体" panose="02010609060101010101" pitchFamily="49" charset="-122"/>
              </a:defRPr>
            </a:lvl1pPr>
          </a:lstStyle>
          <a:p>
            <a:pPr fontAlgn="base"/>
            <a:r>
              <a:rPr lang="zh-CN" altLang="en-US" strike="noStrike" noProof="1"/>
              <a:t>单击此处编辑母版标题样式</a:t>
            </a:r>
          </a:p>
        </p:txBody>
      </p:sp>
      <p:sp>
        <p:nvSpPr>
          <p:cNvPr id="3" name="内容占位符 2"/>
          <p:cNvSpPr>
            <a:spLocks noGrp="1"/>
          </p:cNvSpPr>
          <p:nvPr>
            <p:ph idx="1"/>
          </p:nvPr>
        </p:nvSpPr>
        <p:spPr>
          <a:xfrm>
            <a:off x="876880" y="1716563"/>
            <a:ext cx="10515600" cy="4351338"/>
          </a:xfrm>
        </p:spPr>
        <p:txBody>
          <a:bodyPr>
            <a:normAutofit/>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800">
                <a:solidFill>
                  <a:schemeClr val="tx1">
                    <a:lumMod val="50000"/>
                    <a:lumOff val="50000"/>
                  </a:schemeClr>
                </a:solidFill>
              </a:defRPr>
            </a:lvl4pPr>
            <a:lvl5pPr>
              <a:defRPr sz="1800">
                <a:solidFill>
                  <a:schemeClr val="tx1">
                    <a:lumMod val="50000"/>
                    <a:lumOff val="50000"/>
                  </a:schemeClr>
                </a:solidFill>
              </a:defRPr>
            </a:lvl5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6" name="文本占位符 15"/>
          <p:cNvSpPr>
            <a:spLocks noGrp="1"/>
          </p:cNvSpPr>
          <p:nvPr>
            <p:ph type="body" sz="quarter" idx="13"/>
          </p:nvPr>
        </p:nvSpPr>
        <p:spPr>
          <a:xfrm>
            <a:off x="1295400" y="802640"/>
            <a:ext cx="5621338" cy="354013"/>
          </a:xfrm>
        </p:spPr>
        <p:txBody>
          <a:bodyPr>
            <a:noAutofit/>
          </a:bodyPr>
          <a:lstStyle>
            <a:lvl1pPr marL="0" indent="0">
              <a:buNone/>
              <a:defRPr sz="2000">
                <a:solidFill>
                  <a:schemeClr val="tx1">
                    <a:lumMod val="50000"/>
                    <a:lumOff val="50000"/>
                  </a:schemeClr>
                </a:solidFill>
                <a:latin typeface="黑体" panose="02010609060101010101" pitchFamily="49" charset="-122"/>
                <a:ea typeface="黑体" panose="02010609060101010101" pitchFamily="49" charset="-122"/>
              </a:defRPr>
            </a:lvl1pPr>
          </a:lstStyle>
          <a:p>
            <a:pPr lvl="0" fontAlgn="base"/>
            <a:endParaRPr lang="zh-CN" altLang="en-US" strike="noStrike" noProof="1"/>
          </a:p>
        </p:txBody>
      </p:sp>
      <p:sp>
        <p:nvSpPr>
          <p:cNvPr id="15"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a:lvl1pPr>
          </a:lstStyle>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
        <p:nvSpPr>
          <p:cNvPr id="4"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a:lvl1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mn-cs"/>
            </a:endParaRPr>
          </a:p>
        </p:txBody>
      </p:sp>
      <p:sp>
        <p:nvSpPr>
          <p:cNvPr id="17"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defRPr/>
            </a:lvl1pPr>
          </a:lstStyle>
          <a:p>
            <a:pPr marL="0" marR="0" lvl="0" indent="0" algn="r" defTabSz="914400" rtl="0" eaLnBrk="1" fontAlgn="auto" latinLnBrk="0" hangingPunct="1">
              <a:lnSpc>
                <a:spcPct val="120000"/>
              </a:lnSpc>
              <a:spcBef>
                <a:spcPct val="0"/>
              </a:spcBef>
              <a:spcAft>
                <a:spcPct val="0"/>
              </a:spcAft>
              <a:buClrTx/>
              <a:buSzTx/>
              <a:buFontTx/>
              <a:buNone/>
              <a:defRPr/>
            </a:pPr>
            <a:fld id="{813B91FF-047B-49B0-B094-26EBD30C3EEF}" type="slidenum">
              <a:rPr kumimoji="0" lang="zh-CN" altLang="en-US" sz="1200" b="0" i="0" u="none" strike="noStrike" kern="1200" cap="none" spc="0" normalizeH="0" baseline="0" noProof="1" smtClean="0">
                <a:ln>
                  <a:noFill/>
                </a:ln>
                <a:solidFill>
                  <a:schemeClr val="bg1">
                    <a:lumMod val="50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图片和文字">
    <p:bg>
      <p:bgPr>
        <a:solidFill>
          <a:schemeClr val="bg1"/>
        </a:solidFill>
        <a:effectLst/>
      </p:bgPr>
    </p:bg>
    <p:spTree>
      <p:nvGrpSpPr>
        <p:cNvPr id="1" name=""/>
        <p:cNvGrpSpPr/>
        <p:nvPr/>
      </p:nvGrpSpPr>
      <p:grpSpPr>
        <a:xfrm>
          <a:off x="0" y="0"/>
          <a:ext cx="0" cy="0"/>
          <a:chOff x="0" y="0"/>
          <a:chExt cx="0" cy="0"/>
        </a:xfrm>
      </p:grpSpPr>
      <p:sp>
        <p:nvSpPr>
          <p:cNvPr id="9" name="任意多边形: 形状 45"/>
          <p:cNvSpPr/>
          <p:nvPr>
            <p:custDataLst>
              <p:tags r:id="rId1"/>
            </p:custDataLst>
          </p:nvPr>
        </p:nvSpPr>
        <p:spPr>
          <a:xfrm>
            <a:off x="0" y="-6350"/>
            <a:ext cx="1173163" cy="1162050"/>
          </a:xfrm>
          <a:custGeom>
            <a:avLst/>
            <a:gdLst>
              <a:gd name="connsiteX0" fmla="*/ 0 w 1172915"/>
              <a:gd name="connsiteY0" fmla="*/ 0 h 1162285"/>
              <a:gd name="connsiteX1" fmla="*/ 1172915 w 1172915"/>
              <a:gd name="connsiteY1" fmla="*/ 0 h 1162285"/>
              <a:gd name="connsiteX2" fmla="*/ 1167422 w 1172915"/>
              <a:gd name="connsiteY2" fmla="*/ 108787 h 1162285"/>
              <a:gd name="connsiteX3" fmla="*/ 0 w 1172915"/>
              <a:gd name="connsiteY3" fmla="*/ 1162285 h 1162285"/>
            </a:gdLst>
            <a:ahLst/>
            <a:cxnLst>
              <a:cxn ang="0">
                <a:pos x="connsiteX0" y="connsiteY0"/>
              </a:cxn>
              <a:cxn ang="0">
                <a:pos x="connsiteX1" y="connsiteY1"/>
              </a:cxn>
              <a:cxn ang="0">
                <a:pos x="connsiteX2" y="connsiteY2"/>
              </a:cxn>
              <a:cxn ang="0">
                <a:pos x="connsiteX3" y="connsiteY3"/>
              </a:cxn>
            </a:cxnLst>
            <a:rect l="l" t="t" r="r" b="b"/>
            <a:pathLst>
              <a:path w="1172915" h="1162285">
                <a:moveTo>
                  <a:pt x="0" y="0"/>
                </a:moveTo>
                <a:lnTo>
                  <a:pt x="1172915" y="0"/>
                </a:lnTo>
                <a:lnTo>
                  <a:pt x="1167422" y="108787"/>
                </a:lnTo>
                <a:cubicBezTo>
                  <a:pt x="1107328" y="700521"/>
                  <a:pt x="607589" y="1162285"/>
                  <a:pt x="0" y="1162285"/>
                </a:cubicBezTo>
                <a:close/>
              </a:path>
            </a:pathLst>
          </a:custGeom>
          <a:solidFill>
            <a:srgbClr val="F7F7F7"/>
          </a:solidFill>
          <a:ln>
            <a:noFill/>
          </a:ln>
          <a:effectLst>
            <a:outerShdw blurRad="330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0" name="任意多边形: 形状 46"/>
          <p:cNvSpPr/>
          <p:nvPr>
            <p:custDataLst>
              <p:tags r:id="rId2"/>
            </p:custDataLst>
          </p:nvPr>
        </p:nvSpPr>
        <p:spPr>
          <a:xfrm>
            <a:off x="0" y="-6350"/>
            <a:ext cx="1036638" cy="1036638"/>
          </a:xfrm>
          <a:custGeom>
            <a:avLst/>
            <a:gdLst>
              <a:gd name="connsiteX0" fmla="*/ 0 w 1036320"/>
              <a:gd name="connsiteY0" fmla="*/ 0 h 1036320"/>
              <a:gd name="connsiteX1" fmla="*/ 1036320 w 1036320"/>
              <a:gd name="connsiteY1" fmla="*/ 0 h 1036320"/>
              <a:gd name="connsiteX2" fmla="*/ 0 w 1036320"/>
              <a:gd name="connsiteY2" fmla="*/ 1036320 h 1036320"/>
            </a:gdLst>
            <a:ahLst/>
            <a:cxnLst>
              <a:cxn ang="0">
                <a:pos x="connsiteX0" y="connsiteY0"/>
              </a:cxn>
              <a:cxn ang="0">
                <a:pos x="connsiteX1" y="connsiteY1"/>
              </a:cxn>
              <a:cxn ang="0">
                <a:pos x="connsiteX2" y="connsiteY2"/>
              </a:cxn>
            </a:cxnLst>
            <a:rect l="l" t="t" r="r" b="b"/>
            <a:pathLst>
              <a:path w="1036320" h="1036320">
                <a:moveTo>
                  <a:pt x="0" y="0"/>
                </a:moveTo>
                <a:lnTo>
                  <a:pt x="1036320" y="0"/>
                </a:lnTo>
                <a:cubicBezTo>
                  <a:pt x="1036320" y="572344"/>
                  <a:pt x="572344" y="1036320"/>
                  <a:pt x="0" y="1036320"/>
                </a:cubicBezTo>
                <a:close/>
              </a:path>
            </a:pathLst>
          </a:cu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1" name="KSO_Shape"/>
          <p:cNvSpPr/>
          <p:nvPr>
            <p:custDataLst>
              <p:tags r:id="rId3"/>
            </p:custDataLst>
          </p:nvPr>
        </p:nvSpPr>
        <p:spPr>
          <a:xfrm rot="6188927">
            <a:off x="784225" y="434975"/>
            <a:ext cx="88900" cy="7937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2" name="KSO_Shape"/>
          <p:cNvSpPr/>
          <p:nvPr>
            <p:custDataLst>
              <p:tags r:id="rId4"/>
            </p:custDataLst>
          </p:nvPr>
        </p:nvSpPr>
        <p:spPr>
          <a:xfrm rot="7226800">
            <a:off x="745331" y="535781"/>
            <a:ext cx="88900" cy="7778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2" name="KSO_Shape"/>
          <p:cNvSpPr/>
          <p:nvPr>
            <p:custDataLst>
              <p:tags r:id="rId5"/>
            </p:custDataLst>
          </p:nvPr>
        </p:nvSpPr>
        <p:spPr>
          <a:xfrm rot="8126800">
            <a:off x="676275" y="620713"/>
            <a:ext cx="88900" cy="7778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4" name="KSO_Shape"/>
          <p:cNvSpPr/>
          <p:nvPr>
            <p:custDataLst>
              <p:tags r:id="rId6"/>
            </p:custDataLst>
          </p:nvPr>
        </p:nvSpPr>
        <p:spPr>
          <a:xfrm rot="9026800">
            <a:off x="590550" y="677863"/>
            <a:ext cx="88900" cy="7937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7" name="图片占位符 16"/>
          <p:cNvSpPr>
            <a:spLocks noGrp="1"/>
          </p:cNvSpPr>
          <p:nvPr>
            <p:ph type="pic" sz="quarter" idx="14"/>
          </p:nvPr>
        </p:nvSpPr>
        <p:spPr>
          <a:xfrm>
            <a:off x="779835" y="1685925"/>
            <a:ext cx="4513262" cy="3910013"/>
          </a:xfrm>
        </p:spPr>
        <p:txBody>
          <a:bodyPr vert="horz" wrap="square" lIns="91440" tIns="45720" rIns="91440" bIns="45720" numCol="1" anchor="t" anchorCtr="0" compatLnSpc="1"/>
          <a:lstStyle/>
          <a:p>
            <a:pPr marL="228600" marR="0" lvl="0" indent="-228600" algn="l" defTabSz="914400" rtl="0" eaLnBrk="1" fontAlgn="base" latinLnBrk="0" hangingPunct="1">
              <a:lnSpc>
                <a:spcPct val="120000"/>
              </a:lnSpc>
              <a:spcBef>
                <a:spcPts val="1000"/>
              </a:spcBef>
              <a:spcAft>
                <a:spcPct val="0"/>
              </a:spcAft>
              <a:buClrTx/>
              <a:buSzTx/>
              <a:buFont typeface="Arial" panose="020B0604020202020204" pitchFamily="34" charset="0"/>
              <a:buChar char="•"/>
              <a:defRPr/>
            </a:pPr>
            <a:endParaRPr kumimoji="0" lang="zh-CN" altLang="en-US" sz="1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19" name="文本占位符 18"/>
          <p:cNvSpPr>
            <a:spLocks noGrp="1"/>
          </p:cNvSpPr>
          <p:nvPr>
            <p:ph type="body" sz="quarter" idx="15"/>
          </p:nvPr>
        </p:nvSpPr>
        <p:spPr>
          <a:xfrm>
            <a:off x="6327775" y="2717800"/>
            <a:ext cx="5026025" cy="2878138"/>
          </a:xfrm>
        </p:spPr>
        <p:txBody>
          <a:bodyPr/>
          <a:lstStyle>
            <a:lvl1pPr marL="0" indent="0">
              <a:buNone/>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fontAlgn="base"/>
            <a:r>
              <a:rPr lang="zh-CN" altLang="en-US" strike="noStrike" noProof="1"/>
              <a:t>单击此处编辑母版文本样式</a:t>
            </a:r>
          </a:p>
        </p:txBody>
      </p:sp>
      <p:sp>
        <p:nvSpPr>
          <p:cNvPr id="21" name="文本占位符 20"/>
          <p:cNvSpPr>
            <a:spLocks noGrp="1"/>
          </p:cNvSpPr>
          <p:nvPr>
            <p:ph type="body" sz="quarter" idx="16"/>
          </p:nvPr>
        </p:nvSpPr>
        <p:spPr>
          <a:xfrm>
            <a:off x="6327775" y="1685925"/>
            <a:ext cx="5026025" cy="515938"/>
          </a:xfrm>
        </p:spPr>
        <p:txBody>
          <a:bodyPr>
            <a:noAutofit/>
          </a:bodyPr>
          <a:lstStyle>
            <a:lvl1pPr marL="0" indent="0">
              <a:buNone/>
              <a:defRPr sz="2000">
                <a:solidFill>
                  <a:schemeClr val="tx1">
                    <a:lumMod val="65000"/>
                    <a:lumOff val="35000"/>
                  </a:schemeClr>
                </a:solidFill>
              </a:defRPr>
            </a:lvl1pPr>
            <a:lvl2pPr>
              <a:defRPr sz="2000">
                <a:solidFill>
                  <a:schemeClr val="tx1">
                    <a:lumMod val="65000"/>
                    <a:lumOff val="35000"/>
                  </a:schemeClr>
                </a:solidFill>
              </a:defRPr>
            </a:lvl2pPr>
            <a:lvl3pPr>
              <a:defRPr sz="2000">
                <a:solidFill>
                  <a:schemeClr val="tx1">
                    <a:lumMod val="65000"/>
                    <a:lumOff val="35000"/>
                  </a:schemeClr>
                </a:solidFill>
              </a:defRPr>
            </a:lvl3pPr>
            <a:lvl4pPr>
              <a:defRPr sz="2000">
                <a:solidFill>
                  <a:schemeClr val="tx1">
                    <a:lumMod val="65000"/>
                    <a:lumOff val="35000"/>
                  </a:schemeClr>
                </a:solidFill>
              </a:defRPr>
            </a:lvl4pPr>
            <a:lvl5pPr>
              <a:defRPr sz="2000">
                <a:solidFill>
                  <a:schemeClr val="tx1">
                    <a:lumMod val="65000"/>
                    <a:lumOff val="35000"/>
                  </a:schemeClr>
                </a:solidFill>
              </a:defRPr>
            </a:lvl5pPr>
          </a:lstStyle>
          <a:p>
            <a:pPr lvl="0" fontAlgn="base"/>
            <a:r>
              <a:rPr lang="zh-CN" altLang="en-US" strike="noStrike" noProof="1"/>
              <a:t>单击此处编辑母版文本样式</a:t>
            </a:r>
          </a:p>
        </p:txBody>
      </p:sp>
      <p:sp>
        <p:nvSpPr>
          <p:cNvPr id="3" name="标题 2"/>
          <p:cNvSpPr>
            <a:spLocks noGrp="1"/>
          </p:cNvSpPr>
          <p:nvPr>
            <p:ph type="title"/>
          </p:nvPr>
        </p:nvSpPr>
        <p:spPr>
          <a:xfrm>
            <a:off x="1268730" y="276226"/>
            <a:ext cx="9774555" cy="518160"/>
          </a:xfrm>
        </p:spPr>
        <p:txBody>
          <a:bodyPr>
            <a:noAutofit/>
          </a:bodyPr>
          <a:lstStyle>
            <a:lvl1pPr>
              <a:defRPr sz="3200" b="1">
                <a:solidFill>
                  <a:schemeClr val="tx1">
                    <a:lumMod val="65000"/>
                    <a:lumOff val="35000"/>
                  </a:schemeClr>
                </a:solidFill>
                <a:latin typeface="黑体" panose="02010609060101010101" pitchFamily="49" charset="-122"/>
                <a:ea typeface="黑体" panose="02010609060101010101" pitchFamily="49" charset="-122"/>
              </a:defRPr>
            </a:lvl1pPr>
          </a:lstStyle>
          <a:p>
            <a:pPr fontAlgn="base"/>
            <a:r>
              <a:rPr lang="zh-CN" altLang="en-US" strike="noStrike" noProof="1"/>
              <a:t>单击此处编辑母版标题样式</a:t>
            </a:r>
          </a:p>
        </p:txBody>
      </p:sp>
      <p:sp>
        <p:nvSpPr>
          <p:cNvPr id="13" name="文本占位符 12"/>
          <p:cNvSpPr>
            <a:spLocks noGrp="1"/>
          </p:cNvSpPr>
          <p:nvPr>
            <p:ph type="body" sz="quarter" idx="13"/>
          </p:nvPr>
        </p:nvSpPr>
        <p:spPr>
          <a:xfrm>
            <a:off x="1295400" y="802640"/>
            <a:ext cx="5621338" cy="354013"/>
          </a:xfrm>
        </p:spPr>
        <p:txBody>
          <a:bodyPr>
            <a:noAutofit/>
          </a:bodyPr>
          <a:lstStyle>
            <a:lvl1pPr marL="0" indent="0">
              <a:buNone/>
              <a:defRPr sz="2000">
                <a:solidFill>
                  <a:schemeClr val="tx1">
                    <a:lumMod val="50000"/>
                    <a:lumOff val="50000"/>
                  </a:schemeClr>
                </a:solidFill>
                <a:latin typeface="黑体" panose="02010609060101010101" pitchFamily="49" charset="-122"/>
                <a:ea typeface="黑体" panose="02010609060101010101" pitchFamily="49" charset="-122"/>
              </a:defRPr>
            </a:lvl1pPr>
          </a:lstStyle>
          <a:p>
            <a:pPr lvl="0" fontAlgn="base"/>
            <a:endParaRPr lang="zh-CN" altLang="en-US" strike="noStrike" noProof="1"/>
          </a:p>
        </p:txBody>
      </p:sp>
      <p:sp>
        <p:nvSpPr>
          <p:cNvPr id="15"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a:lvl1pPr>
          </a:lstStyle>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
        <p:nvSpPr>
          <p:cNvPr id="16"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a:lvl1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defRPr/>
            </a:lvl1pPr>
          </a:lstStyle>
          <a:p>
            <a:pPr marL="0" marR="0" lvl="0" indent="0" algn="r" defTabSz="914400" rtl="0" eaLnBrk="1" fontAlgn="auto" latinLnBrk="0" hangingPunct="1">
              <a:lnSpc>
                <a:spcPct val="120000"/>
              </a:lnSpc>
              <a:spcBef>
                <a:spcPct val="0"/>
              </a:spcBef>
              <a:spcAft>
                <a:spcPct val="0"/>
              </a:spcAft>
              <a:buClrTx/>
              <a:buSzTx/>
              <a:buFontTx/>
              <a:buNone/>
              <a:defRPr/>
            </a:pPr>
            <a:fld id="{855E3745-35B3-400E-965E-0F86C5DDB852}" type="slidenum">
              <a:rPr kumimoji="0" lang="zh-CN" altLang="en-US" sz="1200" b="0" i="0" u="none" strike="noStrike" kern="1200" cap="none" spc="0" normalizeH="0" baseline="0" noProof="1" smtClean="0">
                <a:ln>
                  <a:noFill/>
                </a:ln>
                <a:solidFill>
                  <a:schemeClr val="bg1">
                    <a:lumMod val="50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椭圆 8"/>
          <p:cNvSpPr/>
          <p:nvPr/>
        </p:nvSpPr>
        <p:spPr>
          <a:xfrm>
            <a:off x="1408113" y="2114550"/>
            <a:ext cx="2681288" cy="2681288"/>
          </a:xfrm>
          <a:prstGeom prst="ellipse">
            <a:avLst/>
          </a:prstGeom>
          <a:solidFill>
            <a:srgbClr val="F7F7F7"/>
          </a:solidFill>
          <a:ln>
            <a:noFill/>
          </a:ln>
          <a:effectLst>
            <a:outerShdw blurRad="330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Arial" panose="020B0604020202020204" pitchFamily="34" charset="0"/>
              <a:sym typeface="+mn-ea"/>
            </a:endParaRPr>
          </a:p>
        </p:txBody>
      </p:sp>
      <p:sp>
        <p:nvSpPr>
          <p:cNvPr id="10" name="椭圆 7"/>
          <p:cNvSpPr/>
          <p:nvPr/>
        </p:nvSpPr>
        <p:spPr>
          <a:xfrm>
            <a:off x="1574800" y="2266950"/>
            <a:ext cx="2378075" cy="2376488"/>
          </a:xfrm>
          <a:prstGeom prst="ellipse">
            <a:avLst/>
          </a:pr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Arial" panose="020B0604020202020204" pitchFamily="34" charset="0"/>
            </a:endParaRPr>
          </a:p>
        </p:txBody>
      </p:sp>
      <p:cxnSp>
        <p:nvCxnSpPr>
          <p:cNvPr id="11" name="直接连接符 10"/>
          <p:cNvCxnSpPr/>
          <p:nvPr/>
        </p:nvCxnSpPr>
        <p:spPr>
          <a:xfrm>
            <a:off x="4762500" y="3602038"/>
            <a:ext cx="4948238"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9802813" y="3541713"/>
            <a:ext cx="115888" cy="1158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Arial" panose="020B0604020202020204" pitchFamily="34" charset="0"/>
            </a:endParaRPr>
          </a:p>
        </p:txBody>
      </p:sp>
      <p:sp>
        <p:nvSpPr>
          <p:cNvPr id="13" name="椭圆 12"/>
          <p:cNvSpPr/>
          <p:nvPr/>
        </p:nvSpPr>
        <p:spPr>
          <a:xfrm>
            <a:off x="10299700" y="3541713"/>
            <a:ext cx="115888" cy="115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Arial" panose="020B0604020202020204" pitchFamily="34" charset="0"/>
            </a:endParaRPr>
          </a:p>
        </p:txBody>
      </p:sp>
      <p:sp>
        <p:nvSpPr>
          <p:cNvPr id="14" name="椭圆 13"/>
          <p:cNvSpPr/>
          <p:nvPr/>
        </p:nvSpPr>
        <p:spPr>
          <a:xfrm>
            <a:off x="9967913" y="3541713"/>
            <a:ext cx="115888" cy="1158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Arial" panose="020B0604020202020204" pitchFamily="34" charset="0"/>
            </a:endParaRPr>
          </a:p>
        </p:txBody>
      </p:sp>
      <p:sp>
        <p:nvSpPr>
          <p:cNvPr id="15" name="椭圆 14"/>
          <p:cNvSpPr/>
          <p:nvPr/>
        </p:nvSpPr>
        <p:spPr>
          <a:xfrm>
            <a:off x="10134600" y="3541713"/>
            <a:ext cx="115888" cy="1158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Arial" panose="020B0604020202020204" pitchFamily="34" charset="0"/>
            </a:endParaRPr>
          </a:p>
        </p:txBody>
      </p:sp>
      <p:sp>
        <p:nvSpPr>
          <p:cNvPr id="16" name="KSO_Shape"/>
          <p:cNvSpPr/>
          <p:nvPr/>
        </p:nvSpPr>
        <p:spPr>
          <a:xfrm rot="237355">
            <a:off x="2771775" y="2308225"/>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Arial" panose="020B0604020202020204" pitchFamily="34" charset="0"/>
            </a:endParaRPr>
          </a:p>
        </p:txBody>
      </p:sp>
      <p:sp>
        <p:nvSpPr>
          <p:cNvPr id="17" name="KSO_Shape"/>
          <p:cNvSpPr/>
          <p:nvPr/>
        </p:nvSpPr>
        <p:spPr>
          <a:xfrm rot="1275228">
            <a:off x="3003550" y="2360613"/>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Arial" panose="020B0604020202020204" pitchFamily="34" charset="0"/>
            </a:endParaRPr>
          </a:p>
        </p:txBody>
      </p:sp>
      <p:sp>
        <p:nvSpPr>
          <p:cNvPr id="18" name="KSO_Shape"/>
          <p:cNvSpPr/>
          <p:nvPr/>
        </p:nvSpPr>
        <p:spPr>
          <a:xfrm rot="2175228">
            <a:off x="3209925" y="2478088"/>
            <a:ext cx="193675"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Arial" panose="020B0604020202020204" pitchFamily="34" charset="0"/>
            </a:endParaRPr>
          </a:p>
        </p:txBody>
      </p:sp>
      <p:sp>
        <p:nvSpPr>
          <p:cNvPr id="19" name="KSO_Shape"/>
          <p:cNvSpPr/>
          <p:nvPr/>
        </p:nvSpPr>
        <p:spPr>
          <a:xfrm rot="3075228">
            <a:off x="3363119" y="2640806"/>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Arial" panose="020B0604020202020204" pitchFamily="34" charset="0"/>
            </a:endParaRPr>
          </a:p>
        </p:txBody>
      </p:sp>
      <p:sp>
        <p:nvSpPr>
          <p:cNvPr id="20" name="KSO_Shape"/>
          <p:cNvSpPr/>
          <p:nvPr/>
        </p:nvSpPr>
        <p:spPr>
          <a:xfrm rot="298659" flipH="1" flipV="1">
            <a:off x="2470150" y="4416425"/>
            <a:ext cx="193675"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Arial" panose="020B0604020202020204" pitchFamily="34" charset="0"/>
            </a:endParaRPr>
          </a:p>
        </p:txBody>
      </p:sp>
      <p:sp>
        <p:nvSpPr>
          <p:cNvPr id="21" name="KSO_Shape"/>
          <p:cNvSpPr/>
          <p:nvPr/>
        </p:nvSpPr>
        <p:spPr>
          <a:xfrm rot="1336532" flipH="1" flipV="1">
            <a:off x="2243138" y="4365625"/>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Arial" panose="020B0604020202020204" pitchFamily="34" charset="0"/>
            </a:endParaRPr>
          </a:p>
        </p:txBody>
      </p:sp>
      <p:sp>
        <p:nvSpPr>
          <p:cNvPr id="22" name="KSO_Shape"/>
          <p:cNvSpPr/>
          <p:nvPr/>
        </p:nvSpPr>
        <p:spPr>
          <a:xfrm rot="2236532" flipH="1" flipV="1">
            <a:off x="2039938" y="4243388"/>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Arial" panose="020B0604020202020204" pitchFamily="34" charset="0"/>
            </a:endParaRPr>
          </a:p>
        </p:txBody>
      </p:sp>
      <p:sp>
        <p:nvSpPr>
          <p:cNvPr id="23" name="KSO_Shape"/>
          <p:cNvSpPr/>
          <p:nvPr/>
        </p:nvSpPr>
        <p:spPr>
          <a:xfrm rot="3136532" flipH="1" flipV="1">
            <a:off x="1889919" y="4079081"/>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Arial" panose="020B0604020202020204" pitchFamily="34" charset="0"/>
            </a:endParaRPr>
          </a:p>
        </p:txBody>
      </p:sp>
      <p:sp>
        <p:nvSpPr>
          <p:cNvPr id="2" name="标题 1"/>
          <p:cNvSpPr>
            <a:spLocks noGrp="1"/>
          </p:cNvSpPr>
          <p:nvPr>
            <p:ph type="title"/>
          </p:nvPr>
        </p:nvSpPr>
        <p:spPr>
          <a:xfrm>
            <a:off x="4730750" y="2895613"/>
            <a:ext cx="4979670" cy="564898"/>
          </a:xfrm>
        </p:spPr>
        <p:txBody>
          <a:bodyPr anchor="b">
            <a:normAutofit/>
          </a:bodyPr>
          <a:lstStyle>
            <a:lvl1pPr>
              <a:defRPr sz="2800" b="1">
                <a:solidFill>
                  <a:schemeClr val="tx1">
                    <a:lumMod val="65000"/>
                    <a:lumOff val="35000"/>
                  </a:schemeClr>
                </a:solidFill>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730750" y="3753579"/>
            <a:ext cx="4979670" cy="581108"/>
          </a:xfrm>
        </p:spPr>
        <p:txBody>
          <a:bodyPr>
            <a:normAutofit/>
          </a:bodyPr>
          <a:lstStyle>
            <a:lvl1pPr marL="0" indent="0">
              <a:buNone/>
              <a:defRPr sz="1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p>
        </p:txBody>
      </p:sp>
      <p:sp>
        <p:nvSpPr>
          <p:cNvPr id="2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a:lvl1pPr>
          </a:lstStyle>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
        <p:nvSpPr>
          <p:cNvPr id="2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a:lvl1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mn-cs"/>
            </a:endParaRPr>
          </a:p>
        </p:txBody>
      </p:sp>
      <p:sp>
        <p:nvSpPr>
          <p:cNvPr id="2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defRPr/>
            </a:lvl1pPr>
          </a:lstStyle>
          <a:p>
            <a:pPr marL="0" marR="0" lvl="0" indent="0" algn="r" defTabSz="914400" rtl="0" eaLnBrk="1" fontAlgn="auto" latinLnBrk="0" hangingPunct="1">
              <a:lnSpc>
                <a:spcPct val="120000"/>
              </a:lnSpc>
              <a:spcBef>
                <a:spcPct val="0"/>
              </a:spcBef>
              <a:spcAft>
                <a:spcPct val="0"/>
              </a:spcAft>
              <a:buClrTx/>
              <a:buSzTx/>
              <a:buFontTx/>
              <a:buNone/>
              <a:defRPr/>
            </a:pPr>
            <a:fld id="{7274A6CF-2039-433D-BF28-DB659F88E203}" type="slidenum">
              <a:rPr kumimoji="0" lang="zh-CN" altLang="en-US" sz="1200" b="0" i="0" u="none" strike="noStrike" kern="1200" cap="none" spc="0" normalizeH="0" baseline="0" noProof="1" smtClean="0">
                <a:ln>
                  <a:noFill/>
                </a:ln>
                <a:solidFill>
                  <a:schemeClr val="bg1">
                    <a:lumMod val="50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横排四项">
    <p:bg>
      <p:bgPr>
        <a:solidFill>
          <a:schemeClr val="bg1"/>
        </a:solidFill>
        <a:effectLst/>
      </p:bgPr>
    </p:bg>
    <p:spTree>
      <p:nvGrpSpPr>
        <p:cNvPr id="1" name=""/>
        <p:cNvGrpSpPr/>
        <p:nvPr/>
      </p:nvGrpSpPr>
      <p:grpSpPr>
        <a:xfrm>
          <a:off x="0" y="0"/>
          <a:ext cx="0" cy="0"/>
          <a:chOff x="0" y="0"/>
          <a:chExt cx="0" cy="0"/>
        </a:xfrm>
      </p:grpSpPr>
      <p:sp>
        <p:nvSpPr>
          <p:cNvPr id="9" name="任意多边形: 形状 45"/>
          <p:cNvSpPr/>
          <p:nvPr>
            <p:custDataLst>
              <p:tags r:id="rId1"/>
            </p:custDataLst>
          </p:nvPr>
        </p:nvSpPr>
        <p:spPr>
          <a:xfrm>
            <a:off x="0" y="-6350"/>
            <a:ext cx="1173163" cy="1162050"/>
          </a:xfrm>
          <a:custGeom>
            <a:avLst/>
            <a:gdLst>
              <a:gd name="connsiteX0" fmla="*/ 0 w 1172915"/>
              <a:gd name="connsiteY0" fmla="*/ 0 h 1162285"/>
              <a:gd name="connsiteX1" fmla="*/ 1172915 w 1172915"/>
              <a:gd name="connsiteY1" fmla="*/ 0 h 1162285"/>
              <a:gd name="connsiteX2" fmla="*/ 1167422 w 1172915"/>
              <a:gd name="connsiteY2" fmla="*/ 108787 h 1162285"/>
              <a:gd name="connsiteX3" fmla="*/ 0 w 1172915"/>
              <a:gd name="connsiteY3" fmla="*/ 1162285 h 1162285"/>
            </a:gdLst>
            <a:ahLst/>
            <a:cxnLst>
              <a:cxn ang="0">
                <a:pos x="connsiteX0" y="connsiteY0"/>
              </a:cxn>
              <a:cxn ang="0">
                <a:pos x="connsiteX1" y="connsiteY1"/>
              </a:cxn>
              <a:cxn ang="0">
                <a:pos x="connsiteX2" y="connsiteY2"/>
              </a:cxn>
              <a:cxn ang="0">
                <a:pos x="connsiteX3" y="connsiteY3"/>
              </a:cxn>
            </a:cxnLst>
            <a:rect l="l" t="t" r="r" b="b"/>
            <a:pathLst>
              <a:path w="1172915" h="1162285">
                <a:moveTo>
                  <a:pt x="0" y="0"/>
                </a:moveTo>
                <a:lnTo>
                  <a:pt x="1172915" y="0"/>
                </a:lnTo>
                <a:lnTo>
                  <a:pt x="1167422" y="108787"/>
                </a:lnTo>
                <a:cubicBezTo>
                  <a:pt x="1107328" y="700521"/>
                  <a:pt x="607589" y="1162285"/>
                  <a:pt x="0" y="1162285"/>
                </a:cubicBezTo>
                <a:close/>
              </a:path>
            </a:pathLst>
          </a:custGeom>
          <a:solidFill>
            <a:srgbClr val="F7F7F7"/>
          </a:solidFill>
          <a:ln>
            <a:noFill/>
          </a:ln>
          <a:effectLst>
            <a:outerShdw blurRad="330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0" name="任意多边形: 形状 46"/>
          <p:cNvSpPr/>
          <p:nvPr>
            <p:custDataLst>
              <p:tags r:id="rId2"/>
            </p:custDataLst>
          </p:nvPr>
        </p:nvSpPr>
        <p:spPr>
          <a:xfrm>
            <a:off x="0" y="-6350"/>
            <a:ext cx="1036638" cy="1036638"/>
          </a:xfrm>
          <a:custGeom>
            <a:avLst/>
            <a:gdLst>
              <a:gd name="connsiteX0" fmla="*/ 0 w 1036320"/>
              <a:gd name="connsiteY0" fmla="*/ 0 h 1036320"/>
              <a:gd name="connsiteX1" fmla="*/ 1036320 w 1036320"/>
              <a:gd name="connsiteY1" fmla="*/ 0 h 1036320"/>
              <a:gd name="connsiteX2" fmla="*/ 0 w 1036320"/>
              <a:gd name="connsiteY2" fmla="*/ 1036320 h 1036320"/>
            </a:gdLst>
            <a:ahLst/>
            <a:cxnLst>
              <a:cxn ang="0">
                <a:pos x="connsiteX0" y="connsiteY0"/>
              </a:cxn>
              <a:cxn ang="0">
                <a:pos x="connsiteX1" y="connsiteY1"/>
              </a:cxn>
              <a:cxn ang="0">
                <a:pos x="connsiteX2" y="connsiteY2"/>
              </a:cxn>
            </a:cxnLst>
            <a:rect l="l" t="t" r="r" b="b"/>
            <a:pathLst>
              <a:path w="1036320" h="1036320">
                <a:moveTo>
                  <a:pt x="0" y="0"/>
                </a:moveTo>
                <a:lnTo>
                  <a:pt x="1036320" y="0"/>
                </a:lnTo>
                <a:cubicBezTo>
                  <a:pt x="1036320" y="572344"/>
                  <a:pt x="572344" y="1036320"/>
                  <a:pt x="0" y="1036320"/>
                </a:cubicBezTo>
                <a:close/>
              </a:path>
            </a:pathLst>
          </a:cu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1" name="KSO_Shape"/>
          <p:cNvSpPr/>
          <p:nvPr>
            <p:custDataLst>
              <p:tags r:id="rId3"/>
            </p:custDataLst>
          </p:nvPr>
        </p:nvSpPr>
        <p:spPr>
          <a:xfrm rot="6188927">
            <a:off x="784225" y="434975"/>
            <a:ext cx="88900" cy="7937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2" name="KSO_Shape"/>
          <p:cNvSpPr/>
          <p:nvPr>
            <p:custDataLst>
              <p:tags r:id="rId4"/>
            </p:custDataLst>
          </p:nvPr>
        </p:nvSpPr>
        <p:spPr>
          <a:xfrm rot="7226800">
            <a:off x="745331" y="535781"/>
            <a:ext cx="88900" cy="7778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2" name="KSO_Shape"/>
          <p:cNvSpPr/>
          <p:nvPr>
            <p:custDataLst>
              <p:tags r:id="rId5"/>
            </p:custDataLst>
          </p:nvPr>
        </p:nvSpPr>
        <p:spPr>
          <a:xfrm rot="8126800">
            <a:off x="676275" y="620713"/>
            <a:ext cx="88900" cy="7778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4" name="KSO_Shape"/>
          <p:cNvSpPr/>
          <p:nvPr>
            <p:custDataLst>
              <p:tags r:id="rId6"/>
            </p:custDataLst>
          </p:nvPr>
        </p:nvSpPr>
        <p:spPr>
          <a:xfrm rot="9026800">
            <a:off x="590550" y="677863"/>
            <a:ext cx="88900" cy="7937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5" name="椭圆 14"/>
          <p:cNvSpPr/>
          <p:nvPr>
            <p:custDataLst>
              <p:tags r:id="rId7"/>
            </p:custDataLst>
          </p:nvPr>
        </p:nvSpPr>
        <p:spPr>
          <a:xfrm>
            <a:off x="9520238" y="3194050"/>
            <a:ext cx="415925" cy="4159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sym typeface="+mn-lt"/>
            </a:endParaRPr>
          </a:p>
        </p:txBody>
      </p:sp>
      <p:sp>
        <p:nvSpPr>
          <p:cNvPr id="16" name="椭圆 15"/>
          <p:cNvSpPr/>
          <p:nvPr>
            <p:custDataLst>
              <p:tags r:id="rId8"/>
            </p:custDataLst>
          </p:nvPr>
        </p:nvSpPr>
        <p:spPr>
          <a:xfrm>
            <a:off x="2160588" y="3157538"/>
            <a:ext cx="415925" cy="4159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sym typeface="+mn-lt"/>
            </a:endParaRPr>
          </a:p>
        </p:txBody>
      </p:sp>
      <p:sp>
        <p:nvSpPr>
          <p:cNvPr id="46" name="文本占位符 45"/>
          <p:cNvSpPr>
            <a:spLocks noGrp="1"/>
          </p:cNvSpPr>
          <p:nvPr>
            <p:ph type="body" sz="quarter" idx="14"/>
          </p:nvPr>
        </p:nvSpPr>
        <p:spPr>
          <a:xfrm>
            <a:off x="1785938" y="1727200"/>
            <a:ext cx="8610600" cy="592138"/>
          </a:xfrm>
        </p:spPr>
        <p:txBody>
          <a:bodyPr>
            <a:normAutofit/>
          </a:bodyPr>
          <a:lstStyle>
            <a:lvl1pPr marL="0" indent="0" algn="ctr">
              <a:buNone/>
              <a:defRPr sz="2400">
                <a:solidFill>
                  <a:schemeClr val="tx1">
                    <a:lumMod val="65000"/>
                    <a:lumOff val="35000"/>
                  </a:schemeClr>
                </a:solidFill>
              </a:defRPr>
            </a:lvl1pPr>
          </a:lstStyle>
          <a:p>
            <a:pPr lvl="0" fontAlgn="base"/>
            <a:endParaRPr lang="zh-CN" altLang="en-US" strike="noStrike" noProof="1"/>
          </a:p>
        </p:txBody>
      </p:sp>
      <p:sp>
        <p:nvSpPr>
          <p:cNvPr id="48" name="图片占位符 47"/>
          <p:cNvSpPr>
            <a:spLocks noGrp="1"/>
          </p:cNvSpPr>
          <p:nvPr>
            <p:ph type="pic" sz="quarter" idx="15"/>
          </p:nvPr>
        </p:nvSpPr>
        <p:spPr>
          <a:xfrm>
            <a:off x="1373135" y="2541905"/>
            <a:ext cx="1985380" cy="2024380"/>
          </a:xfrm>
        </p:spPr>
        <p:txBody>
          <a:bodyPr vert="horz" wrap="square" lIns="91440" tIns="45720" rIns="91440" bIns="45720" numCol="1" anchor="t" anchorCtr="0" compatLnSpc="1"/>
          <a:lstStyle/>
          <a:p>
            <a:pPr marL="228600" marR="0" lvl="0" indent="-228600" algn="l" defTabSz="914400" rtl="0" eaLnBrk="1" fontAlgn="base" latinLnBrk="0" hangingPunct="1">
              <a:lnSpc>
                <a:spcPct val="120000"/>
              </a:lnSpc>
              <a:spcBef>
                <a:spcPts val="1000"/>
              </a:spcBef>
              <a:spcAft>
                <a:spcPct val="0"/>
              </a:spcAft>
              <a:buClrTx/>
              <a:buSzTx/>
              <a:buFont typeface="Arial" panose="020B0604020202020204" pitchFamily="34" charset="0"/>
              <a:buChar char="•"/>
              <a:defRPr/>
            </a:pPr>
            <a:endParaRPr kumimoji="0" lang="zh-CN" altLang="en-US" sz="1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9" name="图片占位符 47"/>
          <p:cNvSpPr>
            <a:spLocks noGrp="1"/>
          </p:cNvSpPr>
          <p:nvPr>
            <p:ph type="pic" sz="quarter" idx="16"/>
          </p:nvPr>
        </p:nvSpPr>
        <p:spPr>
          <a:xfrm>
            <a:off x="3796797" y="2541905"/>
            <a:ext cx="1985380" cy="2024380"/>
          </a:xfrm>
        </p:spPr>
        <p:txBody>
          <a:bodyPr vert="horz" wrap="square" lIns="91440" tIns="45720" rIns="91440" bIns="45720" numCol="1" anchor="t" anchorCtr="0" compatLnSpc="1"/>
          <a:lstStyle/>
          <a:p>
            <a:pPr marL="228600" marR="0" lvl="0" indent="-228600" algn="l" defTabSz="914400" rtl="0" eaLnBrk="1" fontAlgn="base" latinLnBrk="0" hangingPunct="1">
              <a:lnSpc>
                <a:spcPct val="120000"/>
              </a:lnSpc>
              <a:spcBef>
                <a:spcPts val="1000"/>
              </a:spcBef>
              <a:spcAft>
                <a:spcPct val="0"/>
              </a:spcAft>
              <a:buClrTx/>
              <a:buSzTx/>
              <a:buFont typeface="Arial" panose="020B0604020202020204" pitchFamily="34" charset="0"/>
              <a:buChar char="•"/>
              <a:defRPr/>
            </a:pPr>
            <a:endParaRPr kumimoji="0" lang="zh-CN" altLang="en-US" sz="1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0" name="图片占位符 47"/>
          <p:cNvSpPr>
            <a:spLocks noGrp="1"/>
          </p:cNvSpPr>
          <p:nvPr>
            <p:ph type="pic" sz="quarter" idx="17"/>
          </p:nvPr>
        </p:nvSpPr>
        <p:spPr>
          <a:xfrm>
            <a:off x="6215697" y="2541905"/>
            <a:ext cx="1985380" cy="2024380"/>
          </a:xfrm>
        </p:spPr>
        <p:txBody>
          <a:bodyPr vert="horz" wrap="square" lIns="91440" tIns="45720" rIns="91440" bIns="45720" numCol="1" anchor="t" anchorCtr="0" compatLnSpc="1"/>
          <a:lstStyle/>
          <a:p>
            <a:pPr marL="228600" marR="0" lvl="0" indent="-228600" algn="l" defTabSz="914400" rtl="0" eaLnBrk="1" fontAlgn="base" latinLnBrk="0" hangingPunct="1">
              <a:lnSpc>
                <a:spcPct val="120000"/>
              </a:lnSpc>
              <a:spcBef>
                <a:spcPts val="1000"/>
              </a:spcBef>
              <a:spcAft>
                <a:spcPct val="0"/>
              </a:spcAft>
              <a:buClrTx/>
              <a:buSzTx/>
              <a:buFont typeface="Arial" panose="020B0604020202020204" pitchFamily="34" charset="0"/>
              <a:buChar char="•"/>
              <a:defRPr/>
            </a:pPr>
            <a:endParaRPr kumimoji="0" lang="zh-CN" altLang="en-US" sz="1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1" name="图片占位符 47"/>
          <p:cNvSpPr>
            <a:spLocks noGrp="1"/>
          </p:cNvSpPr>
          <p:nvPr>
            <p:ph type="pic" sz="quarter" idx="18"/>
          </p:nvPr>
        </p:nvSpPr>
        <p:spPr>
          <a:xfrm>
            <a:off x="8634597" y="2541905"/>
            <a:ext cx="1985380" cy="2024380"/>
          </a:xfrm>
        </p:spPr>
        <p:txBody>
          <a:bodyPr vert="horz" wrap="square" lIns="91440" tIns="45720" rIns="91440" bIns="45720" numCol="1" anchor="t" anchorCtr="0" compatLnSpc="1"/>
          <a:lstStyle/>
          <a:p>
            <a:pPr marL="228600" marR="0" lvl="0" indent="-228600" algn="l" defTabSz="914400" rtl="0" eaLnBrk="1" fontAlgn="base" latinLnBrk="0" hangingPunct="1">
              <a:lnSpc>
                <a:spcPct val="120000"/>
              </a:lnSpc>
              <a:spcBef>
                <a:spcPts val="1000"/>
              </a:spcBef>
              <a:spcAft>
                <a:spcPct val="0"/>
              </a:spcAft>
              <a:buClrTx/>
              <a:buSzTx/>
              <a:buFont typeface="Arial" panose="020B0604020202020204" pitchFamily="34" charset="0"/>
              <a:buChar char="•"/>
              <a:defRPr/>
            </a:pPr>
            <a:endParaRPr kumimoji="0" lang="zh-CN" altLang="en-US" sz="1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3" name="文本占位符 52"/>
          <p:cNvSpPr>
            <a:spLocks noGrp="1"/>
          </p:cNvSpPr>
          <p:nvPr>
            <p:ph type="body" sz="quarter" idx="19"/>
          </p:nvPr>
        </p:nvSpPr>
        <p:spPr>
          <a:xfrm>
            <a:off x="1295082" y="4583112"/>
            <a:ext cx="2138363" cy="461963"/>
          </a:xfrm>
        </p:spPr>
        <p:txBody>
          <a:bodyPr>
            <a:normAutofit/>
          </a:bodyPr>
          <a:lstStyle>
            <a:lvl1pPr marL="0" indent="0">
              <a:buNone/>
              <a:defRPr sz="2000" baseline="0">
                <a:solidFill>
                  <a:schemeClr val="bg2">
                    <a:lumMod val="10000"/>
                  </a:schemeClr>
                </a:solidFill>
              </a:defRPr>
            </a:lvl1pPr>
          </a:lstStyle>
          <a:p>
            <a:pPr lvl="0" fontAlgn="base"/>
            <a:endParaRPr lang="zh-CN" altLang="en-US" strike="noStrike" noProof="1"/>
          </a:p>
        </p:txBody>
      </p:sp>
      <p:sp>
        <p:nvSpPr>
          <p:cNvPr id="54" name="文本占位符 52"/>
          <p:cNvSpPr>
            <a:spLocks noGrp="1"/>
          </p:cNvSpPr>
          <p:nvPr>
            <p:ph type="body" sz="quarter" idx="20"/>
          </p:nvPr>
        </p:nvSpPr>
        <p:spPr>
          <a:xfrm>
            <a:off x="3720305" y="4583112"/>
            <a:ext cx="2138363" cy="461963"/>
          </a:xfrm>
        </p:spPr>
        <p:txBody>
          <a:bodyPr>
            <a:normAutofit/>
          </a:bodyPr>
          <a:lstStyle>
            <a:lvl1pPr marL="0" indent="0">
              <a:buNone/>
              <a:defRPr sz="2000" baseline="0">
                <a:solidFill>
                  <a:schemeClr val="bg2">
                    <a:lumMod val="10000"/>
                  </a:schemeClr>
                </a:solidFill>
              </a:defRPr>
            </a:lvl1pPr>
          </a:lstStyle>
          <a:p>
            <a:pPr lvl="0" fontAlgn="base"/>
            <a:endParaRPr lang="zh-CN" altLang="en-US" strike="noStrike" noProof="1"/>
          </a:p>
        </p:txBody>
      </p:sp>
      <p:sp>
        <p:nvSpPr>
          <p:cNvPr id="55" name="文本占位符 52"/>
          <p:cNvSpPr>
            <a:spLocks noGrp="1"/>
          </p:cNvSpPr>
          <p:nvPr>
            <p:ph type="body" sz="quarter" idx="21"/>
          </p:nvPr>
        </p:nvSpPr>
        <p:spPr>
          <a:xfrm>
            <a:off x="6139205" y="4583112"/>
            <a:ext cx="2138363" cy="461963"/>
          </a:xfrm>
        </p:spPr>
        <p:txBody>
          <a:bodyPr>
            <a:normAutofit/>
          </a:bodyPr>
          <a:lstStyle>
            <a:lvl1pPr marL="0" indent="0">
              <a:buNone/>
              <a:defRPr sz="2000" baseline="0">
                <a:solidFill>
                  <a:schemeClr val="bg2">
                    <a:lumMod val="10000"/>
                  </a:schemeClr>
                </a:solidFill>
              </a:defRPr>
            </a:lvl1pPr>
          </a:lstStyle>
          <a:p>
            <a:pPr lvl="0" fontAlgn="base"/>
            <a:endParaRPr lang="zh-CN" altLang="en-US" strike="noStrike" noProof="1"/>
          </a:p>
        </p:txBody>
      </p:sp>
      <p:sp>
        <p:nvSpPr>
          <p:cNvPr id="56" name="文本占位符 52"/>
          <p:cNvSpPr>
            <a:spLocks noGrp="1"/>
          </p:cNvSpPr>
          <p:nvPr>
            <p:ph type="body" sz="quarter" idx="22"/>
          </p:nvPr>
        </p:nvSpPr>
        <p:spPr>
          <a:xfrm>
            <a:off x="8558105" y="4583112"/>
            <a:ext cx="2138363" cy="461963"/>
          </a:xfrm>
        </p:spPr>
        <p:txBody>
          <a:bodyPr>
            <a:normAutofit/>
          </a:bodyPr>
          <a:lstStyle>
            <a:lvl1pPr marL="0" indent="0">
              <a:buNone/>
              <a:defRPr sz="2000" baseline="0">
                <a:solidFill>
                  <a:schemeClr val="bg2">
                    <a:lumMod val="10000"/>
                  </a:schemeClr>
                </a:solidFill>
              </a:defRPr>
            </a:lvl1pPr>
          </a:lstStyle>
          <a:p>
            <a:pPr lvl="0" fontAlgn="base"/>
            <a:endParaRPr lang="zh-CN" altLang="en-US" strike="noStrike" noProof="1"/>
          </a:p>
        </p:txBody>
      </p:sp>
      <p:sp>
        <p:nvSpPr>
          <p:cNvPr id="58" name="文本占位符 57"/>
          <p:cNvSpPr>
            <a:spLocks noGrp="1"/>
          </p:cNvSpPr>
          <p:nvPr>
            <p:ph type="body" sz="quarter" idx="23"/>
          </p:nvPr>
        </p:nvSpPr>
        <p:spPr>
          <a:xfrm>
            <a:off x="1295081" y="5062538"/>
            <a:ext cx="2138363" cy="1138237"/>
          </a:xfrm>
        </p:spPr>
        <p:txBody>
          <a:bodyPr/>
          <a:lstStyle>
            <a:lvl1pPr marL="0" indent="0">
              <a:buNone/>
              <a:defRPr sz="1400" baseline="0">
                <a:solidFill>
                  <a:schemeClr val="tx1">
                    <a:lumMod val="50000"/>
                    <a:lumOff val="50000"/>
                  </a:schemeClr>
                </a:solidFill>
              </a:defRPr>
            </a:lvl1pPr>
          </a:lstStyle>
          <a:p>
            <a:pPr lvl="0" fontAlgn="base"/>
            <a:endParaRPr lang="zh-CN" altLang="en-US" strike="noStrike" noProof="1"/>
          </a:p>
        </p:txBody>
      </p:sp>
      <p:sp>
        <p:nvSpPr>
          <p:cNvPr id="59" name="文本占位符 57"/>
          <p:cNvSpPr>
            <a:spLocks noGrp="1"/>
          </p:cNvSpPr>
          <p:nvPr>
            <p:ph type="body" sz="quarter" idx="24"/>
          </p:nvPr>
        </p:nvSpPr>
        <p:spPr>
          <a:xfrm>
            <a:off x="3720305" y="5062538"/>
            <a:ext cx="2138363" cy="1138237"/>
          </a:xfrm>
        </p:spPr>
        <p:txBody>
          <a:bodyPr/>
          <a:lstStyle>
            <a:lvl1pPr marL="0" indent="0">
              <a:buNone/>
              <a:defRPr sz="1400" baseline="0">
                <a:solidFill>
                  <a:schemeClr val="tx1">
                    <a:lumMod val="50000"/>
                    <a:lumOff val="50000"/>
                  </a:schemeClr>
                </a:solidFill>
              </a:defRPr>
            </a:lvl1pPr>
          </a:lstStyle>
          <a:p>
            <a:pPr lvl="0" fontAlgn="base"/>
            <a:endParaRPr lang="zh-CN" altLang="en-US" strike="noStrike" noProof="1"/>
          </a:p>
        </p:txBody>
      </p:sp>
      <p:sp>
        <p:nvSpPr>
          <p:cNvPr id="60" name="文本占位符 57"/>
          <p:cNvSpPr>
            <a:spLocks noGrp="1"/>
          </p:cNvSpPr>
          <p:nvPr>
            <p:ph type="body" sz="quarter" idx="25"/>
          </p:nvPr>
        </p:nvSpPr>
        <p:spPr>
          <a:xfrm>
            <a:off x="6139205" y="5062538"/>
            <a:ext cx="2138363" cy="1138237"/>
          </a:xfrm>
        </p:spPr>
        <p:txBody>
          <a:bodyPr/>
          <a:lstStyle>
            <a:lvl1pPr marL="0" indent="0">
              <a:buNone/>
              <a:defRPr sz="1400" baseline="0">
                <a:solidFill>
                  <a:schemeClr val="tx1">
                    <a:lumMod val="50000"/>
                    <a:lumOff val="50000"/>
                  </a:schemeClr>
                </a:solidFill>
              </a:defRPr>
            </a:lvl1pPr>
          </a:lstStyle>
          <a:p>
            <a:pPr lvl="0" fontAlgn="base"/>
            <a:endParaRPr lang="zh-CN" altLang="en-US" strike="noStrike" noProof="1"/>
          </a:p>
        </p:txBody>
      </p:sp>
      <p:sp>
        <p:nvSpPr>
          <p:cNvPr id="61" name="文本占位符 57"/>
          <p:cNvSpPr>
            <a:spLocks noGrp="1"/>
          </p:cNvSpPr>
          <p:nvPr>
            <p:ph type="body" sz="quarter" idx="26"/>
          </p:nvPr>
        </p:nvSpPr>
        <p:spPr>
          <a:xfrm>
            <a:off x="8558105" y="5045075"/>
            <a:ext cx="2138363" cy="1138237"/>
          </a:xfrm>
        </p:spPr>
        <p:txBody>
          <a:bodyPr/>
          <a:lstStyle>
            <a:lvl1pPr marL="0" indent="0">
              <a:buNone/>
              <a:defRPr sz="1400" baseline="0">
                <a:solidFill>
                  <a:schemeClr val="tx1">
                    <a:lumMod val="50000"/>
                    <a:lumOff val="50000"/>
                  </a:schemeClr>
                </a:solidFill>
              </a:defRPr>
            </a:lvl1pPr>
          </a:lstStyle>
          <a:p>
            <a:pPr lvl="0" fontAlgn="base"/>
            <a:endParaRPr lang="zh-CN" altLang="en-US" strike="noStrike" noProof="1"/>
          </a:p>
        </p:txBody>
      </p:sp>
      <p:sp>
        <p:nvSpPr>
          <p:cNvPr id="3" name="标题 2"/>
          <p:cNvSpPr>
            <a:spLocks noGrp="1"/>
          </p:cNvSpPr>
          <p:nvPr>
            <p:ph type="title"/>
          </p:nvPr>
        </p:nvSpPr>
        <p:spPr>
          <a:xfrm>
            <a:off x="1268730" y="276226"/>
            <a:ext cx="9774555" cy="518160"/>
          </a:xfrm>
        </p:spPr>
        <p:txBody>
          <a:bodyPr>
            <a:noAutofit/>
          </a:bodyPr>
          <a:lstStyle>
            <a:lvl1pPr>
              <a:defRPr sz="3200" b="1">
                <a:solidFill>
                  <a:schemeClr val="tx1">
                    <a:lumMod val="65000"/>
                    <a:lumOff val="35000"/>
                  </a:schemeClr>
                </a:solidFill>
                <a:latin typeface="黑体" panose="02010609060101010101" pitchFamily="49" charset="-122"/>
                <a:ea typeface="黑体" panose="02010609060101010101" pitchFamily="49" charset="-122"/>
              </a:defRPr>
            </a:lvl1pPr>
          </a:lstStyle>
          <a:p>
            <a:pPr fontAlgn="base"/>
            <a:r>
              <a:rPr lang="zh-CN" altLang="en-US" strike="noStrike" noProof="1"/>
              <a:t>单击此处编辑母版标题样式</a:t>
            </a:r>
          </a:p>
        </p:txBody>
      </p:sp>
      <p:sp>
        <p:nvSpPr>
          <p:cNvPr id="13" name="文本占位符 12"/>
          <p:cNvSpPr>
            <a:spLocks noGrp="1"/>
          </p:cNvSpPr>
          <p:nvPr>
            <p:ph type="body" sz="quarter" idx="13"/>
          </p:nvPr>
        </p:nvSpPr>
        <p:spPr>
          <a:xfrm>
            <a:off x="1295400" y="802640"/>
            <a:ext cx="5621338" cy="354013"/>
          </a:xfrm>
        </p:spPr>
        <p:txBody>
          <a:bodyPr>
            <a:noAutofit/>
          </a:bodyPr>
          <a:lstStyle>
            <a:lvl1pPr marL="0" indent="0">
              <a:buNone/>
              <a:defRPr sz="2000">
                <a:solidFill>
                  <a:schemeClr val="tx1">
                    <a:lumMod val="50000"/>
                    <a:lumOff val="50000"/>
                  </a:schemeClr>
                </a:solidFill>
                <a:latin typeface="黑体" panose="02010609060101010101" pitchFamily="49" charset="-122"/>
                <a:ea typeface="黑体" panose="02010609060101010101" pitchFamily="49" charset="-122"/>
              </a:defRPr>
            </a:lvl1pPr>
          </a:lstStyle>
          <a:p>
            <a:pPr lvl="0" fontAlgn="base"/>
            <a:endParaRPr lang="zh-CN" altLang="en-US" strike="noStrike" noProof="1"/>
          </a:p>
        </p:txBody>
      </p:sp>
      <p:sp>
        <p:nvSpPr>
          <p:cNvPr id="17"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a:lvl1pPr>
          </a:lstStyle>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
        <p:nvSpPr>
          <p:cNvPr id="18"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a:lvl1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mn-cs"/>
            </a:endParaRPr>
          </a:p>
        </p:txBody>
      </p:sp>
      <p:sp>
        <p:nvSpPr>
          <p:cNvPr id="19"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defRPr/>
            </a:lvl1pPr>
          </a:lstStyle>
          <a:p>
            <a:pPr marL="0" marR="0" lvl="0" indent="0" algn="r" defTabSz="914400" rtl="0" eaLnBrk="1" fontAlgn="auto" latinLnBrk="0" hangingPunct="1">
              <a:lnSpc>
                <a:spcPct val="120000"/>
              </a:lnSpc>
              <a:spcBef>
                <a:spcPct val="0"/>
              </a:spcBef>
              <a:spcAft>
                <a:spcPct val="0"/>
              </a:spcAft>
              <a:buClrTx/>
              <a:buSzTx/>
              <a:buFontTx/>
              <a:buNone/>
              <a:defRPr/>
            </a:pPr>
            <a:fld id="{38F1EAB8-8C6B-4AAB-B5C9-A2490FF51645}" type="slidenum">
              <a:rPr kumimoji="0" lang="zh-CN" altLang="en-US" sz="1200" b="0" i="0" u="none" strike="noStrike" kern="1200" cap="none" spc="0" normalizeH="0" baseline="0" noProof="1" smtClean="0">
                <a:ln>
                  <a:noFill/>
                </a:ln>
                <a:solidFill>
                  <a:schemeClr val="bg1">
                    <a:lumMod val="50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任意多边形: 形状 45"/>
          <p:cNvSpPr/>
          <p:nvPr>
            <p:custDataLst>
              <p:tags r:id="rId1"/>
            </p:custDataLst>
          </p:nvPr>
        </p:nvSpPr>
        <p:spPr>
          <a:xfrm>
            <a:off x="0" y="-6350"/>
            <a:ext cx="1173163" cy="1162050"/>
          </a:xfrm>
          <a:custGeom>
            <a:avLst/>
            <a:gdLst>
              <a:gd name="connsiteX0" fmla="*/ 0 w 1172915"/>
              <a:gd name="connsiteY0" fmla="*/ 0 h 1162285"/>
              <a:gd name="connsiteX1" fmla="*/ 1172915 w 1172915"/>
              <a:gd name="connsiteY1" fmla="*/ 0 h 1162285"/>
              <a:gd name="connsiteX2" fmla="*/ 1167422 w 1172915"/>
              <a:gd name="connsiteY2" fmla="*/ 108787 h 1162285"/>
              <a:gd name="connsiteX3" fmla="*/ 0 w 1172915"/>
              <a:gd name="connsiteY3" fmla="*/ 1162285 h 1162285"/>
            </a:gdLst>
            <a:ahLst/>
            <a:cxnLst>
              <a:cxn ang="0">
                <a:pos x="connsiteX0" y="connsiteY0"/>
              </a:cxn>
              <a:cxn ang="0">
                <a:pos x="connsiteX1" y="connsiteY1"/>
              </a:cxn>
              <a:cxn ang="0">
                <a:pos x="connsiteX2" y="connsiteY2"/>
              </a:cxn>
              <a:cxn ang="0">
                <a:pos x="connsiteX3" y="connsiteY3"/>
              </a:cxn>
            </a:cxnLst>
            <a:rect l="l" t="t" r="r" b="b"/>
            <a:pathLst>
              <a:path w="1172915" h="1162285">
                <a:moveTo>
                  <a:pt x="0" y="0"/>
                </a:moveTo>
                <a:lnTo>
                  <a:pt x="1172915" y="0"/>
                </a:lnTo>
                <a:lnTo>
                  <a:pt x="1167422" y="108787"/>
                </a:lnTo>
                <a:cubicBezTo>
                  <a:pt x="1107328" y="700521"/>
                  <a:pt x="607589" y="1162285"/>
                  <a:pt x="0" y="1162285"/>
                </a:cubicBezTo>
                <a:close/>
              </a:path>
            </a:pathLst>
          </a:custGeom>
          <a:solidFill>
            <a:srgbClr val="F7F7F7"/>
          </a:solidFill>
          <a:ln>
            <a:noFill/>
          </a:ln>
          <a:effectLst>
            <a:outerShdw blurRad="330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0" name="任意多边形: 形状 46"/>
          <p:cNvSpPr/>
          <p:nvPr>
            <p:custDataLst>
              <p:tags r:id="rId2"/>
            </p:custDataLst>
          </p:nvPr>
        </p:nvSpPr>
        <p:spPr>
          <a:xfrm>
            <a:off x="0" y="-6350"/>
            <a:ext cx="1036638" cy="1036638"/>
          </a:xfrm>
          <a:custGeom>
            <a:avLst/>
            <a:gdLst>
              <a:gd name="connsiteX0" fmla="*/ 0 w 1036320"/>
              <a:gd name="connsiteY0" fmla="*/ 0 h 1036320"/>
              <a:gd name="connsiteX1" fmla="*/ 1036320 w 1036320"/>
              <a:gd name="connsiteY1" fmla="*/ 0 h 1036320"/>
              <a:gd name="connsiteX2" fmla="*/ 0 w 1036320"/>
              <a:gd name="connsiteY2" fmla="*/ 1036320 h 1036320"/>
            </a:gdLst>
            <a:ahLst/>
            <a:cxnLst>
              <a:cxn ang="0">
                <a:pos x="connsiteX0" y="connsiteY0"/>
              </a:cxn>
              <a:cxn ang="0">
                <a:pos x="connsiteX1" y="connsiteY1"/>
              </a:cxn>
              <a:cxn ang="0">
                <a:pos x="connsiteX2" y="connsiteY2"/>
              </a:cxn>
            </a:cxnLst>
            <a:rect l="l" t="t" r="r" b="b"/>
            <a:pathLst>
              <a:path w="1036320" h="1036320">
                <a:moveTo>
                  <a:pt x="0" y="0"/>
                </a:moveTo>
                <a:lnTo>
                  <a:pt x="1036320" y="0"/>
                </a:lnTo>
                <a:cubicBezTo>
                  <a:pt x="1036320" y="572344"/>
                  <a:pt x="572344" y="1036320"/>
                  <a:pt x="0" y="1036320"/>
                </a:cubicBezTo>
                <a:close/>
              </a:path>
            </a:pathLst>
          </a:cu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1" name="KSO_Shape"/>
          <p:cNvSpPr/>
          <p:nvPr>
            <p:custDataLst>
              <p:tags r:id="rId3"/>
            </p:custDataLst>
          </p:nvPr>
        </p:nvSpPr>
        <p:spPr>
          <a:xfrm rot="6188927">
            <a:off x="784225" y="434975"/>
            <a:ext cx="88900" cy="7937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2" name="KSO_Shape"/>
          <p:cNvSpPr/>
          <p:nvPr>
            <p:custDataLst>
              <p:tags r:id="rId4"/>
            </p:custDataLst>
          </p:nvPr>
        </p:nvSpPr>
        <p:spPr>
          <a:xfrm rot="7226800">
            <a:off x="745331" y="535781"/>
            <a:ext cx="88900" cy="7778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3" name="KSO_Shape"/>
          <p:cNvSpPr/>
          <p:nvPr>
            <p:custDataLst>
              <p:tags r:id="rId5"/>
            </p:custDataLst>
          </p:nvPr>
        </p:nvSpPr>
        <p:spPr>
          <a:xfrm rot="8126800">
            <a:off x="676275" y="620713"/>
            <a:ext cx="88900" cy="7778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2" name="KSO_Shape"/>
          <p:cNvSpPr/>
          <p:nvPr>
            <p:custDataLst>
              <p:tags r:id="rId6"/>
            </p:custDataLst>
          </p:nvPr>
        </p:nvSpPr>
        <p:spPr>
          <a:xfrm rot="9026800">
            <a:off x="590550" y="677863"/>
            <a:ext cx="88900" cy="7937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4" name="标题 13"/>
          <p:cNvSpPr>
            <a:spLocks noGrp="1"/>
          </p:cNvSpPr>
          <p:nvPr>
            <p:ph type="title"/>
          </p:nvPr>
        </p:nvSpPr>
        <p:spPr>
          <a:xfrm>
            <a:off x="1268730" y="276226"/>
            <a:ext cx="9774555" cy="518160"/>
          </a:xfrm>
        </p:spPr>
        <p:txBody>
          <a:bodyPr>
            <a:noAutofit/>
          </a:bodyPr>
          <a:lstStyle>
            <a:lvl1pPr>
              <a:defRPr sz="3200" b="1">
                <a:solidFill>
                  <a:schemeClr val="tx1">
                    <a:lumMod val="65000"/>
                    <a:lumOff val="35000"/>
                  </a:schemeClr>
                </a:solidFill>
                <a:latin typeface="黑体" panose="02010609060101010101" pitchFamily="49" charset="-122"/>
                <a:ea typeface="黑体" panose="02010609060101010101" pitchFamily="49" charset="-122"/>
              </a:defRPr>
            </a:lvl1pPr>
          </a:lstStyle>
          <a:p>
            <a:pPr fontAlgn="base"/>
            <a:r>
              <a:rPr lang="zh-CN" altLang="en-US" strike="noStrike" noProof="1"/>
              <a:t>单击此处编辑母版标题样式</a:t>
            </a:r>
          </a:p>
        </p:txBody>
      </p:sp>
      <p:sp>
        <p:nvSpPr>
          <p:cNvPr id="16" name="文本占位符 15"/>
          <p:cNvSpPr>
            <a:spLocks noGrp="1"/>
          </p:cNvSpPr>
          <p:nvPr>
            <p:ph type="body" sz="quarter" idx="13"/>
          </p:nvPr>
        </p:nvSpPr>
        <p:spPr>
          <a:xfrm>
            <a:off x="1295400" y="802640"/>
            <a:ext cx="5621338" cy="354013"/>
          </a:xfrm>
        </p:spPr>
        <p:txBody>
          <a:bodyPr>
            <a:noAutofit/>
          </a:bodyPr>
          <a:lstStyle>
            <a:lvl1pPr marL="0" indent="0">
              <a:buNone/>
              <a:defRPr sz="2000">
                <a:solidFill>
                  <a:schemeClr val="tx1">
                    <a:lumMod val="50000"/>
                    <a:lumOff val="50000"/>
                  </a:schemeClr>
                </a:solidFill>
                <a:latin typeface="黑体" panose="02010609060101010101" pitchFamily="49" charset="-122"/>
                <a:ea typeface="黑体" panose="02010609060101010101" pitchFamily="49" charset="-122"/>
              </a:defRPr>
            </a:lvl1pPr>
          </a:lstStyle>
          <a:p>
            <a:pPr lvl="0" fontAlgn="base"/>
            <a:endParaRPr lang="zh-CN" altLang="en-US" strike="noStrike" noProof="1"/>
          </a:p>
        </p:txBody>
      </p:sp>
      <p:sp>
        <p:nvSpPr>
          <p:cNvPr id="15" name="日期占位符 4"/>
          <p:cNvSpPr>
            <a:spLocks noGrp="1"/>
          </p:cNvSpPr>
          <p:nvPr>
            <p:ph type="dt" sz="half" idx="12"/>
          </p:nvPr>
        </p:nvSpPr>
        <p:spPr>
          <a:xfrm>
            <a:off x="838200" y="6356350"/>
            <a:ext cx="2743200" cy="365125"/>
          </a:xfrm>
          <a:prstGeom prst="rect">
            <a:avLst/>
          </a:prstGeom>
        </p:spPr>
        <p:txBody>
          <a:bodyPr vert="horz" lIns="91440" tIns="45720" rIns="91440" bIns="45720" rtlCol="0" anchor="ctr">
            <a:normAutofit/>
          </a:bodyPr>
          <a:lstStyle>
            <a:lvl1pPr>
              <a:defRPr/>
            </a:lvl1pPr>
          </a:lstStyle>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
        <p:nvSpPr>
          <p:cNvPr id="5" name="页脚占位符 5"/>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a:lvl1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mn-cs"/>
            </a:endParaRPr>
          </a:p>
        </p:txBody>
      </p:sp>
      <p:sp>
        <p:nvSpPr>
          <p:cNvPr id="17" name="灯片编号占位符 6"/>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defRPr/>
            </a:lvl1pPr>
          </a:lstStyle>
          <a:p>
            <a:pPr marL="0" marR="0" lvl="0" indent="0" algn="r" defTabSz="914400" rtl="0" eaLnBrk="1" fontAlgn="auto" latinLnBrk="0" hangingPunct="1">
              <a:lnSpc>
                <a:spcPct val="120000"/>
              </a:lnSpc>
              <a:spcBef>
                <a:spcPct val="0"/>
              </a:spcBef>
              <a:spcAft>
                <a:spcPct val="0"/>
              </a:spcAft>
              <a:buClrTx/>
              <a:buSzTx/>
              <a:buFontTx/>
              <a:buNone/>
              <a:defRPr/>
            </a:pPr>
            <a:fld id="{45880878-4589-40F7-B911-C33EAC1E67D4}" type="slidenum">
              <a:rPr kumimoji="0" lang="zh-CN" altLang="en-US" sz="1200" b="0" i="0" u="none" strike="noStrike" kern="1200" cap="none" spc="0" normalizeH="0" baseline="0" noProof="1" smtClean="0">
                <a:ln>
                  <a:noFill/>
                </a:ln>
                <a:solidFill>
                  <a:schemeClr val="bg1">
                    <a:lumMod val="50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9" name="任意多边形: 形状 5"/>
          <p:cNvSpPr/>
          <p:nvPr/>
        </p:nvSpPr>
        <p:spPr>
          <a:xfrm>
            <a:off x="11123613" y="-7937"/>
            <a:ext cx="1068388"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椭圆 9"/>
          <p:cNvSpPr/>
          <p:nvPr/>
        </p:nvSpPr>
        <p:spPr>
          <a:xfrm>
            <a:off x="1357313" y="1363663"/>
            <a:ext cx="1497013" cy="1498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任意多边形: 形状 7"/>
          <p:cNvSpPr/>
          <p:nvPr/>
        </p:nvSpPr>
        <p:spPr>
          <a:xfrm>
            <a:off x="8089900" y="-7937"/>
            <a:ext cx="1047750" cy="420688"/>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 name="任意多边形: 形状 8"/>
          <p:cNvSpPr/>
          <p:nvPr/>
        </p:nvSpPr>
        <p:spPr>
          <a:xfrm>
            <a:off x="4592638" y="5781675"/>
            <a:ext cx="2116138" cy="1087438"/>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3" name="任意多边形: 形状 9"/>
          <p:cNvSpPr/>
          <p:nvPr/>
        </p:nvSpPr>
        <p:spPr>
          <a:xfrm>
            <a:off x="10945813" y="6275388"/>
            <a:ext cx="1036638"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4" name="任意多边形: 形状 10"/>
          <p:cNvSpPr/>
          <p:nvPr/>
        </p:nvSpPr>
        <p:spPr>
          <a:xfrm>
            <a:off x="-19050" y="6184900"/>
            <a:ext cx="78740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5" name="KSO_Shape"/>
          <p:cNvSpPr/>
          <p:nvPr/>
        </p:nvSpPr>
        <p:spPr>
          <a:xfrm rot="10154805">
            <a:off x="9918700" y="490378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Arial" panose="020B0604020202020204" pitchFamily="34" charset="0"/>
            </a:endParaRPr>
          </a:p>
        </p:txBody>
      </p:sp>
      <p:sp>
        <p:nvSpPr>
          <p:cNvPr id="16" name="KSO_Shape"/>
          <p:cNvSpPr/>
          <p:nvPr/>
        </p:nvSpPr>
        <p:spPr>
          <a:xfrm rot="10154805">
            <a:off x="8661400" y="2400300"/>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Arial" panose="020B0604020202020204" pitchFamily="34" charset="0"/>
            </a:endParaRPr>
          </a:p>
        </p:txBody>
      </p:sp>
      <p:sp>
        <p:nvSpPr>
          <p:cNvPr id="17" name="KSO_Shape"/>
          <p:cNvSpPr/>
          <p:nvPr/>
        </p:nvSpPr>
        <p:spPr>
          <a:xfrm rot="13326744">
            <a:off x="1309688" y="4641850"/>
            <a:ext cx="628650" cy="55403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Arial" panose="020B0604020202020204" pitchFamily="34" charset="0"/>
            </a:endParaRPr>
          </a:p>
        </p:txBody>
      </p:sp>
      <p:sp>
        <p:nvSpPr>
          <p:cNvPr id="18" name="KSO_Shape"/>
          <p:cNvSpPr/>
          <p:nvPr/>
        </p:nvSpPr>
        <p:spPr>
          <a:xfrm rot="6300000">
            <a:off x="5813425" y="893763"/>
            <a:ext cx="563563" cy="49688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mn-lt"/>
              <a:ea typeface="+mn-ea"/>
              <a:cs typeface="Arial" panose="020B0604020202020204" pitchFamily="34" charset="0"/>
            </a:endParaRPr>
          </a:p>
        </p:txBody>
      </p:sp>
      <p:sp>
        <p:nvSpPr>
          <p:cNvPr id="2" name="标题 1"/>
          <p:cNvSpPr>
            <a:spLocks noGrp="1"/>
          </p:cNvSpPr>
          <p:nvPr>
            <p:ph type="title"/>
          </p:nvPr>
        </p:nvSpPr>
        <p:spPr>
          <a:xfrm>
            <a:off x="2447925" y="2592718"/>
            <a:ext cx="7296150" cy="1442383"/>
          </a:xfrm>
        </p:spPr>
        <p:txBody>
          <a:bodyPr>
            <a:normAutofit/>
          </a:bodyPr>
          <a:lstStyle>
            <a:lvl1pPr algn="ctr">
              <a:defRPr sz="8000" b="1">
                <a:solidFill>
                  <a:schemeClr val="accent5"/>
                </a:solidFill>
              </a:defRPr>
            </a:lvl1pPr>
          </a:lstStyle>
          <a:p>
            <a:pPr fontAlgn="base"/>
            <a:r>
              <a:rPr lang="zh-CN" altLang="en-US" strike="noStrike" noProof="1"/>
              <a:t>单击此处编辑母版标题样式</a:t>
            </a:r>
          </a:p>
        </p:txBody>
      </p:sp>
      <p:sp>
        <p:nvSpPr>
          <p:cNvPr id="19" name="日期占位符 2"/>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defRPr/>
            </a:lvl1pPr>
          </a:lstStyle>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
        <p:nvSpPr>
          <p:cNvPr id="20" name="页脚占位符 3"/>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a:lvl1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mn-cs"/>
            </a:endParaRPr>
          </a:p>
        </p:txBody>
      </p:sp>
      <p:sp>
        <p:nvSpPr>
          <p:cNvPr id="21" name="灯片编号占位符 4"/>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defRPr/>
            </a:lvl1pPr>
          </a:lstStyle>
          <a:p>
            <a:pPr marL="0" marR="0" lvl="0" indent="0" algn="r" defTabSz="914400" rtl="0" eaLnBrk="1" fontAlgn="auto" latinLnBrk="0" hangingPunct="1">
              <a:lnSpc>
                <a:spcPct val="120000"/>
              </a:lnSpc>
              <a:spcBef>
                <a:spcPct val="0"/>
              </a:spcBef>
              <a:spcAft>
                <a:spcPct val="0"/>
              </a:spcAft>
              <a:buClrTx/>
              <a:buSzTx/>
              <a:buFontTx/>
              <a:buNone/>
              <a:defRPr/>
            </a:pPr>
            <a:fld id="{D4D3A64F-A1C2-41F5-8964-323B7920FA06}" type="slidenum">
              <a:rPr kumimoji="0" lang="zh-CN" altLang="en-US" sz="1200" b="0" i="0" u="none" strike="noStrike" kern="1200" cap="none" spc="0" normalizeH="0" baseline="0" noProof="1" smtClean="0">
                <a:ln>
                  <a:noFill/>
                </a:ln>
                <a:solidFill>
                  <a:schemeClr val="bg1">
                    <a:lumMod val="50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任意多边形: 形状 45"/>
          <p:cNvSpPr/>
          <p:nvPr>
            <p:custDataLst>
              <p:tags r:id="rId1"/>
            </p:custDataLst>
          </p:nvPr>
        </p:nvSpPr>
        <p:spPr>
          <a:xfrm>
            <a:off x="0" y="-6350"/>
            <a:ext cx="1173163" cy="1162050"/>
          </a:xfrm>
          <a:custGeom>
            <a:avLst/>
            <a:gdLst>
              <a:gd name="connsiteX0" fmla="*/ 0 w 1172915"/>
              <a:gd name="connsiteY0" fmla="*/ 0 h 1162285"/>
              <a:gd name="connsiteX1" fmla="*/ 1172915 w 1172915"/>
              <a:gd name="connsiteY1" fmla="*/ 0 h 1162285"/>
              <a:gd name="connsiteX2" fmla="*/ 1167422 w 1172915"/>
              <a:gd name="connsiteY2" fmla="*/ 108787 h 1162285"/>
              <a:gd name="connsiteX3" fmla="*/ 0 w 1172915"/>
              <a:gd name="connsiteY3" fmla="*/ 1162285 h 1162285"/>
            </a:gdLst>
            <a:ahLst/>
            <a:cxnLst>
              <a:cxn ang="0">
                <a:pos x="connsiteX0" y="connsiteY0"/>
              </a:cxn>
              <a:cxn ang="0">
                <a:pos x="connsiteX1" y="connsiteY1"/>
              </a:cxn>
              <a:cxn ang="0">
                <a:pos x="connsiteX2" y="connsiteY2"/>
              </a:cxn>
              <a:cxn ang="0">
                <a:pos x="connsiteX3" y="connsiteY3"/>
              </a:cxn>
            </a:cxnLst>
            <a:rect l="l" t="t" r="r" b="b"/>
            <a:pathLst>
              <a:path w="1172915" h="1162285">
                <a:moveTo>
                  <a:pt x="0" y="0"/>
                </a:moveTo>
                <a:lnTo>
                  <a:pt x="1172915" y="0"/>
                </a:lnTo>
                <a:lnTo>
                  <a:pt x="1167422" y="108787"/>
                </a:lnTo>
                <a:cubicBezTo>
                  <a:pt x="1107328" y="700521"/>
                  <a:pt x="607589" y="1162285"/>
                  <a:pt x="0" y="1162285"/>
                </a:cubicBezTo>
                <a:close/>
              </a:path>
            </a:pathLst>
          </a:custGeom>
          <a:solidFill>
            <a:srgbClr val="F7F7F7"/>
          </a:solidFill>
          <a:ln>
            <a:noFill/>
          </a:ln>
          <a:effectLst>
            <a:outerShdw blurRad="330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0" name="任意多边形: 形状 46"/>
          <p:cNvSpPr/>
          <p:nvPr>
            <p:custDataLst>
              <p:tags r:id="rId2"/>
            </p:custDataLst>
          </p:nvPr>
        </p:nvSpPr>
        <p:spPr>
          <a:xfrm>
            <a:off x="0" y="-6350"/>
            <a:ext cx="1036638" cy="1036638"/>
          </a:xfrm>
          <a:custGeom>
            <a:avLst/>
            <a:gdLst>
              <a:gd name="connsiteX0" fmla="*/ 0 w 1036320"/>
              <a:gd name="connsiteY0" fmla="*/ 0 h 1036320"/>
              <a:gd name="connsiteX1" fmla="*/ 1036320 w 1036320"/>
              <a:gd name="connsiteY1" fmla="*/ 0 h 1036320"/>
              <a:gd name="connsiteX2" fmla="*/ 0 w 1036320"/>
              <a:gd name="connsiteY2" fmla="*/ 1036320 h 1036320"/>
            </a:gdLst>
            <a:ahLst/>
            <a:cxnLst>
              <a:cxn ang="0">
                <a:pos x="connsiteX0" y="connsiteY0"/>
              </a:cxn>
              <a:cxn ang="0">
                <a:pos x="connsiteX1" y="connsiteY1"/>
              </a:cxn>
              <a:cxn ang="0">
                <a:pos x="connsiteX2" y="connsiteY2"/>
              </a:cxn>
            </a:cxnLst>
            <a:rect l="l" t="t" r="r" b="b"/>
            <a:pathLst>
              <a:path w="1036320" h="1036320">
                <a:moveTo>
                  <a:pt x="0" y="0"/>
                </a:moveTo>
                <a:lnTo>
                  <a:pt x="1036320" y="0"/>
                </a:lnTo>
                <a:cubicBezTo>
                  <a:pt x="1036320" y="572344"/>
                  <a:pt x="572344" y="1036320"/>
                  <a:pt x="0" y="1036320"/>
                </a:cubicBezTo>
                <a:close/>
              </a:path>
            </a:pathLst>
          </a:cu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1" name="KSO_Shape"/>
          <p:cNvSpPr/>
          <p:nvPr>
            <p:custDataLst>
              <p:tags r:id="rId3"/>
            </p:custDataLst>
          </p:nvPr>
        </p:nvSpPr>
        <p:spPr>
          <a:xfrm rot="6188927">
            <a:off x="784225" y="434975"/>
            <a:ext cx="88900" cy="7937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2" name="KSO_Shape"/>
          <p:cNvSpPr/>
          <p:nvPr>
            <p:custDataLst>
              <p:tags r:id="rId4"/>
            </p:custDataLst>
          </p:nvPr>
        </p:nvSpPr>
        <p:spPr>
          <a:xfrm rot="7226800">
            <a:off x="745331" y="535781"/>
            <a:ext cx="88900" cy="7778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3" name="KSO_Shape"/>
          <p:cNvSpPr/>
          <p:nvPr>
            <p:custDataLst>
              <p:tags r:id="rId5"/>
            </p:custDataLst>
          </p:nvPr>
        </p:nvSpPr>
        <p:spPr>
          <a:xfrm rot="8126800">
            <a:off x="676275" y="620713"/>
            <a:ext cx="88900" cy="7778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4" name="KSO_Shape"/>
          <p:cNvSpPr/>
          <p:nvPr>
            <p:custDataLst>
              <p:tags r:id="rId6"/>
            </p:custDataLst>
          </p:nvPr>
        </p:nvSpPr>
        <p:spPr>
          <a:xfrm rot="9026800">
            <a:off x="590550" y="677863"/>
            <a:ext cx="88900" cy="7937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39788" y="2615609"/>
            <a:ext cx="5157787" cy="3574054"/>
          </a:xfrm>
        </p:spPr>
        <p:txBody>
          <a:bodyPr/>
          <a:lstStyle>
            <a:lvl1pPr>
              <a:defRPr sz="2000"/>
            </a:lvl1pPr>
            <a:lvl2pPr>
              <a:defRPr sz="1800"/>
            </a:lvl2pPr>
            <a:lvl3pPr>
              <a:defRPr sz="1800"/>
            </a:lvl3pPr>
            <a:lvl4pPr>
              <a:defRPr sz="1800"/>
            </a:lvl4pPr>
            <a:lvl5pPr>
              <a:defRPr sz="1800"/>
            </a:lvl5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72200" y="2615609"/>
            <a:ext cx="5183188" cy="3574054"/>
          </a:xfrm>
        </p:spPr>
        <p:txBody>
          <a:bodyPr/>
          <a:lstStyle>
            <a:lvl1pPr>
              <a:defRPr sz="2000"/>
            </a:lvl1pPr>
            <a:lvl2pPr>
              <a:defRPr sz="1800"/>
            </a:lvl2pPr>
            <a:lvl3pPr>
              <a:defRPr sz="1800"/>
            </a:lvl3pPr>
            <a:lvl4pPr>
              <a:defRPr sz="1800"/>
            </a:lvl4pPr>
            <a:lvl5pPr>
              <a:defRPr sz="1800"/>
            </a:lvl5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6" name="标题 15"/>
          <p:cNvSpPr>
            <a:spLocks noGrp="1"/>
          </p:cNvSpPr>
          <p:nvPr>
            <p:ph type="title"/>
          </p:nvPr>
        </p:nvSpPr>
        <p:spPr>
          <a:xfrm>
            <a:off x="1268730" y="276226"/>
            <a:ext cx="9774555" cy="518160"/>
          </a:xfrm>
        </p:spPr>
        <p:txBody>
          <a:bodyPr>
            <a:noAutofit/>
          </a:bodyPr>
          <a:lstStyle>
            <a:lvl1pPr>
              <a:defRPr sz="3200" b="1">
                <a:solidFill>
                  <a:schemeClr val="tx1">
                    <a:lumMod val="65000"/>
                    <a:lumOff val="35000"/>
                  </a:schemeClr>
                </a:solidFill>
                <a:latin typeface="黑体" panose="02010609060101010101" pitchFamily="49" charset="-122"/>
                <a:ea typeface="黑体" panose="02010609060101010101" pitchFamily="49" charset="-122"/>
              </a:defRPr>
            </a:lvl1pPr>
          </a:lstStyle>
          <a:p>
            <a:pPr fontAlgn="base"/>
            <a:r>
              <a:rPr lang="zh-CN" altLang="en-US" strike="noStrike" noProof="1"/>
              <a:t>单击此处编辑母版标题样式</a:t>
            </a:r>
          </a:p>
        </p:txBody>
      </p:sp>
      <p:sp>
        <p:nvSpPr>
          <p:cNvPr id="17" name="文本占位符 16"/>
          <p:cNvSpPr>
            <a:spLocks noGrp="1"/>
          </p:cNvSpPr>
          <p:nvPr>
            <p:ph type="body" sz="quarter" idx="13"/>
          </p:nvPr>
        </p:nvSpPr>
        <p:spPr>
          <a:xfrm>
            <a:off x="1295400" y="802640"/>
            <a:ext cx="5621338" cy="354013"/>
          </a:xfrm>
        </p:spPr>
        <p:txBody>
          <a:bodyPr>
            <a:noAutofit/>
          </a:bodyPr>
          <a:lstStyle>
            <a:lvl1pPr marL="0" indent="0">
              <a:buNone/>
              <a:defRPr sz="2000">
                <a:solidFill>
                  <a:schemeClr val="tx1">
                    <a:lumMod val="50000"/>
                    <a:lumOff val="50000"/>
                  </a:schemeClr>
                </a:solidFill>
                <a:latin typeface="黑体" panose="02010609060101010101" pitchFamily="49" charset="-122"/>
                <a:ea typeface="黑体" panose="02010609060101010101" pitchFamily="49" charset="-122"/>
              </a:defRPr>
            </a:lvl1pPr>
          </a:lstStyle>
          <a:p>
            <a:pPr lvl="0" fontAlgn="base"/>
            <a:endParaRPr lang="zh-CN" altLang="en-US" strike="noStrike" noProof="1"/>
          </a:p>
        </p:txBody>
      </p:sp>
      <p:sp>
        <p:nvSpPr>
          <p:cNvPr id="15" name="日期占位符 6"/>
          <p:cNvSpPr>
            <a:spLocks noGrp="1"/>
          </p:cNvSpPr>
          <p:nvPr>
            <p:ph type="dt" sz="half" idx="12"/>
          </p:nvPr>
        </p:nvSpPr>
        <p:spPr>
          <a:xfrm>
            <a:off x="838200" y="6356350"/>
            <a:ext cx="2743200" cy="365125"/>
          </a:xfrm>
          <a:prstGeom prst="rect">
            <a:avLst/>
          </a:prstGeom>
        </p:spPr>
        <p:txBody>
          <a:bodyPr vert="horz" lIns="91440" tIns="45720" rIns="91440" bIns="45720" rtlCol="0" anchor="ctr">
            <a:normAutofit/>
          </a:bodyPr>
          <a:lstStyle>
            <a:lvl1pPr>
              <a:defRPr/>
            </a:lvl1pPr>
          </a:lstStyle>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
        <p:nvSpPr>
          <p:cNvPr id="2" name="页脚占位符 7"/>
          <p:cNvSpPr>
            <a:spLocks noGrp="1"/>
          </p:cNvSpPr>
          <p:nvPr>
            <p:ph type="ftr" sz="quarter" idx="23"/>
          </p:nvPr>
        </p:nvSpPr>
        <p:spPr>
          <a:xfrm>
            <a:off x="4038600" y="6356350"/>
            <a:ext cx="4114800" cy="365125"/>
          </a:xfrm>
          <a:prstGeom prst="rect">
            <a:avLst/>
          </a:prstGeom>
        </p:spPr>
        <p:txBody>
          <a:bodyPr vert="horz" lIns="91440" tIns="45720" rIns="91440" bIns="45720" rtlCol="0" anchor="ctr">
            <a:normAutofit/>
          </a:bodyPr>
          <a:lstStyle>
            <a:lvl1pPr>
              <a:defRPr/>
            </a:lvl1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8"/>
          <p:cNvSpPr>
            <a:spLocks noGrp="1"/>
          </p:cNvSpPr>
          <p:nvPr>
            <p:ph type="sldNum" sz="quarter" idx="14"/>
          </p:nvPr>
        </p:nvSpPr>
        <p:spPr>
          <a:xfrm>
            <a:off x="8610600" y="6356350"/>
            <a:ext cx="2743200" cy="365125"/>
          </a:xfrm>
          <a:prstGeom prst="rect">
            <a:avLst/>
          </a:prstGeom>
        </p:spPr>
        <p:txBody>
          <a:bodyPr vert="horz" lIns="91440" tIns="45720" rIns="91440" bIns="45720" rtlCol="0" anchor="ctr">
            <a:normAutofit/>
          </a:bodyPr>
          <a:lstStyle>
            <a:lvl1pPr>
              <a:defRPr/>
            </a:lvl1pPr>
          </a:lstStyle>
          <a:p>
            <a:pPr marL="0" marR="0" lvl="0" indent="0" algn="r" defTabSz="914400" rtl="0" eaLnBrk="1" fontAlgn="auto" latinLnBrk="0" hangingPunct="1">
              <a:lnSpc>
                <a:spcPct val="120000"/>
              </a:lnSpc>
              <a:spcBef>
                <a:spcPct val="0"/>
              </a:spcBef>
              <a:spcAft>
                <a:spcPct val="0"/>
              </a:spcAft>
              <a:buClrTx/>
              <a:buSzTx/>
              <a:buFontTx/>
              <a:buNone/>
              <a:defRPr/>
            </a:pPr>
            <a:fld id="{50AD9F6D-D14B-497B-B0CC-3620E37B1E2B}" type="slidenum">
              <a:rPr kumimoji="0" lang="zh-CN" altLang="en-US" sz="1200" b="0" i="0" u="none" strike="noStrike" kern="1200" cap="none" spc="0" normalizeH="0" baseline="0" noProof="1" smtClean="0">
                <a:ln>
                  <a:noFill/>
                </a:ln>
                <a:solidFill>
                  <a:schemeClr val="bg1">
                    <a:lumMod val="50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9" name="任意多边形: 形状 45"/>
          <p:cNvSpPr/>
          <p:nvPr>
            <p:custDataLst>
              <p:tags r:id="rId1"/>
            </p:custDataLst>
          </p:nvPr>
        </p:nvSpPr>
        <p:spPr>
          <a:xfrm>
            <a:off x="0" y="-6350"/>
            <a:ext cx="1173163" cy="1162050"/>
          </a:xfrm>
          <a:custGeom>
            <a:avLst/>
            <a:gdLst>
              <a:gd name="connsiteX0" fmla="*/ 0 w 1172915"/>
              <a:gd name="connsiteY0" fmla="*/ 0 h 1162285"/>
              <a:gd name="connsiteX1" fmla="*/ 1172915 w 1172915"/>
              <a:gd name="connsiteY1" fmla="*/ 0 h 1162285"/>
              <a:gd name="connsiteX2" fmla="*/ 1167422 w 1172915"/>
              <a:gd name="connsiteY2" fmla="*/ 108787 h 1162285"/>
              <a:gd name="connsiteX3" fmla="*/ 0 w 1172915"/>
              <a:gd name="connsiteY3" fmla="*/ 1162285 h 1162285"/>
            </a:gdLst>
            <a:ahLst/>
            <a:cxnLst>
              <a:cxn ang="0">
                <a:pos x="connsiteX0" y="connsiteY0"/>
              </a:cxn>
              <a:cxn ang="0">
                <a:pos x="connsiteX1" y="connsiteY1"/>
              </a:cxn>
              <a:cxn ang="0">
                <a:pos x="connsiteX2" y="connsiteY2"/>
              </a:cxn>
              <a:cxn ang="0">
                <a:pos x="connsiteX3" y="connsiteY3"/>
              </a:cxn>
            </a:cxnLst>
            <a:rect l="l" t="t" r="r" b="b"/>
            <a:pathLst>
              <a:path w="1172915" h="1162285">
                <a:moveTo>
                  <a:pt x="0" y="0"/>
                </a:moveTo>
                <a:lnTo>
                  <a:pt x="1172915" y="0"/>
                </a:lnTo>
                <a:lnTo>
                  <a:pt x="1167422" y="108787"/>
                </a:lnTo>
                <a:cubicBezTo>
                  <a:pt x="1107328" y="700521"/>
                  <a:pt x="607589" y="1162285"/>
                  <a:pt x="0" y="1162285"/>
                </a:cubicBezTo>
                <a:close/>
              </a:path>
            </a:pathLst>
          </a:custGeom>
          <a:solidFill>
            <a:srgbClr val="F7F7F7"/>
          </a:solidFill>
          <a:ln>
            <a:noFill/>
          </a:ln>
          <a:effectLst>
            <a:outerShdw blurRad="330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0" name="任意多边形: 形状 46"/>
          <p:cNvSpPr/>
          <p:nvPr>
            <p:custDataLst>
              <p:tags r:id="rId2"/>
            </p:custDataLst>
          </p:nvPr>
        </p:nvSpPr>
        <p:spPr>
          <a:xfrm>
            <a:off x="0" y="-6350"/>
            <a:ext cx="1036638" cy="1036638"/>
          </a:xfrm>
          <a:custGeom>
            <a:avLst/>
            <a:gdLst>
              <a:gd name="connsiteX0" fmla="*/ 0 w 1036320"/>
              <a:gd name="connsiteY0" fmla="*/ 0 h 1036320"/>
              <a:gd name="connsiteX1" fmla="*/ 1036320 w 1036320"/>
              <a:gd name="connsiteY1" fmla="*/ 0 h 1036320"/>
              <a:gd name="connsiteX2" fmla="*/ 0 w 1036320"/>
              <a:gd name="connsiteY2" fmla="*/ 1036320 h 1036320"/>
            </a:gdLst>
            <a:ahLst/>
            <a:cxnLst>
              <a:cxn ang="0">
                <a:pos x="connsiteX0" y="connsiteY0"/>
              </a:cxn>
              <a:cxn ang="0">
                <a:pos x="connsiteX1" y="connsiteY1"/>
              </a:cxn>
              <a:cxn ang="0">
                <a:pos x="connsiteX2" y="connsiteY2"/>
              </a:cxn>
            </a:cxnLst>
            <a:rect l="l" t="t" r="r" b="b"/>
            <a:pathLst>
              <a:path w="1036320" h="1036320">
                <a:moveTo>
                  <a:pt x="0" y="0"/>
                </a:moveTo>
                <a:lnTo>
                  <a:pt x="1036320" y="0"/>
                </a:lnTo>
                <a:cubicBezTo>
                  <a:pt x="1036320" y="572344"/>
                  <a:pt x="572344" y="1036320"/>
                  <a:pt x="0" y="1036320"/>
                </a:cubicBezTo>
                <a:close/>
              </a:path>
            </a:pathLst>
          </a:cu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1" name="KSO_Shape"/>
          <p:cNvSpPr/>
          <p:nvPr>
            <p:custDataLst>
              <p:tags r:id="rId3"/>
            </p:custDataLst>
          </p:nvPr>
        </p:nvSpPr>
        <p:spPr>
          <a:xfrm rot="6188927">
            <a:off x="784225" y="434975"/>
            <a:ext cx="88900" cy="7937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2" name="KSO_Shape"/>
          <p:cNvSpPr/>
          <p:nvPr>
            <p:custDataLst>
              <p:tags r:id="rId4"/>
            </p:custDataLst>
          </p:nvPr>
        </p:nvSpPr>
        <p:spPr>
          <a:xfrm rot="7226800">
            <a:off x="745331" y="535781"/>
            <a:ext cx="88900" cy="7778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3" name="KSO_Shape"/>
          <p:cNvSpPr/>
          <p:nvPr>
            <p:custDataLst>
              <p:tags r:id="rId5"/>
            </p:custDataLst>
          </p:nvPr>
        </p:nvSpPr>
        <p:spPr>
          <a:xfrm rot="8126800">
            <a:off x="676275" y="620713"/>
            <a:ext cx="88900" cy="7778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4" name="KSO_Shape"/>
          <p:cNvSpPr/>
          <p:nvPr>
            <p:custDataLst>
              <p:tags r:id="rId6"/>
            </p:custDataLst>
          </p:nvPr>
        </p:nvSpPr>
        <p:spPr>
          <a:xfrm rot="9026800">
            <a:off x="590550" y="677863"/>
            <a:ext cx="88900" cy="7937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2" name="标题 1"/>
          <p:cNvSpPr>
            <a:spLocks noGrp="1"/>
          </p:cNvSpPr>
          <p:nvPr>
            <p:ph type="title"/>
          </p:nvPr>
        </p:nvSpPr>
        <p:spPr>
          <a:xfrm>
            <a:off x="839787" y="457200"/>
            <a:ext cx="4165200" cy="1600200"/>
          </a:xfrm>
        </p:spPr>
        <p:txBody>
          <a:bodyPr anchor="t">
            <a:normAutofit/>
          </a:bodyPr>
          <a:lstStyle>
            <a:lvl1pPr>
              <a:defRPr sz="3600"/>
            </a:lvl1pPr>
          </a:lstStyle>
          <a:p>
            <a:pPr fontAlgn="base"/>
            <a:r>
              <a:rPr lang="zh-CN" altLang="en-US" strike="noStrike" noProof="1"/>
              <a:t>单击此处编辑母版标题样式</a:t>
            </a:r>
          </a:p>
        </p:txBody>
      </p:sp>
      <p:sp>
        <p:nvSpPr>
          <p:cNvPr id="3" name="图片占位符 2"/>
          <p:cNvSpPr>
            <a:spLocks noGrp="1" noChangeAspect="1"/>
          </p:cNvSpPr>
          <p:nvPr>
            <p:ph type="pic" idx="1"/>
          </p:nvPr>
        </p:nvSpPr>
        <p:spPr>
          <a:xfrm>
            <a:off x="5184000" y="457200"/>
            <a:ext cx="6170400" cy="54036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2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p>
        </p:txBody>
      </p:sp>
      <p:sp>
        <p:nvSpPr>
          <p:cNvPr id="15" name="日期占位符 4"/>
          <p:cNvSpPr>
            <a:spLocks noGrp="1"/>
          </p:cNvSpPr>
          <p:nvPr>
            <p:ph type="dt" sz="half" idx="12"/>
          </p:nvPr>
        </p:nvSpPr>
        <p:spPr>
          <a:xfrm>
            <a:off x="838200" y="6356350"/>
            <a:ext cx="2743200" cy="365125"/>
          </a:xfrm>
          <a:prstGeom prst="rect">
            <a:avLst/>
          </a:prstGeom>
        </p:spPr>
        <p:txBody>
          <a:bodyPr vert="horz" lIns="91440" tIns="45720" rIns="91440" bIns="45720" rtlCol="0" anchor="ctr">
            <a:normAutofit/>
          </a:bodyPr>
          <a:lstStyle>
            <a:lvl1pPr>
              <a:defRPr/>
            </a:lvl1pPr>
          </a:lstStyle>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
        <p:nvSpPr>
          <p:cNvPr id="16" name="页脚占位符 5"/>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defRPr dirty="0"/>
            </a:lvl1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mn-cs"/>
            </a:endParaRPr>
          </a:p>
        </p:txBody>
      </p:sp>
      <p:sp>
        <p:nvSpPr>
          <p:cNvPr id="17" name="灯片编号占位符 6"/>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defRPr/>
            </a:lvl1pPr>
          </a:lstStyle>
          <a:p>
            <a:pPr marL="0" marR="0" lvl="0" indent="0" algn="r" defTabSz="914400" rtl="0" eaLnBrk="1" fontAlgn="auto" latinLnBrk="0" hangingPunct="1">
              <a:lnSpc>
                <a:spcPct val="120000"/>
              </a:lnSpc>
              <a:spcBef>
                <a:spcPct val="0"/>
              </a:spcBef>
              <a:spcAft>
                <a:spcPct val="0"/>
              </a:spcAft>
              <a:buClrTx/>
              <a:buSzTx/>
              <a:buFontTx/>
              <a:buNone/>
              <a:defRPr/>
            </a:pPr>
            <a:fld id="{0201A40A-D282-4AB0-A159-AE861D87E893}" type="slidenum">
              <a:rPr kumimoji="0" lang="zh-CN" altLang="en-US" sz="1200" b="0" i="0" u="none" strike="noStrike" kern="1200" cap="none" spc="0" normalizeH="0" baseline="0" noProof="1" smtClean="0">
                <a:ln>
                  <a:noFill/>
                </a:ln>
                <a:solidFill>
                  <a:schemeClr val="bg1">
                    <a:lumMod val="50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custDataLst>
              <p:tags r:id="rId14"/>
            </p:custDataLst>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p>
        </p:txBody>
      </p:sp>
      <p:sp>
        <p:nvSpPr>
          <p:cNvPr id="1027" name="文本占位符 2"/>
          <p:cNvSpPr>
            <a:spLocks noGrp="1"/>
          </p:cNvSpPr>
          <p:nvPr>
            <p:ph type="body"/>
            <p:custDataLst>
              <p:tags r:id="rId15"/>
            </p:custDataLst>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fontAlgn="auto">
              <a:lnSpc>
                <a:spcPct val="120000"/>
              </a:lnSpc>
              <a:defRPr sz="1200" noProof="1" smtClean="0">
                <a:solidFill>
                  <a:schemeClr val="bg1">
                    <a:lumMod val="50000"/>
                  </a:schemeClr>
                </a:solidFill>
                <a:latin typeface="+mn-lt"/>
                <a:ea typeface="+mn-ea"/>
              </a:defRPr>
            </a:lvl1pPr>
          </a:lstStyle>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fontAlgn="auto">
              <a:lnSpc>
                <a:spcPct val="120000"/>
              </a:lnSpc>
              <a:defRPr sz="1200" noProof="1">
                <a:solidFill>
                  <a:schemeClr val="bg1">
                    <a:lumMod val="50000"/>
                  </a:schemeClr>
                </a:solidFill>
              </a:defRPr>
            </a:lvl1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fontAlgn="auto">
              <a:lnSpc>
                <a:spcPct val="120000"/>
              </a:lnSpc>
              <a:defRPr sz="1200" noProof="1" smtClean="0">
                <a:solidFill>
                  <a:schemeClr val="bg1">
                    <a:lumMod val="50000"/>
                  </a:schemeClr>
                </a:solidFill>
                <a:latin typeface="+mn-lt"/>
                <a:ea typeface="+mn-ea"/>
              </a:defRPr>
            </a:lvl1pPr>
          </a:lstStyle>
          <a:p>
            <a:pPr marL="0" marR="0" lvl="0" indent="0" algn="r" defTabSz="914400" rtl="0" eaLnBrk="1" fontAlgn="auto" latinLnBrk="0" hangingPunct="1">
              <a:lnSpc>
                <a:spcPct val="120000"/>
              </a:lnSpc>
              <a:spcBef>
                <a:spcPct val="0"/>
              </a:spcBef>
              <a:spcAft>
                <a:spcPct val="0"/>
              </a:spcAft>
              <a:buClrTx/>
              <a:buSzTx/>
              <a:buFontTx/>
              <a:buNone/>
              <a:defRPr/>
            </a:pPr>
            <a:fld id="{1F463475-23D1-455C-A138-12F78BB862EC}" type="slidenum">
              <a:rPr kumimoji="0" lang="zh-CN" altLang="en-US" sz="1200" b="0" i="0" u="none" strike="noStrike" kern="1200" cap="none" spc="0" normalizeH="0" baseline="0" noProof="1" smtClean="0">
                <a:ln>
                  <a:noFill/>
                </a:ln>
                <a:solidFill>
                  <a:schemeClr val="bg1">
                    <a:lumMod val="50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bg1">
                  <a:lumMod val="50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fontAlgn="base">
        <a:lnSpc>
          <a:spcPct val="120000"/>
        </a:lnSpc>
        <a:spcBef>
          <a:spcPct val="0"/>
        </a:spcBef>
        <a:spcAft>
          <a:spcPct val="0"/>
        </a:spcAft>
        <a:defRPr sz="3200" b="1" kern="1200">
          <a:solidFill>
            <a:srgbClr val="595959"/>
          </a:solidFill>
          <a:latin typeface="黑体" panose="02010609060101010101" pitchFamily="49" charset="-122"/>
          <a:ea typeface="黑体" panose="02010609060101010101" pitchFamily="49" charset="-122"/>
          <a:cs typeface="+mj-cs"/>
        </a:defRPr>
      </a:lvl1pPr>
      <a:lvl2pPr algn="l" rtl="0" fontAlgn="base">
        <a:lnSpc>
          <a:spcPct val="120000"/>
        </a:lnSpc>
        <a:spcBef>
          <a:spcPct val="0"/>
        </a:spcBef>
        <a:spcAft>
          <a:spcPct val="0"/>
        </a:spcAft>
        <a:defRPr sz="3200" b="1">
          <a:solidFill>
            <a:srgbClr val="595959"/>
          </a:solidFill>
          <a:latin typeface="黑体" panose="02010609060101010101" pitchFamily="49" charset="-122"/>
          <a:ea typeface="黑体" panose="02010609060101010101" pitchFamily="49" charset="-122"/>
        </a:defRPr>
      </a:lvl2pPr>
      <a:lvl3pPr algn="l" rtl="0" fontAlgn="base">
        <a:lnSpc>
          <a:spcPct val="120000"/>
        </a:lnSpc>
        <a:spcBef>
          <a:spcPct val="0"/>
        </a:spcBef>
        <a:spcAft>
          <a:spcPct val="0"/>
        </a:spcAft>
        <a:defRPr sz="3200" b="1">
          <a:solidFill>
            <a:srgbClr val="595959"/>
          </a:solidFill>
          <a:latin typeface="黑体" panose="02010609060101010101" pitchFamily="49" charset="-122"/>
          <a:ea typeface="黑体" panose="02010609060101010101" pitchFamily="49" charset="-122"/>
        </a:defRPr>
      </a:lvl3pPr>
      <a:lvl4pPr algn="l" rtl="0" fontAlgn="base">
        <a:lnSpc>
          <a:spcPct val="120000"/>
        </a:lnSpc>
        <a:spcBef>
          <a:spcPct val="0"/>
        </a:spcBef>
        <a:spcAft>
          <a:spcPct val="0"/>
        </a:spcAft>
        <a:defRPr sz="3200" b="1">
          <a:solidFill>
            <a:srgbClr val="595959"/>
          </a:solidFill>
          <a:latin typeface="黑体" panose="02010609060101010101" pitchFamily="49" charset="-122"/>
          <a:ea typeface="黑体" panose="02010609060101010101" pitchFamily="49" charset="-122"/>
        </a:defRPr>
      </a:lvl4pPr>
      <a:lvl5pPr algn="l" rtl="0" fontAlgn="base">
        <a:lnSpc>
          <a:spcPct val="120000"/>
        </a:lnSpc>
        <a:spcBef>
          <a:spcPct val="0"/>
        </a:spcBef>
        <a:spcAft>
          <a:spcPct val="0"/>
        </a:spcAft>
        <a:defRPr sz="3200" b="1">
          <a:solidFill>
            <a:srgbClr val="595959"/>
          </a:solidFill>
          <a:latin typeface="黑体" panose="02010609060101010101" pitchFamily="49" charset="-122"/>
          <a:ea typeface="黑体" panose="02010609060101010101" pitchFamily="49" charset="-122"/>
        </a:defRPr>
      </a:lvl5pPr>
      <a:lvl6pPr marL="457200" algn="l" rtl="0" fontAlgn="base">
        <a:lnSpc>
          <a:spcPct val="120000"/>
        </a:lnSpc>
        <a:spcBef>
          <a:spcPct val="0"/>
        </a:spcBef>
        <a:spcAft>
          <a:spcPct val="0"/>
        </a:spcAft>
        <a:defRPr sz="3200" b="1">
          <a:solidFill>
            <a:srgbClr val="595959"/>
          </a:solidFill>
          <a:latin typeface="黑体" panose="02010609060101010101" pitchFamily="49" charset="-122"/>
          <a:ea typeface="黑体" panose="02010609060101010101" pitchFamily="49" charset="-122"/>
        </a:defRPr>
      </a:lvl6pPr>
      <a:lvl7pPr marL="914400" algn="l" rtl="0" fontAlgn="base">
        <a:lnSpc>
          <a:spcPct val="120000"/>
        </a:lnSpc>
        <a:spcBef>
          <a:spcPct val="0"/>
        </a:spcBef>
        <a:spcAft>
          <a:spcPct val="0"/>
        </a:spcAft>
        <a:defRPr sz="3200" b="1">
          <a:solidFill>
            <a:srgbClr val="595959"/>
          </a:solidFill>
          <a:latin typeface="黑体" panose="02010609060101010101" pitchFamily="49" charset="-122"/>
          <a:ea typeface="黑体" panose="02010609060101010101" pitchFamily="49" charset="-122"/>
        </a:defRPr>
      </a:lvl7pPr>
      <a:lvl8pPr marL="1371600" algn="l" rtl="0" fontAlgn="base">
        <a:lnSpc>
          <a:spcPct val="120000"/>
        </a:lnSpc>
        <a:spcBef>
          <a:spcPct val="0"/>
        </a:spcBef>
        <a:spcAft>
          <a:spcPct val="0"/>
        </a:spcAft>
        <a:defRPr sz="3200" b="1">
          <a:solidFill>
            <a:srgbClr val="595959"/>
          </a:solidFill>
          <a:latin typeface="黑体" panose="02010609060101010101" pitchFamily="49" charset="-122"/>
          <a:ea typeface="黑体" panose="02010609060101010101" pitchFamily="49" charset="-122"/>
        </a:defRPr>
      </a:lvl8pPr>
      <a:lvl9pPr marL="1828800" algn="l" rtl="0" fontAlgn="base">
        <a:lnSpc>
          <a:spcPct val="120000"/>
        </a:lnSpc>
        <a:spcBef>
          <a:spcPct val="0"/>
        </a:spcBef>
        <a:spcAft>
          <a:spcPct val="0"/>
        </a:spcAft>
        <a:defRPr sz="3200" b="1">
          <a:solidFill>
            <a:srgbClr val="595959"/>
          </a:solidFill>
          <a:latin typeface="黑体" panose="02010609060101010101" pitchFamily="49" charset="-122"/>
          <a:ea typeface="黑体" panose="02010609060101010101" pitchFamily="49" charset="-122"/>
        </a:defRPr>
      </a:lvl9pPr>
    </p:titleStyle>
    <p:bodyStyle>
      <a:lvl1pPr marL="228600" indent="-228600" algn="l" rtl="0" fontAlgn="base">
        <a:lnSpc>
          <a:spcPct val="120000"/>
        </a:lnSpc>
        <a:spcBef>
          <a:spcPts val="1000"/>
        </a:spcBef>
        <a:spcAft>
          <a:spcPct val="0"/>
        </a:spcAft>
        <a:buFont typeface="Arial" panose="020B0604020202020204" pitchFamily="34" charset="0"/>
        <a:buChar char="•"/>
        <a:defRPr sz="2400" kern="1200">
          <a:solidFill>
            <a:schemeClr val="tx1"/>
          </a:solidFill>
          <a:latin typeface="黑体" panose="02010609060101010101" pitchFamily="49" charset="-122"/>
          <a:ea typeface="黑体" panose="02010609060101010101" pitchFamily="49" charset="-122"/>
          <a:cs typeface="+mn-cs"/>
        </a:defRPr>
      </a:lvl1pPr>
      <a:lvl2pPr marL="685800" indent="-228600" algn="l" rtl="0" fontAlgn="base">
        <a:lnSpc>
          <a:spcPct val="120000"/>
        </a:lnSpc>
        <a:spcBef>
          <a:spcPts val="500"/>
        </a:spcBef>
        <a:spcAft>
          <a:spcPct val="0"/>
        </a:spcAft>
        <a:buFont typeface="Arial" panose="020B0604020202020204" pitchFamily="34" charset="0"/>
        <a:buChar char="•"/>
        <a:defRPr sz="2000" kern="1200">
          <a:solidFill>
            <a:schemeClr val="tx1"/>
          </a:solidFill>
          <a:latin typeface="黑体" panose="02010609060101010101" pitchFamily="49" charset="-122"/>
          <a:ea typeface="黑体" panose="02010609060101010101" pitchFamily="49" charset="-122"/>
          <a:cs typeface="+mn-cs"/>
        </a:defRPr>
      </a:lvl2pPr>
      <a:lvl3pPr marL="1143000" indent="-228600" algn="l" rtl="0" fontAlgn="base">
        <a:lnSpc>
          <a:spcPct val="120000"/>
        </a:lnSpc>
        <a:spcBef>
          <a:spcPts val="500"/>
        </a:spcBef>
        <a:spcAft>
          <a:spcPct val="0"/>
        </a:spcAft>
        <a:buFont typeface="Arial" panose="020B0604020202020204" pitchFamily="34" charset="0"/>
        <a:buChar char="•"/>
        <a:defRPr sz="1800" kern="1200">
          <a:solidFill>
            <a:schemeClr val="tx1"/>
          </a:solidFill>
          <a:latin typeface="黑体" panose="02010609060101010101" pitchFamily="49" charset="-122"/>
          <a:ea typeface="黑体" panose="02010609060101010101" pitchFamily="49" charset="-122"/>
          <a:cs typeface="+mn-cs"/>
        </a:defRPr>
      </a:lvl3pPr>
      <a:lvl4pPr marL="1600200" indent="-228600" algn="l" rtl="0" fontAlgn="base">
        <a:lnSpc>
          <a:spcPct val="120000"/>
        </a:lnSpc>
        <a:spcBef>
          <a:spcPts val="500"/>
        </a:spcBef>
        <a:spcAft>
          <a:spcPct val="0"/>
        </a:spcAft>
        <a:buFont typeface="Arial" panose="020B0604020202020204" pitchFamily="34" charset="0"/>
        <a:buChar char="•"/>
        <a:defRPr sz="1800" kern="1200">
          <a:solidFill>
            <a:schemeClr val="tx1"/>
          </a:solidFill>
          <a:latin typeface="黑体" panose="02010609060101010101" pitchFamily="49" charset="-122"/>
          <a:ea typeface="黑体" panose="02010609060101010101" pitchFamily="49" charset="-122"/>
          <a:cs typeface="+mn-cs"/>
        </a:defRPr>
      </a:lvl4pPr>
      <a:lvl5pPr marL="2057400" indent="-228600" algn="l" rtl="0" fontAlgn="base">
        <a:lnSpc>
          <a:spcPct val="120000"/>
        </a:lnSpc>
        <a:spcBef>
          <a:spcPts val="500"/>
        </a:spcBef>
        <a:spcAft>
          <a:spcPct val="0"/>
        </a:spcAft>
        <a:buFont typeface="Arial" panose="020B0604020202020204" pitchFamily="34" charset="0"/>
        <a:buChar char="•"/>
        <a:defRPr sz="1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www.youtube.com/watch?v=mObnwR-u8pc" TargetMode="External"/><Relationship Id="rId3" Type="http://schemas.openxmlformats.org/officeDocument/2006/relationships/tags" Target="../tags/tag67.xml"/><Relationship Id="rId7"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s>
</file>

<file path=ppt/slides/_rels/slide11.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tags" Target="../tags/tag74.xml"/></Relationships>
</file>

<file path=ppt/slides/_rels/slide12.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78.xml"/></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81.xml"/><Relationship Id="rId7" Type="http://schemas.openxmlformats.org/officeDocument/2006/relationships/image" Target="../media/image19.pn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notesSlide" Target="../notesSlides/notesSlide7.xml"/><Relationship Id="rId11" Type="http://schemas.openxmlformats.org/officeDocument/2006/relationships/image" Target="../media/image23.png"/><Relationship Id="rId5" Type="http://schemas.openxmlformats.org/officeDocument/2006/relationships/slideLayout" Target="../slideLayouts/slideLayout3.xml"/><Relationship Id="rId10" Type="http://schemas.openxmlformats.org/officeDocument/2006/relationships/image" Target="../media/image22.png"/><Relationship Id="rId4" Type="http://schemas.openxmlformats.org/officeDocument/2006/relationships/tags" Target="../tags/tag82.xml"/><Relationship Id="rId9"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7.xml"/><Relationship Id="rId1" Type="http://schemas.openxmlformats.org/officeDocument/2006/relationships/tags" Target="../tags/tag86.xml"/><Relationship Id="rId4" Type="http://schemas.openxmlformats.org/officeDocument/2006/relationships/notesSlide" Target="../notesSlides/notesSlide8.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microsoft.com/office/2007/relationships/hdphoto" Target="../media/hdphoto2.wdp"/><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image" Target="../media/image5.png"/><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microsoft.com/office/2007/relationships/hdphoto" Target="../media/hdphoto1.wdp"/><Relationship Id="rId5" Type="http://schemas.openxmlformats.org/officeDocument/2006/relationships/tags" Target="../tags/tag51.xml"/><Relationship Id="rId10" Type="http://schemas.openxmlformats.org/officeDocument/2006/relationships/image" Target="../media/image4.png"/><Relationship Id="rId4" Type="http://schemas.openxmlformats.org/officeDocument/2006/relationships/tags" Target="../tags/tag50.xml"/><Relationship Id="rId9" Type="http://schemas.openxmlformats.org/officeDocument/2006/relationships/image" Target="../media/image3.jpeg"/><Relationship Id="rId1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image" Target="../media/image7.png"/><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9.emf"/><Relationship Id="rId11" Type="http://schemas.openxmlformats.org/officeDocument/2006/relationships/image" Target="../media/image12.png"/><Relationship Id="rId5" Type="http://schemas.openxmlformats.org/officeDocument/2006/relationships/oleObject" Target="../embeddings/oleObject2.bin"/><Relationship Id="rId10" Type="http://schemas.openxmlformats.org/officeDocument/2006/relationships/image" Target="../media/image11.wmf"/><Relationship Id="rId4" Type="http://schemas.openxmlformats.org/officeDocument/2006/relationships/image" Target="../media/image8.wmf"/><Relationship Id="rId9"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57.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58.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image" Target="../media/image15.png"/><Relationship Id="rId4"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tags" Target="../tags/tag63.xml"/><Relationship Id="rId7" Type="http://schemas.openxmlformats.org/officeDocument/2006/relationships/image" Target="../media/image16.jpeg"/><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ags" Target="../tags/tag64.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7" name="图片 16"/>
          <p:cNvPicPr>
            <a:picLocks noChangeAspect="1"/>
          </p:cNvPicPr>
          <p:nvPr/>
        </p:nvPicPr>
        <p:blipFill>
          <a:blip r:embed="rId3"/>
          <a:stretch>
            <a:fillRect/>
          </a:stretch>
        </p:blipFill>
        <p:spPr>
          <a:xfrm>
            <a:off x="4468150" y="542762"/>
            <a:ext cx="3255700" cy="1655213"/>
          </a:xfrm>
          <a:prstGeom prst="rect">
            <a:avLst/>
          </a:prstGeom>
        </p:spPr>
      </p:pic>
      <p:sp>
        <p:nvSpPr>
          <p:cNvPr id="26" name="文本框 25"/>
          <p:cNvSpPr txBox="1"/>
          <p:nvPr/>
        </p:nvSpPr>
        <p:spPr>
          <a:xfrm>
            <a:off x="3695343" y="2921168"/>
            <a:ext cx="4801314" cy="1015663"/>
          </a:xfrm>
          <a:prstGeom prst="rect">
            <a:avLst/>
          </a:prstGeom>
          <a:noFill/>
        </p:spPr>
        <p:txBody>
          <a:bodyPr wrap="none" rtlCol="0">
            <a:spAutoFit/>
          </a:bodyPr>
          <a:lstStyle/>
          <a:p>
            <a:pPr algn="ctr"/>
            <a:r>
              <a:rPr lang="zh-CN" altLang="zh-CN" sz="6000" kern="100">
                <a:effectLst/>
                <a:latin typeface="等线" panose="02010600030101010101" pitchFamily="2" charset="-122"/>
                <a:ea typeface="思源黑体 CN Heavy" panose="020B0A00000000000000" pitchFamily="34" charset="-122"/>
                <a:cs typeface="Times New Roman" panose="02020603050405020304" pitchFamily="18" charset="0"/>
              </a:rPr>
              <a:t>模仿学习概述</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文本框 3"/>
          <p:cNvSpPr txBox="1"/>
          <p:nvPr/>
        </p:nvSpPr>
        <p:spPr>
          <a:xfrm>
            <a:off x="1807809" y="4643021"/>
            <a:ext cx="1783080" cy="368300"/>
          </a:xfrm>
          <a:prstGeom prst="rect">
            <a:avLst/>
          </a:prstGeom>
          <a:noFill/>
        </p:spPr>
        <p:txBody>
          <a:bodyPr wrap="none" rtlCol="0">
            <a:spAutoFit/>
          </a:bodyPr>
          <a:lstStyle/>
          <a:p>
            <a:r>
              <a:rPr lang="zh-CN" altLang="en-US">
                <a:latin typeface="微软雅黑" panose="020B0503020204020204" pitchFamily="34" charset="-122"/>
                <a:ea typeface="微软雅黑" panose="020B0503020204020204" pitchFamily="34" charset="-122"/>
              </a:rPr>
              <a:t>汇报人：李明谦</a:t>
            </a:r>
          </a:p>
        </p:txBody>
      </p:sp>
      <p:sp>
        <p:nvSpPr>
          <p:cNvPr id="5" name="文本框 4"/>
          <p:cNvSpPr txBox="1"/>
          <p:nvPr/>
        </p:nvSpPr>
        <p:spPr>
          <a:xfrm>
            <a:off x="8025414" y="4601666"/>
            <a:ext cx="1806575" cy="368300"/>
          </a:xfrm>
          <a:prstGeom prst="rect">
            <a:avLst/>
          </a:prstGeom>
          <a:noFill/>
        </p:spPr>
        <p:txBody>
          <a:bodyPr wrap="none" rtlCol="0">
            <a:spAutoFit/>
          </a:bodyPr>
          <a:lstStyle/>
          <a:p>
            <a:r>
              <a:rPr lang="en-US" altLang="zh-CN">
                <a:latin typeface="微软雅黑" panose="020B0503020204020204" pitchFamily="34" charset="-122"/>
                <a:ea typeface="微软雅黑" panose="020B0503020204020204" pitchFamily="34" charset="-122"/>
              </a:rPr>
              <a:t>2025</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6</a:t>
            </a:r>
            <a:r>
              <a:rPr lang="zh-CN" altLang="en-US">
                <a:latin typeface="微软雅黑" panose="020B0503020204020204" pitchFamily="34" charset="-122"/>
                <a:ea typeface="微软雅黑" panose="020B0503020204020204" pitchFamily="34" charset="-122"/>
              </a:rPr>
              <a:t>月</a:t>
            </a:r>
            <a:r>
              <a:rPr lang="en-US" altLang="zh-CN">
                <a:latin typeface="微软雅黑" panose="020B0503020204020204" pitchFamily="34" charset="-122"/>
                <a:ea typeface="微软雅黑" panose="020B0503020204020204" pitchFamily="34" charset="-122"/>
              </a:rPr>
              <a:t>28</a:t>
            </a:r>
            <a:r>
              <a:rPr lang="zh-CN" altLang="en-US">
                <a:latin typeface="微软雅黑" panose="020B0503020204020204" pitchFamily="34" charset="-122"/>
                <a:ea typeface="微软雅黑" panose="020B0503020204020204" pitchFamily="34" charset="-122"/>
              </a:rPr>
              <a:t>日</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iterate type="lt">
                                    <p:tmPct val="0"/>
                                  </p:iterate>
                                  <p:childTnLst>
                                    <p:animEffect transition="out" filter="fade">
                                      <p:cBhvr>
                                        <p:cTn id="6" dur="500" tmFilter="0, 0; .2, .5; .8, .5; 1, 0"/>
                                        <p:tgtEl>
                                          <p:spTgt spid="17"/>
                                        </p:tgtEl>
                                      </p:cBhvr>
                                    </p:animEffect>
                                    <p:animScale>
                                      <p:cBhvr>
                                        <p:cTn id="7"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43" name="组合 39"/>
          <p:cNvGrpSpPr/>
          <p:nvPr/>
        </p:nvGrpSpPr>
        <p:grpSpPr>
          <a:xfrm>
            <a:off x="590763" y="425918"/>
            <a:ext cx="271884" cy="331321"/>
            <a:chOff x="930" y="670"/>
            <a:chExt cx="428" cy="522"/>
          </a:xfrm>
        </p:grpSpPr>
        <p:sp>
          <p:nvSpPr>
            <p:cNvPr id="28" name="KSO_Shape"/>
            <p:cNvSpPr/>
            <p:nvPr>
              <p:custDataLst>
                <p:tags r:id="rId3"/>
              </p:custDataLst>
            </p:nvPr>
          </p:nvSpPr>
          <p:spPr>
            <a:xfrm rot="6188927">
              <a:off x="1226" y="677"/>
              <a:ext cx="140" cy="1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29" name="KSO_Shape"/>
            <p:cNvSpPr/>
            <p:nvPr>
              <p:custDataLst>
                <p:tags r:id="rId4"/>
              </p:custDataLst>
            </p:nvPr>
          </p:nvSpPr>
          <p:spPr>
            <a:xfrm rot="7226800">
              <a:off x="1173" y="843"/>
              <a:ext cx="140" cy="12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30" name="KSO_Shape"/>
            <p:cNvSpPr/>
            <p:nvPr>
              <p:custDataLst>
                <p:tags r:id="rId5"/>
              </p:custDataLst>
            </p:nvPr>
          </p:nvSpPr>
          <p:spPr>
            <a:xfrm rot="8126800">
              <a:off x="1065" y="977"/>
              <a:ext cx="140" cy="1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31" name="KSO_Shape"/>
            <p:cNvSpPr/>
            <p:nvPr>
              <p:custDataLst>
                <p:tags r:id="rId6"/>
              </p:custDataLst>
            </p:nvPr>
          </p:nvSpPr>
          <p:spPr>
            <a:xfrm rot="9026800">
              <a:off x="930" y="1067"/>
              <a:ext cx="142" cy="1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grpSp>
      <p:sp>
        <p:nvSpPr>
          <p:cNvPr id="26659" name="文本框 52"/>
          <p:cNvSpPr txBox="1"/>
          <p:nvPr>
            <p:custDataLst>
              <p:tags r:id="rId2"/>
            </p:custDataLst>
          </p:nvPr>
        </p:nvSpPr>
        <p:spPr>
          <a:xfrm>
            <a:off x="1271588" y="377825"/>
            <a:ext cx="5653087" cy="479425"/>
          </a:xfrm>
          <a:prstGeom prst="rect">
            <a:avLst/>
          </a:prstGeom>
          <a:noFill/>
          <a:ln w="9525">
            <a:noFill/>
          </a:ln>
        </p:spPr>
        <p:txBody>
          <a:bodyPr lIns="90000" tIns="46800" rIns="90000" bIns="46800" anchor="b" anchorCtr="0"/>
          <a:lstStyle/>
          <a:p>
            <a:pPr>
              <a:lnSpc>
                <a:spcPct val="90000"/>
              </a:lnSpc>
            </a:pPr>
            <a:r>
              <a:rPr lang="en-US" altLang="zh-CN" sz="3200" b="1">
                <a:solidFill>
                  <a:srgbClr val="595959"/>
                </a:solidFill>
                <a:latin typeface="黑体" panose="02010609060101010101" pitchFamily="49" charset="-122"/>
                <a:ea typeface="黑体" panose="02010609060101010101" pitchFamily="49" charset="-122"/>
              </a:rPr>
              <a:t>GAIL</a:t>
            </a:r>
          </a:p>
        </p:txBody>
      </p:sp>
      <p:sp>
        <p:nvSpPr>
          <p:cNvPr id="43" name="文本框 42">
            <a:extLst>
              <a:ext uri="{FF2B5EF4-FFF2-40B4-BE49-F238E27FC236}">
                <a16:creationId xmlns:a16="http://schemas.microsoft.com/office/drawing/2014/main" id="{4F8F6D4B-4078-43F9-92F3-FB475A286A24}"/>
              </a:ext>
            </a:extLst>
          </p:cNvPr>
          <p:cNvSpPr txBox="1"/>
          <p:nvPr/>
        </p:nvSpPr>
        <p:spPr>
          <a:xfrm>
            <a:off x="431316" y="731150"/>
            <a:ext cx="11185729" cy="2800767"/>
          </a:xfrm>
          <a:prstGeom prst="rect">
            <a:avLst/>
          </a:prstGeom>
          <a:noFill/>
        </p:spPr>
        <p:txBody>
          <a:bodyPr wrap="square">
            <a:spAutoFit/>
          </a:bodyPr>
          <a:lstStyle/>
          <a:p>
            <a:r>
              <a:rPr lang="zh-CN" altLang="en-US" sz="1600">
                <a:latin typeface="Times New Roman" panose="02020603050405020304" pitchFamily="18" charset="0"/>
                <a:ea typeface="宋体" panose="02010600030101010101" pitchFamily="2" charset="-122"/>
                <a:cs typeface="Times New Roman" panose="02020603050405020304" pitchFamily="18" charset="0"/>
              </a:rPr>
              <a:t>缺点：</a:t>
            </a:r>
            <a:endParaRPr lang="en-US" altLang="zh-CN" sz="160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600">
                <a:latin typeface="Times New Roman" panose="02020603050405020304" pitchFamily="18" charset="0"/>
                <a:ea typeface="宋体" panose="02010600030101010101" pitchFamily="2" charset="-122"/>
                <a:cs typeface="Times New Roman" panose="02020603050405020304" pitchFamily="18" charset="0"/>
                <a:hlinkClick r:id="rId8"/>
              </a:rPr>
              <a:t>1</a:t>
            </a:r>
            <a:r>
              <a:rPr lang="zh-CN" altLang="en-US" sz="1600">
                <a:latin typeface="Times New Roman" panose="02020603050405020304" pitchFamily="18" charset="0"/>
                <a:ea typeface="宋体" panose="02010600030101010101" pitchFamily="2" charset="-122"/>
                <a:cs typeface="Times New Roman" panose="02020603050405020304" pitchFamily="18" charset="0"/>
                <a:hlinkClick r:id="rId8"/>
              </a:rPr>
              <a:t>、模态崩塌问题</a:t>
            </a:r>
            <a:endParaRPr lang="en-US" altLang="zh-CN" sz="160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160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1600">
                <a:latin typeface="Times New Roman" panose="02020603050405020304" pitchFamily="18" charset="0"/>
                <a:ea typeface="宋体" panose="02010600030101010101" pitchFamily="2" charset="-122"/>
                <a:cs typeface="Times New Roman" panose="02020603050405020304" pitchFamily="18" charset="0"/>
              </a:rPr>
              <a:t>模态崩塌指的是生成器只学会生成数据分布中的某几个“模式”（或者甚至一个模式），导致生成的样本缺乏多样性。</a:t>
            </a:r>
            <a:endParaRPr lang="en-US" altLang="zh-CN" sz="160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160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1600">
                <a:latin typeface="Times New Roman" panose="02020603050405020304" pitchFamily="18" charset="0"/>
                <a:ea typeface="宋体" panose="02010600030101010101" pitchFamily="2" charset="-122"/>
                <a:cs typeface="Times New Roman" panose="02020603050405020304" pitchFamily="18" charset="0"/>
              </a:rPr>
              <a:t>发生模态崩塌的原因：</a:t>
            </a:r>
            <a:endParaRPr lang="en-US" altLang="zh-CN" sz="1600">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zh-CN" sz="16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生成器发现某个模式比较容易骗过判别器，就“卡”在这个模式上不动，反复生成类似的样本。</a:t>
            </a:r>
            <a:endParaRPr kumimoji="0" lang="en-US" altLang="zh-CN" sz="16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zh-CN" altLang="zh-CN" sz="16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zh-CN" sz="16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判别器的反馈不够强或不够全面，无法推动生成器去探索和生成其他模式。</a:t>
            </a:r>
            <a:endParaRPr kumimoji="0" lang="en-US" altLang="zh-CN" sz="16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zh-CN" altLang="zh-CN" sz="16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zh-CN" sz="16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训练过程中梯度消失或不稳定，导致生成器难以学习更全面的分布</a:t>
            </a:r>
          </a:p>
        </p:txBody>
      </p:sp>
      <p:sp>
        <p:nvSpPr>
          <p:cNvPr id="55" name="文本框 54">
            <a:extLst>
              <a:ext uri="{FF2B5EF4-FFF2-40B4-BE49-F238E27FC236}">
                <a16:creationId xmlns:a16="http://schemas.microsoft.com/office/drawing/2014/main" id="{A22E2D89-4F7D-47C4-A52D-6D8F8DFF55F6}"/>
              </a:ext>
            </a:extLst>
          </p:cNvPr>
          <p:cNvSpPr txBox="1"/>
          <p:nvPr/>
        </p:nvSpPr>
        <p:spPr>
          <a:xfrm>
            <a:off x="301689" y="3564791"/>
            <a:ext cx="11940073" cy="3293209"/>
          </a:xfrm>
          <a:prstGeom prst="rect">
            <a:avLst/>
          </a:prstGeom>
          <a:noFill/>
        </p:spPr>
        <p:txBody>
          <a:bodyPr wrap="square">
            <a:spAutoFit/>
          </a:bodyPr>
          <a:lstStyle/>
          <a:p>
            <a:r>
              <a:rPr lang="en-US" altLang="zh-CN" sz="1600">
                <a:latin typeface="Times New Roman" panose="02020603050405020304" pitchFamily="18" charset="0"/>
                <a:ea typeface="宋体" panose="02010600030101010101" pitchFamily="2" charset="-122"/>
                <a:cs typeface="Times New Roman" panose="02020603050405020304" pitchFamily="18" charset="0"/>
              </a:rPr>
              <a:t>2</a:t>
            </a:r>
            <a:r>
              <a:rPr lang="zh-CN" altLang="en-US" sz="1600">
                <a:latin typeface="Times New Roman" panose="02020603050405020304" pitchFamily="18" charset="0"/>
                <a:ea typeface="宋体" panose="02010600030101010101" pitchFamily="2" charset="-122"/>
                <a:cs typeface="Times New Roman" panose="02020603050405020304" pitchFamily="18" charset="0"/>
              </a:rPr>
              <a:t>、生成样本利用效率低</a:t>
            </a:r>
            <a:endParaRPr lang="en-US" altLang="zh-CN" sz="160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1600">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1600">
                <a:latin typeface="Times New Roman" panose="02020603050405020304" pitchFamily="18" charset="0"/>
                <a:ea typeface="宋体" panose="02010600030101010101" pitchFamily="2" charset="-122"/>
                <a:cs typeface="Times New Roman" panose="02020603050405020304" pitchFamily="18" charset="0"/>
              </a:rPr>
              <a:t>1</a:t>
            </a:r>
            <a:r>
              <a:rPr lang="zh-CN" altLang="en-US" sz="1600">
                <a:latin typeface="Times New Roman" panose="02020603050405020304" pitchFamily="18" charset="0"/>
                <a:ea typeface="宋体" panose="02010600030101010101" pitchFamily="2" charset="-122"/>
                <a:cs typeface="Times New Roman" panose="02020603050405020304" pitchFamily="18" charset="0"/>
              </a:rPr>
              <a:t>：无模型策略学习方式</a:t>
            </a:r>
            <a:endParaRPr lang="en-US" altLang="zh-CN" sz="160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1600">
                <a:latin typeface="Times New Roman" panose="02020603050405020304" pitchFamily="18" charset="0"/>
                <a:ea typeface="宋体" panose="02010600030101010101" pitchFamily="2" charset="-122"/>
                <a:cs typeface="Times New Roman" panose="02020603050405020304" pitchFamily="18" charset="0"/>
              </a:rPr>
              <a:t>这是最主要、最根本的原因。</a:t>
            </a:r>
            <a:r>
              <a:rPr lang="en-US" altLang="zh-CN" sz="1600">
                <a:latin typeface="Times New Roman" panose="02020603050405020304" pitchFamily="18" charset="0"/>
                <a:ea typeface="宋体" panose="02010600030101010101" pitchFamily="2" charset="-122"/>
                <a:cs typeface="Times New Roman" panose="02020603050405020304" pitchFamily="18" charset="0"/>
              </a:rPr>
              <a:t>GAIL</a:t>
            </a:r>
            <a:r>
              <a:rPr lang="zh-CN" altLang="en-US" sz="1600">
                <a:latin typeface="Times New Roman" panose="02020603050405020304" pitchFamily="18" charset="0"/>
                <a:ea typeface="宋体" panose="02010600030101010101" pitchFamily="2" charset="-122"/>
                <a:cs typeface="Times New Roman" panose="02020603050405020304" pitchFamily="18" charset="0"/>
              </a:rPr>
              <a:t>通常使用无模型的强化学习算法（如</a:t>
            </a:r>
            <a:r>
              <a:rPr lang="en-US" altLang="zh-CN" sz="1600">
                <a:latin typeface="Times New Roman" panose="02020603050405020304" pitchFamily="18" charset="0"/>
                <a:ea typeface="宋体" panose="02010600030101010101" pitchFamily="2" charset="-122"/>
                <a:cs typeface="Times New Roman" panose="02020603050405020304" pitchFamily="18" charset="0"/>
              </a:rPr>
              <a:t>TRPO,PPO</a:t>
            </a:r>
            <a:r>
              <a:rPr lang="zh-CN" altLang="en-US" sz="1600">
                <a:latin typeface="Times New Roman" panose="02020603050405020304" pitchFamily="18" charset="0"/>
                <a:ea typeface="宋体" panose="02010600030101010101" pitchFamily="2" charset="-122"/>
                <a:cs typeface="Times New Roman" panose="02020603050405020304" pitchFamily="18" charset="0"/>
              </a:rPr>
              <a:t>）来优化其生成器（策略）。无模型方法不试图学习环境的动态模型（即状态转移函数</a:t>
            </a:r>
            <a:r>
              <a:rPr lang="en-US" altLang="zh-CN" sz="1600">
                <a:latin typeface="Times New Roman" panose="02020603050405020304" pitchFamily="18" charset="0"/>
                <a:ea typeface="宋体" panose="02010600030101010101" pitchFamily="2" charset="-122"/>
                <a:cs typeface="Times New Roman" panose="02020603050405020304" pitchFamily="18" charset="0"/>
              </a:rPr>
              <a:t>P(s'|s,a)</a:t>
            </a:r>
            <a:r>
              <a:rPr lang="zh-CN" altLang="en-US" sz="1600">
                <a:latin typeface="Times New Roman" panose="02020603050405020304" pitchFamily="18" charset="0"/>
                <a:ea typeface="宋体" panose="02010600030101010101" pitchFamily="2" charset="-122"/>
                <a:cs typeface="Times New Roman" panose="02020603050405020304" pitchFamily="18" charset="0"/>
              </a:rPr>
              <a:t>）。智能体不知道在状态</a:t>
            </a:r>
            <a:r>
              <a:rPr lang="en-US" altLang="zh-CN" sz="1600">
                <a:latin typeface="Times New Roman" panose="02020603050405020304" pitchFamily="18" charset="0"/>
                <a:ea typeface="宋体" panose="02010600030101010101" pitchFamily="2" charset="-122"/>
                <a:cs typeface="Times New Roman" panose="02020603050405020304" pitchFamily="18" charset="0"/>
              </a:rPr>
              <a:t>s</a:t>
            </a:r>
            <a:r>
              <a:rPr lang="zh-CN" altLang="en-US" sz="1600">
                <a:latin typeface="Times New Roman" panose="02020603050405020304" pitchFamily="18" charset="0"/>
                <a:ea typeface="宋体" panose="02010600030101010101" pitchFamily="2" charset="-122"/>
                <a:cs typeface="Times New Roman" panose="02020603050405020304" pitchFamily="18" charset="0"/>
              </a:rPr>
              <a:t>执行动作</a:t>
            </a:r>
            <a:r>
              <a:rPr lang="en-US" altLang="zh-CN" sz="1600">
                <a:latin typeface="Times New Roman" panose="02020603050405020304" pitchFamily="18" charset="0"/>
                <a:ea typeface="宋体" panose="02010600030101010101" pitchFamily="2" charset="-122"/>
                <a:cs typeface="Times New Roman" panose="02020603050405020304" pitchFamily="18" charset="0"/>
              </a:rPr>
              <a:t>a</a:t>
            </a:r>
            <a:r>
              <a:rPr lang="zh-CN" altLang="en-US" sz="1600">
                <a:latin typeface="Times New Roman" panose="02020603050405020304" pitchFamily="18" charset="0"/>
                <a:ea typeface="宋体" panose="02010600030101010101" pitchFamily="2" charset="-122"/>
                <a:cs typeface="Times New Roman" panose="02020603050405020304" pitchFamily="18" charset="0"/>
              </a:rPr>
              <a:t>后会确切地发生什么，它只能通过大量的实际尝试（</a:t>
            </a:r>
            <a:r>
              <a:rPr lang="en-US" altLang="zh-CN" sz="1600">
                <a:latin typeface="Times New Roman" panose="02020603050405020304" pitchFamily="18" charset="0"/>
                <a:ea typeface="宋体" panose="02010600030101010101" pitchFamily="2" charset="-122"/>
                <a:cs typeface="Times New Roman" panose="02020603050405020304" pitchFamily="18" charset="0"/>
              </a:rPr>
              <a:t>Trial-and-Error</a:t>
            </a:r>
            <a:r>
              <a:rPr lang="zh-CN" altLang="en-US" sz="1600">
                <a:latin typeface="Times New Roman" panose="02020603050405020304" pitchFamily="18" charset="0"/>
                <a:ea typeface="宋体" panose="02010600030101010101" pitchFamily="2" charset="-122"/>
                <a:cs typeface="Times New Roman" panose="02020603050405020304" pitchFamily="18" charset="0"/>
              </a:rPr>
              <a:t>）来直接学习一个从状态到动作的映射（策略</a:t>
            </a:r>
            <a:r>
              <a:rPr lang="en-US" altLang="zh-CN" sz="1600">
                <a:latin typeface="Times New Roman" panose="02020603050405020304" pitchFamily="18" charset="0"/>
                <a:ea typeface="宋体" panose="02010600030101010101" pitchFamily="2" charset="-122"/>
                <a:cs typeface="Times New Roman" panose="02020603050405020304" pitchFamily="18" charset="0"/>
              </a:rPr>
              <a:t>π(a|s)</a:t>
            </a:r>
            <a:r>
              <a:rPr lang="zh-CN" altLang="en-US" sz="1600">
                <a:latin typeface="Times New Roman" panose="02020603050405020304" pitchFamily="18" charset="0"/>
                <a:ea typeface="宋体" panose="02010600030101010101" pitchFamily="2" charset="-122"/>
                <a:cs typeface="Times New Roman" panose="02020603050405020304" pitchFamily="18" charset="0"/>
              </a:rPr>
              <a:t>）。为了评估一个策略的好坏，智能体必须在真实环境中运行该策略，收集成千上万条轨迹。它无法像“有模型”方法那样，在内部“想象”或“规划”不同动作序列的后果。在</a:t>
            </a:r>
            <a:r>
              <a:rPr lang="en-US" altLang="zh-CN" sz="1600">
                <a:latin typeface="Times New Roman" panose="02020603050405020304" pitchFamily="18" charset="0"/>
                <a:ea typeface="宋体" panose="02010600030101010101" pitchFamily="2" charset="-122"/>
                <a:cs typeface="Times New Roman" panose="02020603050405020304" pitchFamily="18" charset="0"/>
              </a:rPr>
              <a:t>GAIL</a:t>
            </a:r>
            <a:r>
              <a:rPr lang="zh-CN" altLang="en-US" sz="1600">
                <a:latin typeface="Times New Roman" panose="02020603050405020304" pitchFamily="18" charset="0"/>
                <a:ea typeface="宋体" panose="02010600030101010101" pitchFamily="2" charset="-122"/>
                <a:cs typeface="Times New Roman" panose="02020603050405020304" pitchFamily="18" charset="0"/>
              </a:rPr>
              <a:t>中，学习信号的传递链条很长：</a:t>
            </a:r>
            <a:endParaRPr lang="en-US" altLang="zh-CN" sz="1600">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160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1600">
                <a:latin typeface="Times New Roman" panose="02020603050405020304" pitchFamily="18" charset="0"/>
                <a:ea typeface="宋体" panose="02010600030101010101" pitchFamily="2" charset="-122"/>
                <a:cs typeface="Times New Roman" panose="02020603050405020304" pitchFamily="18" charset="0"/>
              </a:rPr>
              <a:t>智能体与环境交互→生成轨迹→轨迹喂给判别器→判别器更新→判别器输出奖励信号→智能体根据奖励更新策略</a:t>
            </a:r>
            <a:endParaRPr lang="en-US" altLang="zh-CN" sz="1600">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160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1600">
                <a:latin typeface="Times New Roman" panose="02020603050405020304" pitchFamily="18" charset="0"/>
                <a:ea typeface="宋体" panose="02010600030101010101" pitchFamily="2" charset="-122"/>
                <a:cs typeface="Times New Roman" panose="02020603050405020304" pitchFamily="18" charset="0"/>
              </a:rPr>
              <a:t>同时由于</a:t>
            </a:r>
            <a:r>
              <a:rPr lang="en-US" altLang="zh-CN" sz="1600">
                <a:latin typeface="Times New Roman" panose="02020603050405020304" pitchFamily="18" charset="0"/>
                <a:ea typeface="宋体" panose="02010600030101010101" pitchFamily="2" charset="-122"/>
                <a:cs typeface="Times New Roman" panose="02020603050405020304" pitchFamily="18" charset="0"/>
              </a:rPr>
              <a:t>GAIL</a:t>
            </a:r>
            <a:r>
              <a:rPr lang="zh-CN" altLang="en-US" sz="1600">
                <a:latin typeface="Times New Roman" panose="02020603050405020304" pitchFamily="18" charset="0"/>
                <a:ea typeface="宋体" panose="02010600030101010101" pitchFamily="2" charset="-122"/>
                <a:cs typeface="Times New Roman" panose="02020603050405020304" pitchFamily="18" charset="0"/>
              </a:rPr>
              <a:t>的稳定算法（如</a:t>
            </a:r>
            <a:r>
              <a:rPr lang="en-US" altLang="zh-CN" sz="1600">
                <a:latin typeface="Times New Roman" panose="02020603050405020304" pitchFamily="18" charset="0"/>
                <a:ea typeface="宋体" panose="02010600030101010101" pitchFamily="2" charset="-122"/>
                <a:cs typeface="Times New Roman" panose="02020603050405020304" pitchFamily="18" charset="0"/>
              </a:rPr>
              <a:t>TRPO,PPO</a:t>
            </a:r>
            <a:r>
              <a:rPr lang="zh-CN" altLang="en-US" sz="1600">
                <a:latin typeface="Times New Roman" panose="02020603050405020304" pitchFamily="18" charset="0"/>
                <a:ea typeface="宋体" panose="02010600030101010101" pitchFamily="2" charset="-122"/>
                <a:cs typeface="Times New Roman" panose="02020603050405020304" pitchFamily="18" charset="0"/>
              </a:rPr>
              <a:t>）都是</a:t>
            </a:r>
            <a:r>
              <a:rPr lang="en-US" altLang="zh-CN" sz="1600">
                <a:latin typeface="Times New Roman" panose="02020603050405020304" pitchFamily="18" charset="0"/>
                <a:ea typeface="宋体" panose="02010600030101010101" pitchFamily="2" charset="-122"/>
                <a:cs typeface="Times New Roman" panose="02020603050405020304" pitchFamily="18" charset="0"/>
              </a:rPr>
              <a:t>On-Policy</a:t>
            </a:r>
            <a:r>
              <a:rPr lang="zh-CN" altLang="en-US" sz="1600">
                <a:latin typeface="Times New Roman" panose="02020603050405020304" pitchFamily="18" charset="0"/>
                <a:ea typeface="宋体" panose="02010600030101010101" pitchFamily="2" charset="-122"/>
                <a:cs typeface="Times New Roman" panose="02020603050405020304" pitchFamily="18" charset="0"/>
              </a:rPr>
              <a:t>（同策略）的，</a:t>
            </a:r>
            <a:r>
              <a:rPr lang="en-US" altLang="zh-CN" sz="1600">
                <a:latin typeface="Times New Roman" panose="02020603050405020304" pitchFamily="18" charset="0"/>
                <a:ea typeface="宋体" panose="02010600030101010101" pitchFamily="2" charset="-122"/>
                <a:cs typeface="Times New Roman" panose="02020603050405020304" pitchFamily="18" charset="0"/>
              </a:rPr>
              <a:t>On-Policy</a:t>
            </a:r>
            <a:r>
              <a:rPr lang="zh-CN" altLang="en-US" sz="1600">
                <a:latin typeface="Times New Roman" panose="02020603050405020304" pitchFamily="18" charset="0"/>
                <a:ea typeface="宋体" panose="02010600030101010101" pitchFamily="2" charset="-122"/>
                <a:cs typeface="Times New Roman" panose="02020603050405020304" pitchFamily="18" charset="0"/>
              </a:rPr>
              <a:t>的核心要求：用来更新当前策略的数据，必须是由当前这个策略本身收集的。后果就是每当策略（生成器）更新一点点，之前花费巨大代价收集到的所有样本就必须被丢弃，智能体需要用它这个微小更新后的新策略，重新去环境中收集一批全新的数据。这造成了极大的样本浪费。</a:t>
            </a:r>
            <a:endParaRPr lang="en-US" altLang="zh-CN" sz="1600">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68" name="组合 17"/>
          <p:cNvGrpSpPr/>
          <p:nvPr/>
        </p:nvGrpSpPr>
        <p:grpSpPr>
          <a:xfrm>
            <a:off x="674492" y="526184"/>
            <a:ext cx="148471" cy="173905"/>
            <a:chOff x="1063" y="828"/>
            <a:chExt cx="234" cy="274"/>
          </a:xfrm>
        </p:grpSpPr>
        <p:sp>
          <p:nvSpPr>
            <p:cNvPr id="54" name="KSO_Shape"/>
            <p:cNvSpPr/>
            <p:nvPr>
              <p:custDataLst>
                <p:tags r:id="rId3"/>
              </p:custDataLst>
            </p:nvPr>
          </p:nvSpPr>
          <p:spPr>
            <a:xfrm rot="7226800">
              <a:off x="1165" y="835"/>
              <a:ext cx="140" cy="1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55" name="KSO_Shape"/>
            <p:cNvSpPr/>
            <p:nvPr>
              <p:custDataLst>
                <p:tags r:id="rId4"/>
              </p:custDataLst>
            </p:nvPr>
          </p:nvSpPr>
          <p:spPr>
            <a:xfrm rot="8126800">
              <a:off x="1063" y="977"/>
              <a:ext cx="143" cy="1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grpSp>
      <p:sp>
        <p:nvSpPr>
          <p:cNvPr id="27672" name="文本框 16"/>
          <p:cNvSpPr txBox="1"/>
          <p:nvPr>
            <p:custDataLst>
              <p:tags r:id="rId2"/>
            </p:custDataLst>
          </p:nvPr>
        </p:nvSpPr>
        <p:spPr>
          <a:xfrm>
            <a:off x="1271588" y="377825"/>
            <a:ext cx="5653087" cy="479425"/>
          </a:xfrm>
          <a:prstGeom prst="rect">
            <a:avLst/>
          </a:prstGeom>
          <a:noFill/>
          <a:ln w="9525">
            <a:noFill/>
          </a:ln>
        </p:spPr>
        <p:txBody>
          <a:bodyPr lIns="90000" tIns="46800" rIns="90000" bIns="46800" anchor="b" anchorCtr="0"/>
          <a:lstStyle/>
          <a:p>
            <a:pPr>
              <a:lnSpc>
                <a:spcPct val="90000"/>
              </a:lnSpc>
            </a:pPr>
            <a:r>
              <a:rPr lang="en-US" altLang="zh-CN" sz="3200" b="1">
                <a:solidFill>
                  <a:srgbClr val="595959"/>
                </a:solidFill>
                <a:latin typeface="黑体" panose="02010609060101010101" pitchFamily="49" charset="-122"/>
                <a:ea typeface="黑体" panose="02010609060101010101" pitchFamily="49" charset="-122"/>
              </a:rPr>
              <a:t>GAIL</a:t>
            </a:r>
          </a:p>
        </p:txBody>
      </p:sp>
      <p:sp>
        <p:nvSpPr>
          <p:cNvPr id="30" name="文本框 29">
            <a:extLst>
              <a:ext uri="{FF2B5EF4-FFF2-40B4-BE49-F238E27FC236}">
                <a16:creationId xmlns:a16="http://schemas.microsoft.com/office/drawing/2014/main" id="{1B912C3F-60B6-46F8-A06C-15585052D0EC}"/>
              </a:ext>
            </a:extLst>
          </p:cNvPr>
          <p:cNvSpPr txBox="1"/>
          <p:nvPr/>
        </p:nvSpPr>
        <p:spPr>
          <a:xfrm>
            <a:off x="318796" y="857250"/>
            <a:ext cx="11873204" cy="5755422"/>
          </a:xfrm>
          <a:prstGeom prst="rect">
            <a:avLst/>
          </a:prstGeom>
          <a:noFill/>
        </p:spPr>
        <p:txBody>
          <a:bodyPr wrap="square">
            <a:spAutoFit/>
          </a:bodyPr>
          <a:lstStyle/>
          <a:p>
            <a:r>
              <a:rPr lang="zh-CN" altLang="en-US" sz="1600">
                <a:latin typeface="Times New Roman" panose="02020603050405020304" pitchFamily="18" charset="0"/>
                <a:ea typeface="宋体" panose="02010600030101010101" pitchFamily="2" charset="-122"/>
                <a:cs typeface="Times New Roman" panose="02020603050405020304" pitchFamily="18" charset="0"/>
              </a:rPr>
              <a:t>原因2.随机性策略（StochasticPolicy）的加剧效应</a:t>
            </a:r>
          </a:p>
          <a:p>
            <a:r>
              <a:rPr lang="zh-CN" altLang="en-US" sz="1600">
                <a:latin typeface="Times New Roman" panose="02020603050405020304" pitchFamily="18" charset="0"/>
                <a:ea typeface="宋体" panose="02010600030101010101" pitchFamily="2" charset="-122"/>
                <a:cs typeface="Times New Roman" panose="02020603050405020304" pitchFamily="18" charset="0"/>
              </a:rPr>
              <a:t>在强化学习中，策略通常是随机的，即对于同一个状态s，策略π(a|s)会输出一个动作的概率分布，而不是一个确定的动作。这在探索（Exploration）中至关重要，但在模仿学习中却带来了问题。</a:t>
            </a:r>
            <a:endParaRPr lang="en-US" altLang="zh-CN" sz="160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160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1600">
                <a:latin typeface="Times New Roman" panose="02020603050405020304" pitchFamily="18" charset="0"/>
                <a:ea typeface="宋体" panose="02010600030101010101" pitchFamily="2" charset="-122"/>
                <a:cs typeface="Times New Roman" panose="02020603050405020304" pitchFamily="18" charset="0"/>
              </a:rPr>
              <a:t>因为策略是随机的，即使在完全相同的状态下，智能体这次和下次的行为也可能不同。这导致它生成的轨迹千差万别，方差极大。</a:t>
            </a:r>
          </a:p>
          <a:p>
            <a:endParaRPr lang="zh-CN" altLang="en-US" sz="160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1600">
                <a:latin typeface="Times New Roman" panose="02020603050405020304" pitchFamily="18" charset="0"/>
                <a:ea typeface="宋体" panose="02010600030101010101" pitchFamily="2" charset="-122"/>
                <a:cs typeface="Times New Roman" panose="02020603050405020304" pitchFamily="18" charset="0"/>
              </a:rPr>
              <a:t>对判别器的影响：判别器</a:t>
            </a:r>
            <a:r>
              <a:rPr lang="en-US" altLang="zh-CN" sz="1600">
                <a:latin typeface="Times New Roman" panose="02020603050405020304" pitchFamily="18" charset="0"/>
                <a:ea typeface="宋体" panose="02010600030101010101" pitchFamily="2" charset="-122"/>
                <a:cs typeface="Times New Roman" panose="02020603050405020304" pitchFamily="18" charset="0"/>
              </a:rPr>
              <a:t>D</a:t>
            </a:r>
            <a:r>
              <a:rPr lang="zh-CN" altLang="en-US" sz="1600">
                <a:latin typeface="Times New Roman" panose="02020603050405020304" pitchFamily="18" charset="0"/>
                <a:ea typeface="宋体" panose="02010600030101010101" pitchFamily="2" charset="-122"/>
                <a:cs typeface="Times New Roman" panose="02020603050405020304" pitchFamily="18" charset="0"/>
              </a:rPr>
              <a:t>面临一个艰巨的任务。它不仅要区分专家的（通常是低方差、确定性强的）轨迹，还要从一大堆由智能体随机策略产生的、质量参差不齐的“噪音”轨迹中学习。这使得判别器的学习变得困难且不稳定。</a:t>
            </a:r>
            <a:endParaRPr lang="en-US" altLang="zh-CN" sz="160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160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600">
                <a:latin typeface="Times New Roman" panose="02020603050405020304" pitchFamily="18" charset="0"/>
                <a:ea typeface="宋体" panose="02010600030101010101" pitchFamily="2" charset="-122"/>
                <a:cs typeface="Times New Roman" panose="02020603050405020304" pitchFamily="18" charset="0"/>
              </a:rPr>
              <a:t>GAIL</a:t>
            </a:r>
            <a:r>
              <a:rPr lang="zh-CN" altLang="en-US" sz="1600">
                <a:latin typeface="Times New Roman" panose="02020603050405020304" pitchFamily="18" charset="0"/>
                <a:ea typeface="宋体" panose="02010600030101010101" pitchFamily="2" charset="-122"/>
                <a:cs typeface="Times New Roman" panose="02020603050405020304" pitchFamily="18" charset="0"/>
              </a:rPr>
              <a:t>中的随机策略，使得智能体在探索过程中会产生大量“不像专家”的行为。这些行为虽然有助于探索环境，但对于“欺骗”判别器这个核心任务来说，它们是低质量的负样本，拖慢了模仿学习的收敛速度。智能体需要花费大量样本去尝试那些最终会被证明是“错误”的动作。</a:t>
            </a:r>
          </a:p>
          <a:p>
            <a:endParaRPr lang="zh-CN" altLang="en-US" sz="160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1600">
                <a:latin typeface="Times New Roman" panose="02020603050405020304" pitchFamily="18" charset="0"/>
                <a:ea typeface="宋体" panose="02010600030101010101" pitchFamily="2" charset="-122"/>
                <a:cs typeface="Times New Roman" panose="02020603050405020304" pitchFamily="18" charset="0"/>
              </a:rPr>
              <a:t>总结：两大因素的协同作用</a:t>
            </a:r>
          </a:p>
          <a:p>
            <a:endParaRPr lang="zh-CN" altLang="en-US" sz="160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1600">
                <a:latin typeface="Times New Roman" panose="02020603050405020304" pitchFamily="18" charset="0"/>
                <a:ea typeface="宋体" panose="02010600030101010101" pitchFamily="2" charset="-122"/>
                <a:cs typeface="Times New Roman" panose="02020603050405020304" pitchFamily="18" charset="0"/>
              </a:rPr>
              <a:t>无模型框架决定了</a:t>
            </a:r>
            <a:r>
              <a:rPr lang="en-US" altLang="zh-CN" sz="1600">
                <a:latin typeface="Times New Roman" panose="02020603050405020304" pitchFamily="18" charset="0"/>
                <a:ea typeface="宋体" panose="02010600030101010101" pitchFamily="2" charset="-122"/>
                <a:cs typeface="Times New Roman" panose="02020603050405020304" pitchFamily="18" charset="0"/>
              </a:rPr>
              <a:t>GAIL</a:t>
            </a:r>
            <a:r>
              <a:rPr lang="zh-CN" altLang="en-US" sz="1600">
                <a:latin typeface="Times New Roman" panose="02020603050405020304" pitchFamily="18" charset="0"/>
                <a:ea typeface="宋体" panose="02010600030101010101" pitchFamily="2" charset="-122"/>
                <a:cs typeface="Times New Roman" panose="02020603050405020304" pitchFamily="18" charset="0"/>
              </a:rPr>
              <a:t>必须通过海量的、昂贵的真实世界试错来学习，这是其效率低下的结构性原因。</a:t>
            </a:r>
          </a:p>
          <a:p>
            <a:endParaRPr lang="zh-CN" altLang="en-US" sz="160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1600">
                <a:latin typeface="Times New Roman" panose="02020603050405020304" pitchFamily="18" charset="0"/>
                <a:ea typeface="宋体" panose="02010600030101010101" pitchFamily="2" charset="-122"/>
                <a:cs typeface="Times New Roman" panose="02020603050405020304" pitchFamily="18" charset="0"/>
              </a:rPr>
              <a:t>随机性策略则为这个本已低效的过程中注入了大量的噪声和不确定性。它使得每一次试错（样本）所能提供的信息价值降低，因为奖励信号本身变得不稳定，导致策略的更新方向不明确，收敛速度进一步放缓。</a:t>
            </a:r>
          </a:p>
          <a:p>
            <a:endParaRPr lang="zh-CN" altLang="en-US" sz="160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1600">
                <a:latin typeface="Times New Roman" panose="02020603050405020304" pitchFamily="18" charset="0"/>
                <a:ea typeface="宋体" panose="02010600030101010101" pitchFamily="2" charset="-122"/>
                <a:cs typeface="Times New Roman" panose="02020603050405020304" pitchFamily="18" charset="0"/>
              </a:rPr>
              <a:t>因此，我们可以这样理解：</a:t>
            </a:r>
          </a:p>
          <a:p>
            <a:r>
              <a:rPr lang="zh-CN" altLang="en-US" sz="1600">
                <a:latin typeface="Times New Roman" panose="02020603050405020304" pitchFamily="18" charset="0"/>
                <a:ea typeface="宋体" panose="02010600030101010101" pitchFamily="2" charset="-122"/>
                <a:cs typeface="Times New Roman" panose="02020603050405020304" pitchFamily="18" charset="0"/>
              </a:rPr>
              <a:t>无模型决定了</a:t>
            </a:r>
            <a:r>
              <a:rPr lang="en-US" altLang="zh-CN" sz="1600">
                <a:latin typeface="Times New Roman" panose="02020603050405020304" pitchFamily="18" charset="0"/>
                <a:ea typeface="宋体" panose="02010600030101010101" pitchFamily="2" charset="-122"/>
                <a:cs typeface="Times New Roman" panose="02020603050405020304" pitchFamily="18" charset="0"/>
              </a:rPr>
              <a:t>GAIL“</a:t>
            </a:r>
            <a:r>
              <a:rPr lang="zh-CN" altLang="en-US" sz="1600">
                <a:latin typeface="Times New Roman" panose="02020603050405020304" pitchFamily="18" charset="0"/>
                <a:ea typeface="宋体" panose="02010600030101010101" pitchFamily="2" charset="-122"/>
                <a:cs typeface="Times New Roman" panose="02020603050405020304" pitchFamily="18" charset="0"/>
              </a:rPr>
              <a:t>必须吃很多饭才能学饱”（需要大量样本），而随机性策略则决定了“每一口饭的营养都很低”（每个样本的信息价值不高），最终导致</a:t>
            </a:r>
            <a:r>
              <a:rPr lang="en-US" altLang="zh-CN" sz="1600">
                <a:latin typeface="Times New Roman" panose="02020603050405020304" pitchFamily="18" charset="0"/>
                <a:ea typeface="宋体" panose="02010600030101010101" pitchFamily="2" charset="-122"/>
                <a:cs typeface="Times New Roman" panose="02020603050405020304" pitchFamily="18" charset="0"/>
              </a:rPr>
              <a:t>GAIL</a:t>
            </a:r>
            <a:r>
              <a:rPr lang="zh-CN" altLang="en-US" sz="1600">
                <a:latin typeface="Times New Roman" panose="02020603050405020304" pitchFamily="18" charset="0"/>
                <a:ea typeface="宋体" panose="02010600030101010101" pitchFamily="2" charset="-122"/>
                <a:cs typeface="Times New Roman" panose="02020603050405020304" pitchFamily="18" charset="0"/>
              </a:rPr>
              <a:t>成为一个“大胃王”，样本利用效率极低。</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718" name="组合 26"/>
          <p:cNvGrpSpPr/>
          <p:nvPr/>
        </p:nvGrpSpPr>
        <p:grpSpPr>
          <a:xfrm>
            <a:off x="674492" y="526184"/>
            <a:ext cx="148471" cy="173905"/>
            <a:chOff x="1063" y="828"/>
            <a:chExt cx="234" cy="274"/>
          </a:xfrm>
        </p:grpSpPr>
        <p:sp>
          <p:nvSpPr>
            <p:cNvPr id="54" name="KSO_Shape"/>
            <p:cNvSpPr/>
            <p:nvPr>
              <p:custDataLst>
                <p:tags r:id="rId3"/>
              </p:custDataLst>
            </p:nvPr>
          </p:nvSpPr>
          <p:spPr>
            <a:xfrm rot="7226800">
              <a:off x="1165" y="835"/>
              <a:ext cx="140" cy="1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55" name="KSO_Shape"/>
            <p:cNvSpPr/>
            <p:nvPr>
              <p:custDataLst>
                <p:tags r:id="rId4"/>
              </p:custDataLst>
            </p:nvPr>
          </p:nvSpPr>
          <p:spPr>
            <a:xfrm rot="8126800">
              <a:off x="1063" y="977"/>
              <a:ext cx="143" cy="1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grpSp>
      <p:sp>
        <p:nvSpPr>
          <p:cNvPr id="29722" name="文本框 52"/>
          <p:cNvSpPr txBox="1"/>
          <p:nvPr>
            <p:custDataLst>
              <p:tags r:id="rId2"/>
            </p:custDataLst>
          </p:nvPr>
        </p:nvSpPr>
        <p:spPr>
          <a:xfrm>
            <a:off x="1271588" y="377825"/>
            <a:ext cx="5653087" cy="479425"/>
          </a:xfrm>
          <a:prstGeom prst="rect">
            <a:avLst/>
          </a:prstGeom>
          <a:noFill/>
          <a:ln w="9525">
            <a:noFill/>
          </a:ln>
        </p:spPr>
        <p:txBody>
          <a:bodyPr lIns="90000" tIns="46800" rIns="90000" bIns="46800" anchor="b" anchorCtr="0"/>
          <a:lstStyle/>
          <a:p>
            <a:pPr>
              <a:lnSpc>
                <a:spcPct val="90000"/>
              </a:lnSpc>
            </a:pPr>
            <a:r>
              <a:rPr lang="zh-CN" altLang="en-US" sz="3200" b="1">
                <a:solidFill>
                  <a:srgbClr val="595959"/>
                </a:solidFill>
                <a:latin typeface="黑体" panose="02010609060101010101" pitchFamily="49" charset="-122"/>
                <a:ea typeface="黑体" panose="02010609060101010101" pitchFamily="49" charset="-122"/>
              </a:rPr>
              <a:t>针对</a:t>
            </a:r>
            <a:r>
              <a:rPr lang="en-US" altLang="zh-CN" sz="3200" b="1">
                <a:solidFill>
                  <a:srgbClr val="595959"/>
                </a:solidFill>
                <a:latin typeface="黑体" panose="02010609060101010101" pitchFamily="49" charset="-122"/>
                <a:ea typeface="黑体" panose="02010609060101010101" pitchFamily="49" charset="-122"/>
              </a:rPr>
              <a:t>GAIL</a:t>
            </a:r>
            <a:r>
              <a:rPr lang="zh-CN" altLang="en-US" sz="3200" b="1">
                <a:solidFill>
                  <a:srgbClr val="595959"/>
                </a:solidFill>
                <a:latin typeface="黑体" panose="02010609060101010101" pitchFamily="49" charset="-122"/>
                <a:ea typeface="黑体" panose="02010609060101010101" pitchFamily="49" charset="-122"/>
              </a:rPr>
              <a:t>的改进</a:t>
            </a:r>
            <a:endParaRPr lang="en-US" altLang="zh-CN" sz="3200" b="1">
              <a:solidFill>
                <a:srgbClr val="595959"/>
              </a:solidFill>
              <a:latin typeface="黑体" panose="02010609060101010101" pitchFamily="49" charset="-122"/>
              <a:ea typeface="黑体" panose="02010609060101010101" pitchFamily="49" charset="-122"/>
            </a:endParaRPr>
          </a:p>
        </p:txBody>
      </p:sp>
      <p:sp>
        <p:nvSpPr>
          <p:cNvPr id="30" name="文本框 29">
            <a:extLst>
              <a:ext uri="{FF2B5EF4-FFF2-40B4-BE49-F238E27FC236}">
                <a16:creationId xmlns:a16="http://schemas.microsoft.com/office/drawing/2014/main" id="{EC14281A-444B-4F18-A70B-66A6E67A5FE9}"/>
              </a:ext>
            </a:extLst>
          </p:cNvPr>
          <p:cNvSpPr txBox="1"/>
          <p:nvPr/>
        </p:nvSpPr>
        <p:spPr>
          <a:xfrm>
            <a:off x="362424" y="1472700"/>
            <a:ext cx="6248400" cy="4524315"/>
          </a:xfrm>
          <a:prstGeom prst="rect">
            <a:avLst/>
          </a:prstGeom>
          <a:noFill/>
        </p:spPr>
        <p:txBody>
          <a:bodyPr wrap="square">
            <a:spAutoFit/>
          </a:bodyPr>
          <a:lstStyle/>
          <a:p>
            <a:r>
              <a:rPr lang="zh-CN" altLang="en-US">
                <a:latin typeface="Times New Roman" panose="02020603050405020304" pitchFamily="18" charset="0"/>
                <a:ea typeface="宋体" panose="02010600030101010101" pitchFamily="2" charset="-122"/>
                <a:cs typeface="Times New Roman" panose="02020603050405020304" pitchFamily="18" charset="0"/>
              </a:rPr>
              <a:t>解决模态崩塌：</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en-US" altLang="zh-CN">
                <a:latin typeface="Times New Roman" panose="02020603050405020304" pitchFamily="18" charset="0"/>
                <a:ea typeface="宋体" panose="02010600030101010101" pitchFamily="2" charset="-122"/>
                <a:cs typeface="Times New Roman" panose="02020603050405020304" pitchFamily="18" charset="0"/>
              </a:rPr>
              <a:t>1</a:t>
            </a:r>
            <a:r>
              <a:rPr lang="zh-CN" altLang="en-US">
                <a:latin typeface="Times New Roman" panose="02020603050405020304" pitchFamily="18" charset="0"/>
                <a:ea typeface="宋体" panose="02010600030101010101" pitchFamily="2" charset="-122"/>
                <a:cs typeface="Times New Roman" panose="02020603050405020304" pitchFamily="18" charset="0"/>
              </a:rPr>
              <a:t>、条件生成对抗模仿学习（</a:t>
            </a:r>
            <a:r>
              <a:rPr lang="en-US" altLang="zh-CN">
                <a:latin typeface="Times New Roman" panose="02020603050405020304" pitchFamily="18" charset="0"/>
                <a:ea typeface="宋体" panose="02010600030101010101" pitchFamily="2" charset="-122"/>
                <a:cs typeface="Times New Roman" panose="02020603050405020304" pitchFamily="18" charset="0"/>
              </a:rPr>
              <a:t>Conditional Generative Adversarial Imitation Learning,</a:t>
            </a:r>
            <a:r>
              <a:rPr lang="zh-CN" altLang="en-US">
                <a:latin typeface="Times New Roman" panose="02020603050405020304" pitchFamily="18" charset="0"/>
                <a:ea typeface="宋体" panose="02010600030101010101" pitchFamily="2" charset="-122"/>
                <a:cs typeface="Times New Roman" panose="02020603050405020304" pitchFamily="18" charset="0"/>
              </a:rPr>
              <a:t>简称</a:t>
            </a:r>
            <a:r>
              <a:rPr lang="en-US" altLang="zh-CN">
                <a:latin typeface="Times New Roman" panose="02020603050405020304" pitchFamily="18" charset="0"/>
                <a:ea typeface="宋体" panose="02010600030101010101" pitchFamily="2" charset="-122"/>
                <a:cs typeface="Times New Roman" panose="02020603050405020304" pitchFamily="18" charset="0"/>
              </a:rPr>
              <a:t>CGAIL</a:t>
            </a:r>
            <a:r>
              <a:rPr lang="zh-CN" altLang="en-US">
                <a:latin typeface="Times New Roman" panose="02020603050405020304" pitchFamily="18" charset="0"/>
                <a:ea typeface="宋体" panose="02010600030101010101" pitchFamily="2" charset="-122"/>
                <a:cs typeface="Times New Roman" panose="02020603050405020304" pitchFamily="18" charset="0"/>
              </a:rPr>
              <a:t>）</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zh-CN" altLang="en-US">
                <a:latin typeface="Times New Roman" panose="02020603050405020304" pitchFamily="18" charset="0"/>
                <a:ea typeface="宋体" panose="02010600030101010101" pitchFamily="2" charset="-122"/>
                <a:cs typeface="Times New Roman" panose="02020603050405020304" pitchFamily="18" charset="0"/>
              </a:rPr>
              <a:t>从专家样本中活的模态的标签数据，并将这些模态标签数据可作为条件约束来构建策略和奖赏函数模型。</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en-US" altLang="zh-CN">
                <a:latin typeface="Times New Roman" panose="02020603050405020304" pitchFamily="18" charset="0"/>
                <a:ea typeface="宋体" panose="02010600030101010101" pitchFamily="2" charset="-122"/>
                <a:cs typeface="Times New Roman" panose="02020603050405020304" pitchFamily="18" charset="0"/>
              </a:rPr>
              <a:t>2</a:t>
            </a:r>
            <a:r>
              <a:rPr lang="zh-CN" altLang="en-US">
                <a:latin typeface="Times New Roman" panose="02020603050405020304" pitchFamily="18" charset="0"/>
                <a:ea typeface="宋体" panose="02010600030101010101" pitchFamily="2" charset="-122"/>
                <a:cs typeface="Times New Roman" panose="02020603050405020304" pitchFamily="18" charset="0"/>
              </a:rPr>
              <a:t>、带辅助分类器的生成对抗模仿学习（</a:t>
            </a:r>
            <a:r>
              <a:rPr lang="en-US" altLang="zh-CN">
                <a:latin typeface="Times New Roman" panose="02020603050405020304" pitchFamily="18" charset="0"/>
                <a:ea typeface="宋体" panose="02010600030101010101" pitchFamily="2" charset="-122"/>
                <a:cs typeface="Times New Roman" panose="02020603050405020304" pitchFamily="18" charset="0"/>
              </a:rPr>
              <a:t>Generative Adversarial Imitation Learning with Auxiliary Classifier,</a:t>
            </a:r>
            <a:r>
              <a:rPr lang="zh-CN" altLang="en-US">
                <a:latin typeface="Times New Roman" panose="02020603050405020304" pitchFamily="18" charset="0"/>
                <a:ea typeface="宋体" panose="02010600030101010101" pitchFamily="2" charset="-122"/>
                <a:cs typeface="Times New Roman" panose="02020603050405020304" pitchFamily="18" charset="0"/>
              </a:rPr>
              <a:t>简称</a:t>
            </a:r>
            <a:r>
              <a:rPr lang="en-US" altLang="zh-CN">
                <a:latin typeface="Times New Roman" panose="02020603050405020304" pitchFamily="18" charset="0"/>
                <a:ea typeface="宋体" panose="02010600030101010101" pitchFamily="2" charset="-122"/>
                <a:cs typeface="Times New Roman" panose="02020603050405020304" pitchFamily="18" charset="0"/>
              </a:rPr>
              <a:t>ACGAIL)</a:t>
            </a:r>
          </a:p>
          <a:p>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zh-CN" altLang="en-US">
                <a:latin typeface="Times New Roman" panose="02020603050405020304" pitchFamily="18" charset="0"/>
                <a:ea typeface="宋体" panose="02010600030101010101" pitchFamily="2" charset="-122"/>
                <a:cs typeface="Times New Roman" panose="02020603050405020304" pitchFamily="18" charset="0"/>
              </a:rPr>
              <a:t>新的辅助网络用来对样本所属的模态类别进行分类</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从而帮助</a:t>
            </a:r>
            <a:r>
              <a:rPr lang="en-US" altLang="zh-CN">
                <a:latin typeface="Times New Roman" panose="02020603050405020304" pitchFamily="18" charset="0"/>
                <a:ea typeface="宋体" panose="02010600030101010101" pitchFamily="2" charset="-122"/>
                <a:cs typeface="Times New Roman" panose="02020603050405020304" pitchFamily="18" charset="0"/>
              </a:rPr>
              <a:t>GAIL</a:t>
            </a:r>
            <a:r>
              <a:rPr lang="zh-CN" altLang="en-US">
                <a:latin typeface="Times New Roman" panose="02020603050405020304" pitchFamily="18" charset="0"/>
                <a:ea typeface="宋体" panose="02010600030101010101" pitchFamily="2" charset="-122"/>
                <a:cs typeface="Times New Roman" panose="02020603050405020304" pitchFamily="18" charset="0"/>
              </a:rPr>
              <a:t>重构关于模态的条件信息，通过引入辅助的网络模型</a:t>
            </a:r>
            <a:r>
              <a:rPr lang="en-US" altLang="zh-CN">
                <a:latin typeface="Times New Roman" panose="02020603050405020304" pitchFamily="18" charset="0"/>
                <a:ea typeface="宋体" panose="02010600030101010101" pitchFamily="2" charset="-122"/>
                <a:cs typeface="Times New Roman" panose="02020603050405020304" pitchFamily="18" charset="0"/>
              </a:rPr>
              <a:t>,ACGAIL</a:t>
            </a:r>
            <a:r>
              <a:rPr lang="zh-CN" altLang="en-US">
                <a:latin typeface="Times New Roman" panose="02020603050405020304" pitchFamily="18" charset="0"/>
                <a:ea typeface="宋体" panose="02010600030101010101" pitchFamily="2" charset="-122"/>
                <a:cs typeface="Times New Roman" panose="02020603050405020304" pitchFamily="18" charset="0"/>
              </a:rPr>
              <a:t>不仅能有监督地对模态数据进行学习</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还能充分利用额外的模态标签数据学习样本中的抽象特征</a:t>
            </a:r>
          </a:p>
        </p:txBody>
      </p:sp>
      <p:sp>
        <p:nvSpPr>
          <p:cNvPr id="33" name="文本框 32">
            <a:extLst>
              <a:ext uri="{FF2B5EF4-FFF2-40B4-BE49-F238E27FC236}">
                <a16:creationId xmlns:a16="http://schemas.microsoft.com/office/drawing/2014/main" id="{E17EAE10-0DAC-48F1-926C-CAC4D4C858B4}"/>
              </a:ext>
            </a:extLst>
          </p:cNvPr>
          <p:cNvSpPr txBox="1"/>
          <p:nvPr/>
        </p:nvSpPr>
        <p:spPr>
          <a:xfrm>
            <a:off x="6772554" y="1472700"/>
            <a:ext cx="5251496" cy="3416320"/>
          </a:xfrm>
          <a:prstGeom prst="rect">
            <a:avLst/>
          </a:prstGeom>
          <a:noFill/>
        </p:spPr>
        <p:txBody>
          <a:bodyPr wrap="square">
            <a:spAutoFit/>
          </a:bodyPr>
          <a:lstStyle/>
          <a:p>
            <a:r>
              <a:rPr lang="zh-CN" altLang="en-US">
                <a:latin typeface="Times New Roman" panose="02020603050405020304" pitchFamily="18" charset="0"/>
                <a:ea typeface="宋体" panose="02010600030101010101" pitchFamily="2" charset="-122"/>
                <a:cs typeface="Times New Roman" panose="02020603050405020304" pitchFamily="18" charset="0"/>
              </a:rPr>
              <a:t>解决生成样本利用效率低：</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zh-CN" altLang="en-US">
                <a:latin typeface="Times New Roman" panose="02020603050405020304" pitchFamily="18" charset="0"/>
                <a:ea typeface="宋体" panose="02010600030101010101" pitchFamily="2" charset="-122"/>
                <a:cs typeface="Times New Roman" panose="02020603050405020304" pitchFamily="18" charset="0"/>
              </a:rPr>
              <a:t>基于动态模型的生成对抗模仿学习方法（</a:t>
            </a:r>
            <a:r>
              <a:rPr lang="en-US" altLang="zh-CN">
                <a:latin typeface="Times New Roman" panose="02020603050405020304" pitchFamily="18" charset="0"/>
                <a:ea typeface="宋体" panose="02010600030101010101" pitchFamily="2" charset="-122"/>
                <a:cs typeface="Times New Roman" panose="02020603050405020304" pitchFamily="18" charset="0"/>
              </a:rPr>
              <a:t>Model-based Generative Adversarial Imitation Learning,</a:t>
            </a:r>
            <a:r>
              <a:rPr lang="zh-CN" altLang="en-US">
                <a:latin typeface="Times New Roman" panose="02020603050405020304" pitchFamily="18" charset="0"/>
                <a:ea typeface="宋体" panose="02010600030101010101" pitchFamily="2" charset="-122"/>
                <a:cs typeface="Times New Roman" panose="02020603050405020304" pitchFamily="18" charset="0"/>
              </a:rPr>
              <a:t>简称</a:t>
            </a:r>
            <a:r>
              <a:rPr lang="en-US" altLang="zh-CN">
                <a:latin typeface="Times New Roman" panose="02020603050405020304" pitchFamily="18" charset="0"/>
                <a:ea typeface="宋体" panose="02010600030101010101" pitchFamily="2" charset="-122"/>
                <a:cs typeface="Times New Roman" panose="02020603050405020304" pitchFamily="18" charset="0"/>
              </a:rPr>
              <a:t>MGAIL</a:t>
            </a:r>
            <a:r>
              <a:rPr lang="zh-CN" altLang="en-US">
                <a:latin typeface="Times New Roman" panose="02020603050405020304" pitchFamily="18" charset="0"/>
                <a:ea typeface="宋体" panose="02010600030101010101" pitchFamily="2" charset="-122"/>
                <a:cs typeface="Times New Roman" panose="02020603050405020304" pitchFamily="18" charset="0"/>
              </a:rPr>
              <a:t>）</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en-US" altLang="zh-CN">
                <a:latin typeface="Times New Roman" panose="02020603050405020304" pitchFamily="18" charset="0"/>
                <a:ea typeface="宋体" panose="02010600030101010101" pitchFamily="2" charset="-122"/>
                <a:cs typeface="Times New Roman" panose="02020603050405020304" pitchFamily="18" charset="0"/>
              </a:rPr>
              <a:t>MGAIL</a:t>
            </a:r>
            <a:r>
              <a:rPr lang="zh-CN" altLang="en-US">
                <a:latin typeface="Times New Roman" panose="02020603050405020304" pitchFamily="18" charset="0"/>
                <a:ea typeface="宋体" panose="02010600030101010101" pitchFamily="2" charset="-122"/>
                <a:cs typeface="Times New Roman" panose="02020603050405020304" pitchFamily="18" charset="0"/>
              </a:rPr>
              <a:t>在原始的</a:t>
            </a:r>
            <a:r>
              <a:rPr lang="en-US" altLang="zh-CN">
                <a:latin typeface="Times New Roman" panose="02020603050405020304" pitchFamily="18" charset="0"/>
                <a:ea typeface="宋体" panose="02010600030101010101" pitchFamily="2" charset="-122"/>
                <a:cs typeface="Times New Roman" panose="02020603050405020304" pitchFamily="18" charset="0"/>
              </a:rPr>
              <a:t>GAIL</a:t>
            </a:r>
            <a:r>
              <a:rPr lang="zh-CN" altLang="en-US">
                <a:latin typeface="Times New Roman" panose="02020603050405020304" pitchFamily="18" charset="0"/>
                <a:ea typeface="宋体" panose="02010600030101010101" pitchFamily="2" charset="-122"/>
                <a:cs typeface="Times New Roman" panose="02020603050405020304" pitchFamily="18" charset="0"/>
              </a:rPr>
              <a:t>中引入了一个前向模型来对随机的动态环境建模。并且，</a:t>
            </a:r>
            <a:r>
              <a:rPr lang="en-US" altLang="zh-CN">
                <a:latin typeface="Times New Roman" panose="02020603050405020304" pitchFamily="18" charset="0"/>
                <a:ea typeface="宋体" panose="02010600030101010101" pitchFamily="2" charset="-122"/>
                <a:cs typeface="Times New Roman" panose="02020603050405020304" pitchFamily="18" charset="0"/>
              </a:rPr>
              <a:t>MGAIL</a:t>
            </a:r>
            <a:r>
              <a:rPr lang="zh-CN" altLang="en-US">
                <a:latin typeface="Times New Roman" panose="02020603050405020304" pitchFamily="18" charset="0"/>
                <a:ea typeface="宋体" panose="02010600030101010101" pitchFamily="2" charset="-122"/>
                <a:cs typeface="Times New Roman" panose="02020603050405020304" pitchFamily="18" charset="0"/>
              </a:rPr>
              <a:t>用重参数化技巧对策略中随机采样动作的过程建模。从而，</a:t>
            </a:r>
            <a:r>
              <a:rPr lang="en-US" altLang="zh-CN">
                <a:latin typeface="Times New Roman" panose="02020603050405020304" pitchFamily="18" charset="0"/>
                <a:ea typeface="宋体" panose="02010600030101010101" pitchFamily="2" charset="-122"/>
                <a:cs typeface="Times New Roman" panose="02020603050405020304" pitchFamily="18" charset="0"/>
              </a:rPr>
              <a:t>MGAIL</a:t>
            </a:r>
            <a:r>
              <a:rPr lang="zh-CN" altLang="en-US">
                <a:latin typeface="Times New Roman" panose="02020603050405020304" pitchFamily="18" charset="0"/>
                <a:ea typeface="宋体" panose="02010600030101010101" pitchFamily="2" charset="-122"/>
                <a:cs typeface="Times New Roman" panose="02020603050405020304" pitchFamily="18" charset="0"/>
              </a:rPr>
              <a:t>通过新引入的前向模型构建了端到端可微分的梯度计算流图。它使策略能够根据反向传播的链式梯度法则来更新奖赏函数模型中的参数信息。</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57" name="组合 6"/>
          <p:cNvGrpSpPr/>
          <p:nvPr/>
        </p:nvGrpSpPr>
        <p:grpSpPr>
          <a:xfrm>
            <a:off x="674492" y="526184"/>
            <a:ext cx="148471" cy="173905"/>
            <a:chOff x="1063" y="828"/>
            <a:chExt cx="234" cy="274"/>
          </a:xfrm>
        </p:grpSpPr>
        <p:sp>
          <p:nvSpPr>
            <p:cNvPr id="54" name="KSO_Shape"/>
            <p:cNvSpPr/>
            <p:nvPr>
              <p:custDataLst>
                <p:tags r:id="rId3"/>
              </p:custDataLst>
            </p:nvPr>
          </p:nvSpPr>
          <p:spPr>
            <a:xfrm rot="7226800">
              <a:off x="1165" y="835"/>
              <a:ext cx="140" cy="1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55" name="KSO_Shape"/>
            <p:cNvSpPr/>
            <p:nvPr>
              <p:custDataLst>
                <p:tags r:id="rId4"/>
              </p:custDataLst>
            </p:nvPr>
          </p:nvSpPr>
          <p:spPr>
            <a:xfrm rot="8126800">
              <a:off x="1063" y="977"/>
              <a:ext cx="143" cy="1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grpSp>
      <p:sp>
        <p:nvSpPr>
          <p:cNvPr id="31761" name="文本框 1"/>
          <p:cNvSpPr txBox="1"/>
          <p:nvPr>
            <p:custDataLst>
              <p:tags r:id="rId2"/>
            </p:custDataLst>
          </p:nvPr>
        </p:nvSpPr>
        <p:spPr>
          <a:xfrm>
            <a:off x="1271588" y="377825"/>
            <a:ext cx="5653087" cy="479425"/>
          </a:xfrm>
          <a:prstGeom prst="rect">
            <a:avLst/>
          </a:prstGeom>
          <a:noFill/>
          <a:ln w="9525">
            <a:noFill/>
          </a:ln>
        </p:spPr>
        <p:txBody>
          <a:bodyPr lIns="90000" tIns="46800" rIns="90000" bIns="46800" anchor="b" anchorCtr="0"/>
          <a:lstStyle/>
          <a:p>
            <a:pPr>
              <a:lnSpc>
                <a:spcPct val="90000"/>
              </a:lnSpc>
            </a:pPr>
            <a:r>
              <a:rPr lang="zh-CN" altLang="en-US" sz="3200" b="1">
                <a:solidFill>
                  <a:srgbClr val="595959"/>
                </a:solidFill>
                <a:latin typeface="黑体" panose="02010609060101010101" pitchFamily="49" charset="-122"/>
                <a:ea typeface="黑体" panose="02010609060101010101" pitchFamily="49" charset="-122"/>
              </a:rPr>
              <a:t>环境模仿学习</a:t>
            </a:r>
            <a:endParaRPr lang="en-US" altLang="zh-CN" sz="3200" b="1">
              <a:solidFill>
                <a:srgbClr val="595959"/>
              </a:solidFill>
              <a:latin typeface="黑体" panose="02010609060101010101" pitchFamily="49" charset="-122"/>
              <a:ea typeface="黑体" panose="02010609060101010101" pitchFamily="49" charset="-122"/>
            </a:endParaRPr>
          </a:p>
        </p:txBody>
      </p:sp>
      <p:sp>
        <p:nvSpPr>
          <p:cNvPr id="21" name="文本框 20">
            <a:extLst>
              <a:ext uri="{FF2B5EF4-FFF2-40B4-BE49-F238E27FC236}">
                <a16:creationId xmlns:a16="http://schemas.microsoft.com/office/drawing/2014/main" id="{61C69D32-CDA2-467D-B259-C8B8F838868A}"/>
              </a:ext>
            </a:extLst>
          </p:cNvPr>
          <p:cNvSpPr txBox="1"/>
          <p:nvPr/>
        </p:nvSpPr>
        <p:spPr>
          <a:xfrm>
            <a:off x="301133" y="1456734"/>
            <a:ext cx="5361967" cy="2585323"/>
          </a:xfrm>
          <a:prstGeom prst="rect">
            <a:avLst/>
          </a:prstGeom>
          <a:noFill/>
        </p:spPr>
        <p:txBody>
          <a:bodyPr wrap="square">
            <a:spAutoFit/>
          </a:bodyPr>
          <a:lstStyle/>
          <a:p>
            <a:r>
              <a:rPr lang="zh-CN" altLang="en-US">
                <a:latin typeface="Times New Roman" panose="02020603050405020304" pitchFamily="18" charset="0"/>
                <a:ea typeface="宋体" panose="02010600030101010101" pitchFamily="2" charset="-122"/>
                <a:cs typeface="Times New Roman" panose="02020603050405020304" pitchFamily="18" charset="0"/>
              </a:rPr>
              <a:t>基于模型的强化学习（Model-BasedReinforcementLearning）</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zh-CN" altLang="en-US">
                <a:latin typeface="Times New Roman" panose="02020603050405020304" pitchFamily="18" charset="0"/>
                <a:ea typeface="宋体" panose="02010600030101010101" pitchFamily="2" charset="-122"/>
                <a:cs typeface="Times New Roman" panose="02020603050405020304" pitchFamily="18" charset="0"/>
              </a:rPr>
              <a:t>前面介绍的模仿学习算法，是用来模仿专家策略。在智能体与环境交互的过程中，除了智能体的策略之外，另一个重要的成分是环境的奖赏和转移函数。基于模型的强化学习则是学到近似的奖赏和转移函数，完成后就在这个近似的环境中进行策略学习，从而降低样本复杂度。</a:t>
            </a:r>
          </a:p>
        </p:txBody>
      </p:sp>
      <p:sp>
        <p:nvSpPr>
          <p:cNvPr id="23" name="文本框 22">
            <a:extLst>
              <a:ext uri="{FF2B5EF4-FFF2-40B4-BE49-F238E27FC236}">
                <a16:creationId xmlns:a16="http://schemas.microsoft.com/office/drawing/2014/main" id="{6514FBD1-968C-487B-8087-8B95D238543D}"/>
              </a:ext>
            </a:extLst>
          </p:cNvPr>
          <p:cNvSpPr txBox="1"/>
          <p:nvPr/>
        </p:nvSpPr>
        <p:spPr>
          <a:xfrm>
            <a:off x="5943600" y="1534895"/>
            <a:ext cx="6248400" cy="2308324"/>
          </a:xfrm>
          <a:prstGeom prst="rect">
            <a:avLst/>
          </a:prstGeom>
          <a:noFill/>
        </p:spPr>
        <p:txBody>
          <a:bodyPr wrap="square">
            <a:spAutoFit/>
          </a:bodyPr>
          <a:lstStyle/>
          <a:p>
            <a:r>
              <a:rPr lang="zh-CN" altLang="en-US">
                <a:latin typeface="Times New Roman" panose="02020603050405020304" pitchFamily="18" charset="0"/>
                <a:ea typeface="宋体" panose="02010600030101010101" pitchFamily="2" charset="-122"/>
                <a:cs typeface="Times New Roman" panose="02020603050405020304" pitchFamily="18" charset="0"/>
              </a:rPr>
              <a:t>基于模型的强化学习是一类在虚拟的马尔可夫决策过程中进行学习策略的算法。具体而言，基于模型的强化学习首先从与真实环境交互得到的样本中，学习到一个经验环境模型                           ，这个经验模型包含近似的奖赏函数   和转移函数      和初始状态分布   之后智能体便在这个虚拟的环境模型上进行采样和策略的学习。在基于模型的强化学习中，由于智能体可以在经验环境模型上完成采样，从而降低了在真实环境的样本复杂度</a:t>
            </a:r>
          </a:p>
        </p:txBody>
      </p:sp>
      <p:pic>
        <p:nvPicPr>
          <p:cNvPr id="4" name="图片 3">
            <a:extLst>
              <a:ext uri="{FF2B5EF4-FFF2-40B4-BE49-F238E27FC236}">
                <a16:creationId xmlns:a16="http://schemas.microsoft.com/office/drawing/2014/main" id="{300654CE-91F3-4F65-9B45-2A13079658A0}"/>
              </a:ext>
            </a:extLst>
          </p:cNvPr>
          <p:cNvPicPr>
            <a:picLocks noChangeAspect="1"/>
          </p:cNvPicPr>
          <p:nvPr/>
        </p:nvPicPr>
        <p:blipFill>
          <a:blip r:embed="rId7"/>
          <a:stretch>
            <a:fillRect/>
          </a:stretch>
        </p:blipFill>
        <p:spPr>
          <a:xfrm>
            <a:off x="6311515" y="2401548"/>
            <a:ext cx="1639723" cy="299949"/>
          </a:xfrm>
          <a:prstGeom prst="rect">
            <a:avLst/>
          </a:prstGeom>
        </p:spPr>
      </p:pic>
      <p:pic>
        <p:nvPicPr>
          <p:cNvPr id="5" name="图片 4">
            <a:extLst>
              <a:ext uri="{FF2B5EF4-FFF2-40B4-BE49-F238E27FC236}">
                <a16:creationId xmlns:a16="http://schemas.microsoft.com/office/drawing/2014/main" id="{7B7C3CFA-7F1B-4102-B926-9467B44A2105}"/>
              </a:ext>
            </a:extLst>
          </p:cNvPr>
          <p:cNvPicPr>
            <a:picLocks noChangeAspect="1"/>
          </p:cNvPicPr>
          <p:nvPr/>
        </p:nvPicPr>
        <p:blipFill>
          <a:blip r:embed="rId8"/>
          <a:stretch>
            <a:fillRect/>
          </a:stretch>
        </p:blipFill>
        <p:spPr>
          <a:xfrm>
            <a:off x="11486676" y="2448643"/>
            <a:ext cx="144793" cy="205758"/>
          </a:xfrm>
          <a:prstGeom prst="rect">
            <a:avLst/>
          </a:prstGeom>
        </p:spPr>
      </p:pic>
      <p:pic>
        <p:nvPicPr>
          <p:cNvPr id="6" name="图片 5">
            <a:extLst>
              <a:ext uri="{FF2B5EF4-FFF2-40B4-BE49-F238E27FC236}">
                <a16:creationId xmlns:a16="http://schemas.microsoft.com/office/drawing/2014/main" id="{725CBE4D-227F-4F66-AA48-C6319E46D093}"/>
              </a:ext>
            </a:extLst>
          </p:cNvPr>
          <p:cNvPicPr>
            <a:picLocks noChangeAspect="1"/>
          </p:cNvPicPr>
          <p:nvPr/>
        </p:nvPicPr>
        <p:blipFill>
          <a:blip r:embed="rId9"/>
          <a:stretch>
            <a:fillRect/>
          </a:stretch>
        </p:blipFill>
        <p:spPr>
          <a:xfrm>
            <a:off x="6809307" y="2662153"/>
            <a:ext cx="190517" cy="266723"/>
          </a:xfrm>
          <a:prstGeom prst="rect">
            <a:avLst/>
          </a:prstGeom>
        </p:spPr>
      </p:pic>
      <p:pic>
        <p:nvPicPr>
          <p:cNvPr id="7" name="图片 6">
            <a:extLst>
              <a:ext uri="{FF2B5EF4-FFF2-40B4-BE49-F238E27FC236}">
                <a16:creationId xmlns:a16="http://schemas.microsoft.com/office/drawing/2014/main" id="{385ABA7D-263E-4995-AC8D-855A54FAD4DF}"/>
              </a:ext>
            </a:extLst>
          </p:cNvPr>
          <p:cNvPicPr>
            <a:picLocks noChangeAspect="1"/>
          </p:cNvPicPr>
          <p:nvPr/>
        </p:nvPicPr>
        <p:blipFill>
          <a:blip r:embed="rId10"/>
          <a:stretch>
            <a:fillRect/>
          </a:stretch>
        </p:blipFill>
        <p:spPr>
          <a:xfrm>
            <a:off x="8656911" y="2701497"/>
            <a:ext cx="160034" cy="236240"/>
          </a:xfrm>
          <a:prstGeom prst="rect">
            <a:avLst/>
          </a:prstGeom>
        </p:spPr>
      </p:pic>
      <p:pic>
        <p:nvPicPr>
          <p:cNvPr id="8" name="图片 7">
            <a:extLst>
              <a:ext uri="{FF2B5EF4-FFF2-40B4-BE49-F238E27FC236}">
                <a16:creationId xmlns:a16="http://schemas.microsoft.com/office/drawing/2014/main" id="{7BBBE273-DE3F-44AF-A45A-1C78F878AB13}"/>
              </a:ext>
            </a:extLst>
          </p:cNvPr>
          <p:cNvPicPr>
            <a:picLocks noChangeAspect="1"/>
          </p:cNvPicPr>
          <p:nvPr/>
        </p:nvPicPr>
        <p:blipFill>
          <a:blip r:embed="rId11"/>
          <a:stretch>
            <a:fillRect/>
          </a:stretch>
        </p:blipFill>
        <p:spPr>
          <a:xfrm>
            <a:off x="2069271" y="4302662"/>
            <a:ext cx="7529212" cy="2072820"/>
          </a:xfrm>
          <a:prstGeom prst="rect">
            <a:avLst/>
          </a:prstGeom>
        </p:spPr>
      </p:pic>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文本框 47"/>
          <p:cNvSpPr txBox="1"/>
          <p:nvPr>
            <p:custDataLst>
              <p:tags r:id="rId2"/>
            </p:custDataLst>
          </p:nvPr>
        </p:nvSpPr>
        <p:spPr>
          <a:xfrm>
            <a:off x="34925" y="53975"/>
            <a:ext cx="792163" cy="646113"/>
          </a:xfrm>
          <a:prstGeom prst="rect">
            <a:avLst/>
          </a:prstGeom>
          <a:noFill/>
          <a:ln w="9525">
            <a:noFill/>
          </a:ln>
        </p:spPr>
        <p:txBody>
          <a:bodyPr lIns="90000" tIns="46800" rIns="90000" bIns="46800" anchor="t" anchorCtr="0"/>
          <a:lstStyle/>
          <a:p>
            <a:pPr algn="ctr"/>
            <a:r>
              <a:rPr lang="en-US" altLang="zh-CN" sz="3600">
                <a:solidFill>
                  <a:srgbClr val="595959"/>
                </a:solidFill>
                <a:latin typeface="黑体" panose="02010609060101010101" pitchFamily="49" charset="-122"/>
                <a:ea typeface="黑体" panose="02010609060101010101" pitchFamily="49" charset="-122"/>
              </a:rPr>
              <a:t>02</a:t>
            </a:r>
          </a:p>
        </p:txBody>
      </p:sp>
      <p:sp>
        <p:nvSpPr>
          <p:cNvPr id="17410" name="文本框 52"/>
          <p:cNvSpPr txBox="1"/>
          <p:nvPr>
            <p:custDataLst>
              <p:tags r:id="rId3"/>
            </p:custDataLst>
          </p:nvPr>
        </p:nvSpPr>
        <p:spPr>
          <a:xfrm>
            <a:off x="1271588" y="261257"/>
            <a:ext cx="6096000" cy="595993"/>
          </a:xfrm>
          <a:prstGeom prst="rect">
            <a:avLst/>
          </a:prstGeom>
          <a:noFill/>
          <a:ln w="9525">
            <a:noFill/>
          </a:ln>
        </p:spPr>
        <p:txBody>
          <a:bodyPr lIns="90000" tIns="46800" rIns="90000" bIns="46800" anchor="b" anchorCtr="0"/>
          <a:lstStyle/>
          <a:p>
            <a:pPr>
              <a:lnSpc>
                <a:spcPct val="90000"/>
              </a:lnSpc>
            </a:pPr>
            <a:r>
              <a:rPr lang="zh-CN" altLang="en-US" sz="3200" b="1">
                <a:solidFill>
                  <a:srgbClr val="595959"/>
                </a:solidFill>
                <a:latin typeface="黑体" panose="02010609060101010101" pitchFamily="49" charset="-122"/>
                <a:ea typeface="黑体" panose="02010609060101010101" pitchFamily="49" charset="-122"/>
              </a:rPr>
              <a:t>现有的研究成果和未来研究方向</a:t>
            </a:r>
          </a:p>
        </p:txBody>
      </p:sp>
      <p:pic>
        <p:nvPicPr>
          <p:cNvPr id="4" name="图片 3">
            <a:extLst>
              <a:ext uri="{FF2B5EF4-FFF2-40B4-BE49-F238E27FC236}">
                <a16:creationId xmlns:a16="http://schemas.microsoft.com/office/drawing/2014/main" id="{70A71041-E69F-4D59-9A73-C8C1663BD5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71588" y="1037251"/>
            <a:ext cx="5207741" cy="3044889"/>
          </a:xfrm>
          <a:prstGeom prst="rect">
            <a:avLst/>
          </a:prstGeom>
        </p:spPr>
      </p:pic>
      <p:sp>
        <p:nvSpPr>
          <p:cNvPr id="5" name="文本框 4">
            <a:extLst>
              <a:ext uri="{FF2B5EF4-FFF2-40B4-BE49-F238E27FC236}">
                <a16:creationId xmlns:a16="http://schemas.microsoft.com/office/drawing/2014/main" id="{72EC0E74-C0BF-490A-8537-D1CCB7B904FF}"/>
              </a:ext>
            </a:extLst>
          </p:cNvPr>
          <p:cNvSpPr txBox="1"/>
          <p:nvPr/>
        </p:nvSpPr>
        <p:spPr>
          <a:xfrm>
            <a:off x="7277878" y="1654627"/>
            <a:ext cx="4416490" cy="1200329"/>
          </a:xfrm>
          <a:prstGeom prst="rect">
            <a:avLst/>
          </a:prstGeom>
          <a:noFill/>
        </p:spPr>
        <p:txBody>
          <a:bodyPr wrap="square" rtlCol="0">
            <a:spAutoFit/>
          </a:bodyPr>
          <a:lstStyle/>
          <a:p>
            <a:r>
              <a:rPr lang="zh-CN" altLang="en-US">
                <a:latin typeface="Times New Roman" panose="02020603050405020304" pitchFamily="18" charset="0"/>
                <a:ea typeface="宋体" panose="02010600030101010101" pitchFamily="2" charset="-122"/>
                <a:cs typeface="Times New Roman" panose="02020603050405020304" pitchFamily="18" charset="0"/>
              </a:rPr>
              <a:t>在</a:t>
            </a:r>
            <a:r>
              <a:rPr lang="en-US" altLang="zh-CN">
                <a:latin typeface="Times New Roman" panose="02020603050405020304" pitchFamily="18" charset="0"/>
                <a:ea typeface="宋体" panose="02010600030101010101" pitchFamily="2" charset="-122"/>
                <a:cs typeface="Times New Roman" panose="02020603050405020304" pitchFamily="18" charset="0"/>
              </a:rPr>
              <a:t>Isaac lab</a:t>
            </a:r>
            <a:r>
              <a:rPr lang="zh-CN" altLang="en-US">
                <a:latin typeface="Times New Roman" panose="02020603050405020304" pitchFamily="18" charset="0"/>
                <a:ea typeface="宋体" panose="02010600030101010101" pitchFamily="2" charset="-122"/>
                <a:cs typeface="Times New Roman" panose="02020603050405020304" pitchFamily="18" charset="0"/>
              </a:rPr>
              <a:t>中搭建大四轴的仿真环境</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zh-CN" altLang="en-US">
                <a:latin typeface="Times New Roman" panose="02020603050405020304" pitchFamily="18" charset="0"/>
                <a:ea typeface="宋体" panose="02010600030101010101" pitchFamily="2" charset="-122"/>
                <a:cs typeface="Times New Roman" panose="02020603050405020304" pitchFamily="18" charset="0"/>
              </a:rPr>
              <a:t>在大四轴的机械臂上复现一些模仿学习的算法，通过</a:t>
            </a:r>
            <a:r>
              <a:rPr lang="en-US" altLang="zh-CN">
                <a:latin typeface="Times New Roman" panose="02020603050405020304" pitchFamily="18" charset="0"/>
                <a:ea typeface="宋体" panose="02010600030101010101" pitchFamily="2" charset="-122"/>
                <a:cs typeface="Times New Roman" panose="02020603050405020304" pitchFamily="18" charset="0"/>
              </a:rPr>
              <a:t>Isaac lab</a:t>
            </a:r>
            <a:r>
              <a:rPr lang="zh-CN" altLang="en-US">
                <a:latin typeface="Times New Roman" panose="02020603050405020304" pitchFamily="18" charset="0"/>
                <a:ea typeface="宋体" panose="02010600030101010101" pitchFamily="2" charset="-122"/>
                <a:cs typeface="Times New Roman" panose="02020603050405020304" pitchFamily="18" charset="0"/>
              </a:rPr>
              <a:t>仿真出来</a:t>
            </a:r>
          </a:p>
        </p:txBody>
      </p:sp>
      <p:pic>
        <p:nvPicPr>
          <p:cNvPr id="2050" name="Picture 2">
            <a:extLst>
              <a:ext uri="{FF2B5EF4-FFF2-40B4-BE49-F238E27FC236}">
                <a16:creationId xmlns:a16="http://schemas.microsoft.com/office/drawing/2014/main" id="{621EB215-3524-451F-B3B8-D8F1F5F0A3C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279" t="8920" r="30006"/>
          <a:stretch/>
        </p:blipFill>
        <p:spPr bwMode="auto">
          <a:xfrm>
            <a:off x="1271588" y="3715968"/>
            <a:ext cx="5207741" cy="314203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6686719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2447925" y="2592388"/>
            <a:ext cx="7296150" cy="1443038"/>
          </a:xfrm>
        </p:spPr>
        <p:txBody>
          <a:bodyPr vert="horz" wrap="square" lIns="91440" tIns="45720" rIns="91440" bIns="45720" numCol="1" anchor="ctr" anchorCtr="0" compatLnSpc="1">
            <a:norm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en-US" altLang="zh-CN" sz="8000" b="1" i="0" u="none" strike="noStrike" kern="1200" cap="none" spc="0" normalizeH="0" baseline="0" noProof="1">
                <a:ln>
                  <a:noFill/>
                </a:ln>
                <a:solidFill>
                  <a:schemeClr val="accent5"/>
                </a:solidFill>
                <a:effectLst/>
                <a:uLnTx/>
                <a:uFillTx/>
                <a:latin typeface="黑体" panose="02010609060101010101" pitchFamily="49" charset="-122"/>
                <a:ea typeface="黑体" panose="02010609060101010101" pitchFamily="49" charset="-122"/>
                <a:cs typeface="+mj-cs"/>
              </a:rPr>
              <a:t>THANK YOU</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492" y="0"/>
            <a:ext cx="12192000" cy="6858000"/>
          </a:xfrm>
          <a:prstGeom prst="rect">
            <a:avLst/>
          </a:prstGeom>
        </p:spPr>
      </p:pic>
      <p:pic>
        <p:nvPicPr>
          <p:cNvPr id="11" name="图片 7"/>
          <p:cNvPicPr>
            <a:picLocks noChangeAspect="1"/>
          </p:cNvPicPr>
          <p:nvPr/>
        </p:nvPicPr>
        <p:blipFill rotWithShape="1">
          <a:blip r:embed="rId10">
            <a:extLst>
              <a:ext uri="{BEBA8EAE-BF5A-486C-A8C5-ECC9F3942E4B}">
                <a14:imgProps xmlns:a14="http://schemas.microsoft.com/office/drawing/2010/main">
                  <a14:imgLayer r:embed="rId11">
                    <a14:imgEffect>
                      <a14:artisticLineDrawing/>
                    </a14:imgEffect>
                    <a14:imgEffect>
                      <a14:saturation sat="200000"/>
                    </a14:imgEffect>
                  </a14:imgLayer>
                </a14:imgProps>
              </a:ext>
            </a:extLst>
          </a:blip>
          <a:srcRect l="8302" r="5345"/>
          <a:stretch>
            <a:fillRect/>
          </a:stretch>
        </p:blipFill>
        <p:spPr>
          <a:xfrm>
            <a:off x="0" y="0"/>
            <a:ext cx="5646786" cy="6858000"/>
          </a:xfrm>
          <a:custGeom>
            <a:avLst/>
            <a:gdLst>
              <a:gd name="connsiteX0" fmla="*/ 0 w 5646786"/>
              <a:gd name="connsiteY0" fmla="*/ 0 h 6858000"/>
              <a:gd name="connsiteX1" fmla="*/ 5646786 w 5646786"/>
              <a:gd name="connsiteY1" fmla="*/ 0 h 6858000"/>
              <a:gd name="connsiteX2" fmla="*/ 5514582 w 5646786"/>
              <a:gd name="connsiteY2" fmla="*/ 111949 h 6858000"/>
              <a:gd name="connsiteX3" fmla="*/ 4995559 w 5646786"/>
              <a:gd name="connsiteY3" fmla="*/ 593018 h 6858000"/>
              <a:gd name="connsiteX4" fmla="*/ 2144215 w 5646786"/>
              <a:gd name="connsiteY4" fmla="*/ 6333397 h 6858000"/>
              <a:gd name="connsiteX5" fmla="*/ 2180173 w 5646786"/>
              <a:gd name="connsiteY5" fmla="*/ 6601937 h 6858000"/>
              <a:gd name="connsiteX6" fmla="*/ 2234258 w 5646786"/>
              <a:gd name="connsiteY6" fmla="*/ 6858000 h 6858000"/>
              <a:gd name="connsiteX7" fmla="*/ 0 w 5646786"/>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46786" h="6858000">
                <a:moveTo>
                  <a:pt x="0" y="0"/>
                </a:moveTo>
                <a:lnTo>
                  <a:pt x="5646786" y="0"/>
                </a:lnTo>
                <a:lnTo>
                  <a:pt x="5514582" y="111949"/>
                </a:lnTo>
                <a:cubicBezTo>
                  <a:pt x="5336557" y="269579"/>
                  <a:pt x="5163411" y="430008"/>
                  <a:pt x="4995559" y="593018"/>
                </a:cubicBezTo>
                <a:cubicBezTo>
                  <a:pt x="3012817" y="2518565"/>
                  <a:pt x="1976683" y="4604529"/>
                  <a:pt x="2144215" y="6333397"/>
                </a:cubicBezTo>
                <a:cubicBezTo>
                  <a:pt x="2153057" y="6424639"/>
                  <a:pt x="2165068" y="6514156"/>
                  <a:pt x="2180173" y="6601937"/>
                </a:cubicBezTo>
                <a:lnTo>
                  <a:pt x="2234258" y="6858000"/>
                </a:lnTo>
                <a:lnTo>
                  <a:pt x="0" y="6858000"/>
                </a:lnTo>
                <a:close/>
              </a:path>
            </a:pathLst>
          </a:custGeom>
        </p:spPr>
      </p:pic>
      <p:sp>
        <p:nvSpPr>
          <p:cNvPr id="2" name="标题 1"/>
          <p:cNvSpPr>
            <a:spLocks noGrp="1"/>
          </p:cNvSpPr>
          <p:nvPr>
            <p:ph type="title"/>
          </p:nvPr>
        </p:nvSpPr>
        <p:spPr/>
        <p:txBody>
          <a:bodyPr/>
          <a:lstStyle/>
          <a:p>
            <a:endParaRPr lang="zh-CN" altLang="en-US"/>
          </a:p>
        </p:txBody>
      </p:sp>
      <p:pic>
        <p:nvPicPr>
          <p:cNvPr id="7" name="内容占位符 6"/>
          <p:cNvPicPr>
            <a:picLocks noGrp="1" noChangeAspect="1"/>
          </p:cNvPicPr>
          <p:nvPr>
            <p:ph idx="1"/>
          </p:nvPr>
        </p:nvPicPr>
        <p:blipFill>
          <a:blip r:embed="rId12" cstate="print">
            <a:extLst>
              <a:ext uri="{BEBA8EAE-BF5A-486C-A8C5-ECC9F3942E4B}">
                <a14:imgProps xmlns:a14="http://schemas.microsoft.com/office/drawing/2010/main">
                  <a14:imgLayer r:embed="rId13">
                    <a14:imgEffect>
                      <a14:backgroundRemoval t="10000" b="90000" l="10000" r="90000">
                        <a14:foregroundMark x1="39316" y1="23940" x2="39316" y2="23940"/>
                        <a14:foregroundMark x1="38622" y1="51247" x2="38622" y2="51247"/>
                        <a14:foregroundMark x1="52404" y1="56234" x2="52404" y2="56234"/>
                        <a14:foregroundMark x1="48184" y1="55985" x2="48184" y2="55985"/>
                        <a14:foregroundMark x1="52190" y1="55985" x2="52190" y2="55985"/>
                        <a14:foregroundMark x1="44979" y1="55985" x2="44979" y2="55985"/>
                        <a14:foregroundMark x1="40278" y1="60349" x2="40278" y2="60349"/>
                        <a14:foregroundMark x1="42308" y1="59726" x2="42308" y2="59726"/>
                        <a14:foregroundMark x1="38088" y1="49127" x2="38088" y2="49127"/>
                        <a14:foregroundMark x1="45780" y1="40773" x2="45780" y2="40773"/>
                        <a14:foregroundMark x1="50107" y1="39401" x2="52404" y2="39401"/>
                        <a14:foregroundMark x1="54006" y1="39152" x2="54701" y2="39152"/>
                        <a14:foregroundMark x1="56624" y1="39152" x2="57105" y2="39900"/>
                        <a14:foregroundMark x1="57692" y1="40524" x2="57692" y2="40524"/>
                        <a14:foregroundMark x1="59295" y1="41272" x2="59722" y2="41521"/>
                        <a14:foregroundMark x1="59989" y1="41771" x2="60417" y2="42145"/>
                        <a14:foregroundMark x1="60897" y1="42145" x2="60897" y2="42145"/>
                        <a14:foregroundMark x1="61218" y1="42394" x2="61218" y2="42394"/>
                        <a14:foregroundMark x1="61325" y1="42643" x2="61325" y2="42643"/>
                        <a14:foregroundMark x1="60524" y1="45387" x2="59615" y2="45636"/>
                        <a14:foregroundMark x1="43803" y1="20948" x2="43803" y2="20948"/>
                      </a14:backgroundRemoval>
                    </a14:imgEffect>
                  </a14:imgLayer>
                </a14:imgProps>
              </a:ext>
              <a:ext uri="{28A0092B-C50C-407E-A947-70E740481C1C}">
                <a14:useLocalDpi xmlns:a14="http://schemas.microsoft.com/office/drawing/2010/main" val="0"/>
              </a:ext>
            </a:extLst>
          </a:blip>
          <a:stretch>
            <a:fillRect/>
          </a:stretch>
        </p:blipFill>
        <p:spPr>
          <a:xfrm>
            <a:off x="4656138" y="365125"/>
            <a:ext cx="4521061" cy="1936908"/>
          </a:xfrm>
        </p:spPr>
      </p:pic>
      <p:sp>
        <p:nvSpPr>
          <p:cNvPr id="14" name="文本框 13"/>
          <p:cNvSpPr txBox="1"/>
          <p:nvPr/>
        </p:nvSpPr>
        <p:spPr>
          <a:xfrm>
            <a:off x="8266341" y="473908"/>
            <a:ext cx="3342640" cy="1107996"/>
          </a:xfrm>
          <a:prstGeom prst="rect">
            <a:avLst/>
          </a:prstGeom>
          <a:noFill/>
        </p:spPr>
        <p:txBody>
          <a:bodyPr wrap="square" rtlCol="0">
            <a:spAutoFit/>
          </a:bodyPr>
          <a:lstStyle/>
          <a:p>
            <a:r>
              <a:rPr lang="zh-CN" altLang="en-US" sz="660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华文彩云" panose="02010800040101010101" pitchFamily="2" charset="-122"/>
                <a:ea typeface="华文彩云" panose="02010800040101010101" pitchFamily="2" charset="-122"/>
              </a:rPr>
              <a:t>目录</a:t>
            </a:r>
          </a:p>
        </p:txBody>
      </p:sp>
      <p:cxnSp>
        <p:nvCxnSpPr>
          <p:cNvPr id="16" name="MH_Other_1"/>
          <p:cNvCxnSpPr/>
          <p:nvPr>
            <p:custDataLst>
              <p:tags r:id="rId1"/>
            </p:custDataLst>
          </p:nvPr>
        </p:nvCxnSpPr>
        <p:spPr>
          <a:xfrm>
            <a:off x="3576730" y="3224128"/>
            <a:ext cx="770645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MH_Other_2"/>
          <p:cNvSpPr/>
          <p:nvPr>
            <p:custDataLst>
              <p:tags r:id="rId2"/>
            </p:custDataLst>
          </p:nvPr>
        </p:nvSpPr>
        <p:spPr>
          <a:xfrm rot="2871886">
            <a:off x="6056702" y="2530507"/>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a:solidFill>
                  <a:srgbClr val="FEFFFF"/>
                </a:solidFill>
                <a:cs typeface="+mn-ea"/>
                <a:sym typeface="+mn-lt"/>
              </a:rPr>
              <a:t>01</a:t>
            </a:r>
            <a:endParaRPr lang="zh-CN" altLang="en-US" sz="2400">
              <a:solidFill>
                <a:srgbClr val="FEFFFF"/>
              </a:solidFill>
              <a:cs typeface="+mn-ea"/>
              <a:sym typeface="+mn-lt"/>
            </a:endParaRPr>
          </a:p>
        </p:txBody>
      </p:sp>
      <p:sp>
        <p:nvSpPr>
          <p:cNvPr id="18" name="MH_Other_3"/>
          <p:cNvSpPr/>
          <p:nvPr>
            <p:custDataLst>
              <p:tags r:id="rId3"/>
            </p:custDataLst>
          </p:nvPr>
        </p:nvSpPr>
        <p:spPr>
          <a:xfrm>
            <a:off x="5764471" y="3285675"/>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MH_SubTitle_1"/>
          <p:cNvSpPr txBox="1"/>
          <p:nvPr>
            <p:custDataLst>
              <p:tags r:id="rId4"/>
            </p:custDataLst>
          </p:nvPr>
        </p:nvSpPr>
        <p:spPr>
          <a:xfrm>
            <a:off x="5821012" y="3285675"/>
            <a:ext cx="1264375" cy="1944000"/>
          </a:xfrm>
          <a:prstGeom prst="rect">
            <a:avLst/>
          </a:prstGeom>
          <a:noFill/>
        </p:spPr>
        <p:txBody>
          <a:bodyPr wrap="square" rtlCol="0" anchor="ctr">
            <a:normAutofit/>
          </a:bodyPr>
          <a:lstStyle/>
          <a:p>
            <a:pPr>
              <a:lnSpc>
                <a:spcPct val="150000"/>
              </a:lnSpc>
            </a:pPr>
            <a:r>
              <a:rPr lang="zh-CN" altLang="en-US" sz="1600">
                <a:cs typeface="+mn-ea"/>
                <a:sym typeface="+mn-lt"/>
              </a:rPr>
              <a:t>模仿学习概述</a:t>
            </a:r>
          </a:p>
        </p:txBody>
      </p:sp>
      <p:sp>
        <p:nvSpPr>
          <p:cNvPr id="20" name="MH_Other_4"/>
          <p:cNvSpPr/>
          <p:nvPr>
            <p:custDataLst>
              <p:tags r:id="rId5"/>
            </p:custDataLst>
          </p:nvPr>
        </p:nvSpPr>
        <p:spPr>
          <a:xfrm rot="2871886">
            <a:off x="9234487" y="2530507"/>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a:solidFill>
                  <a:srgbClr val="FEFFFF"/>
                </a:solidFill>
                <a:cs typeface="+mn-ea"/>
                <a:sym typeface="+mn-lt"/>
              </a:rPr>
              <a:t>02</a:t>
            </a:r>
            <a:endParaRPr lang="zh-CN" altLang="en-US" sz="2400">
              <a:solidFill>
                <a:srgbClr val="FEFFFF"/>
              </a:solidFill>
              <a:cs typeface="+mn-ea"/>
              <a:sym typeface="+mn-lt"/>
            </a:endParaRPr>
          </a:p>
        </p:txBody>
      </p:sp>
      <p:sp>
        <p:nvSpPr>
          <p:cNvPr id="21" name="MH_Other_5"/>
          <p:cNvSpPr/>
          <p:nvPr>
            <p:custDataLst>
              <p:tags r:id="rId6"/>
            </p:custDataLst>
          </p:nvPr>
        </p:nvSpPr>
        <p:spPr>
          <a:xfrm>
            <a:off x="8942257" y="3285675"/>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MH_SubTitle_2"/>
          <p:cNvSpPr txBox="1"/>
          <p:nvPr>
            <p:custDataLst>
              <p:tags r:id="rId7"/>
            </p:custDataLst>
          </p:nvPr>
        </p:nvSpPr>
        <p:spPr>
          <a:xfrm>
            <a:off x="8998796" y="3285675"/>
            <a:ext cx="1264375" cy="1944000"/>
          </a:xfrm>
          <a:prstGeom prst="rect">
            <a:avLst/>
          </a:prstGeom>
          <a:noFill/>
        </p:spPr>
        <p:txBody>
          <a:bodyPr wrap="square" rtlCol="0" anchor="ctr">
            <a:normAutofit/>
          </a:bodyPr>
          <a:lstStyle/>
          <a:p>
            <a:pPr>
              <a:lnSpc>
                <a:spcPct val="150000"/>
              </a:lnSpc>
            </a:pPr>
            <a:r>
              <a:rPr lang="zh-CN" altLang="en-US" sz="1600">
                <a:cs typeface="+mn-ea"/>
                <a:sym typeface="+mn-lt"/>
              </a:rPr>
              <a:t> 未来研究方向</a:t>
            </a:r>
          </a:p>
        </p:txBody>
      </p:sp>
      <p:pic>
        <p:nvPicPr>
          <p:cNvPr id="35" name="图片 3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37" name="矩形 36"/>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直角三角形 37"/>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p:bldP spid="20" grpId="0" bldLvl="0" animBg="1"/>
      <p:bldP spid="21" grpId="0" bldLvl="0" animBg="1"/>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文本框 47"/>
          <p:cNvSpPr txBox="1"/>
          <p:nvPr>
            <p:custDataLst>
              <p:tags r:id="rId2"/>
            </p:custDataLst>
          </p:nvPr>
        </p:nvSpPr>
        <p:spPr>
          <a:xfrm>
            <a:off x="34925" y="53975"/>
            <a:ext cx="792163" cy="646113"/>
          </a:xfrm>
          <a:prstGeom prst="rect">
            <a:avLst/>
          </a:prstGeom>
          <a:noFill/>
          <a:ln w="9525">
            <a:noFill/>
          </a:ln>
        </p:spPr>
        <p:txBody>
          <a:bodyPr lIns="90000" tIns="46800" rIns="90000" bIns="46800" anchor="t" anchorCtr="0"/>
          <a:lstStyle/>
          <a:p>
            <a:pPr algn="ctr"/>
            <a:r>
              <a:rPr lang="en-US" altLang="zh-CN" sz="3600">
                <a:solidFill>
                  <a:srgbClr val="595959"/>
                </a:solidFill>
                <a:latin typeface="黑体" panose="02010609060101010101" pitchFamily="49" charset="-122"/>
                <a:ea typeface="黑体" panose="02010609060101010101" pitchFamily="49" charset="-122"/>
              </a:rPr>
              <a:t>01</a:t>
            </a:r>
          </a:p>
        </p:txBody>
      </p:sp>
      <p:sp>
        <p:nvSpPr>
          <p:cNvPr id="17410" name="文本框 52"/>
          <p:cNvSpPr txBox="1"/>
          <p:nvPr>
            <p:custDataLst>
              <p:tags r:id="rId3"/>
            </p:custDataLst>
          </p:nvPr>
        </p:nvSpPr>
        <p:spPr>
          <a:xfrm>
            <a:off x="1271588" y="377825"/>
            <a:ext cx="5653087" cy="479425"/>
          </a:xfrm>
          <a:prstGeom prst="rect">
            <a:avLst/>
          </a:prstGeom>
          <a:noFill/>
          <a:ln w="9525">
            <a:noFill/>
          </a:ln>
        </p:spPr>
        <p:txBody>
          <a:bodyPr lIns="90000" tIns="46800" rIns="90000" bIns="46800" anchor="b" anchorCtr="0"/>
          <a:lstStyle/>
          <a:p>
            <a:pPr>
              <a:lnSpc>
                <a:spcPct val="90000"/>
              </a:lnSpc>
            </a:pPr>
            <a:r>
              <a:rPr lang="zh-CN" altLang="en-US" sz="3200" b="1">
                <a:solidFill>
                  <a:srgbClr val="595959"/>
                </a:solidFill>
                <a:latin typeface="黑体" panose="02010609060101010101" pitchFamily="49" charset="-122"/>
                <a:ea typeface="黑体" panose="02010609060101010101" pitchFamily="49" charset="-122"/>
              </a:rPr>
              <a:t>模仿学习概述</a:t>
            </a:r>
          </a:p>
        </p:txBody>
      </p:sp>
      <p:sp>
        <p:nvSpPr>
          <p:cNvPr id="2" name="文本框 1"/>
          <p:cNvSpPr txBox="1"/>
          <p:nvPr/>
        </p:nvSpPr>
        <p:spPr>
          <a:xfrm>
            <a:off x="370205" y="1123632"/>
            <a:ext cx="5080000" cy="1322070"/>
          </a:xfrm>
          <a:prstGeom prst="rect">
            <a:avLst/>
          </a:prstGeom>
        </p:spPr>
        <p:txBody>
          <a:bodyPr>
            <a:spAutoFit/>
          </a:bodyPr>
          <a:lstStyle/>
          <a:p>
            <a:r>
              <a:rPr lang="zh-CN" altLang="en-US" sz="2000">
                <a:latin typeface="Times New Roman" panose="02020603050405020304" pitchFamily="18" charset="0"/>
                <a:ea typeface="宋体" panose="02010600030101010101" pitchFamily="2" charset="-122"/>
                <a:cs typeface="Times New Roman" panose="02020603050405020304" pitchFamily="18" charset="0"/>
              </a:rPr>
              <a:t>模仿学习（</a:t>
            </a:r>
            <a:r>
              <a:rPr lang="en-US" altLang="zh-CN" sz="2000">
                <a:latin typeface="Times New Roman" panose="02020603050405020304" pitchFamily="18" charset="0"/>
                <a:ea typeface="宋体" panose="02010600030101010101" pitchFamily="2" charset="-122"/>
                <a:cs typeface="Times New Roman" panose="02020603050405020304" pitchFamily="18" charset="0"/>
              </a:rPr>
              <a:t>Imitation Learning</a:t>
            </a:r>
            <a:r>
              <a:rPr lang="zh-CN" altLang="en-US" sz="200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a:latin typeface="Times New Roman" panose="02020603050405020304" pitchFamily="18" charset="0"/>
                <a:ea typeface="宋体" panose="02010600030101010101" pitchFamily="2" charset="-122"/>
                <a:cs typeface="Times New Roman" panose="02020603050405020304" pitchFamily="18" charset="0"/>
              </a:rPr>
              <a:t>IL</a:t>
            </a:r>
            <a:r>
              <a:rPr lang="zh-CN" altLang="en-US" sz="200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a:latin typeface="Times New Roman" panose="02020603050405020304" pitchFamily="18" charset="0"/>
                <a:ea typeface="宋体" panose="02010600030101010101" pitchFamily="2" charset="-122"/>
                <a:cs typeface="Times New Roman" panose="02020603050405020304" pitchFamily="18" charset="0"/>
              </a:rPr>
              <a:t>——</a:t>
            </a:r>
            <a:r>
              <a:rPr lang="zh-CN" altLang="en-US" sz="2000">
                <a:latin typeface="Times New Roman" panose="02020603050405020304" pitchFamily="18" charset="0"/>
                <a:ea typeface="宋体" panose="02010600030101010101" pitchFamily="2" charset="-122"/>
                <a:cs typeface="Times New Roman" panose="02020603050405020304" pitchFamily="18" charset="0"/>
              </a:rPr>
              <a:t>从专家示例中学习</a:t>
            </a:r>
            <a:r>
              <a:rPr lang="en-US" altLang="zh-CN" sz="2000">
                <a:latin typeface="Times New Roman" panose="02020603050405020304" pitchFamily="18" charset="0"/>
                <a:ea typeface="宋体" panose="02010600030101010101" pitchFamily="2" charset="-122"/>
                <a:cs typeface="Times New Roman" panose="02020603050405020304" pitchFamily="18" charset="0"/>
              </a:rPr>
              <a:t>——</a:t>
            </a:r>
            <a:r>
              <a:rPr lang="zh-CN" altLang="en-US" sz="2000">
                <a:latin typeface="Times New Roman" panose="02020603050405020304" pitchFamily="18" charset="0"/>
                <a:ea typeface="宋体" panose="02010600030101010101" pitchFamily="2" charset="-122"/>
                <a:cs typeface="Times New Roman" panose="02020603050405020304" pitchFamily="18" charset="0"/>
              </a:rPr>
              <a:t>是一种让智能体（机器人）像人类专家一样能够进行智能决策的方法。</a:t>
            </a:r>
          </a:p>
        </p:txBody>
      </p:sp>
      <p:sp>
        <p:nvSpPr>
          <p:cNvPr id="5" name="文本框 4"/>
          <p:cNvSpPr txBox="1"/>
          <p:nvPr/>
        </p:nvSpPr>
        <p:spPr>
          <a:xfrm>
            <a:off x="5836920" y="1123315"/>
            <a:ext cx="6096000" cy="1630045"/>
          </a:xfrm>
          <a:prstGeom prst="rect">
            <a:avLst/>
          </a:prstGeom>
          <a:noFill/>
        </p:spPr>
        <p:txBody>
          <a:bodyPr wrap="square" rtlCol="0" anchor="t">
            <a:spAutoFit/>
          </a:bodyPr>
          <a:lstStyle/>
          <a:p>
            <a:pPr algn="l">
              <a:buClrTx/>
              <a:buSzTx/>
              <a:buFontTx/>
            </a:pPr>
            <a:r>
              <a:rPr lang="zh-CN" altLang="en-US" sz="2000">
                <a:latin typeface="Times New Roman" panose="02020603050405020304" pitchFamily="18" charset="0"/>
                <a:ea typeface="宋体" panose="02010600030101010101" pitchFamily="2" charset="-122"/>
                <a:cs typeface="Times New Roman" panose="02020603050405020304" pitchFamily="18" charset="0"/>
              </a:rPr>
              <a:t>在模仿学习中,获取专家样本集合的方式主要有以下两种:</a:t>
            </a:r>
          </a:p>
          <a:p>
            <a:pPr algn="l">
              <a:buClrTx/>
              <a:buSzTx/>
              <a:buFontTx/>
            </a:pPr>
            <a:r>
              <a:rPr lang="zh-CN" altLang="en-US" sz="2000">
                <a:latin typeface="Times New Roman" panose="02020603050405020304" pitchFamily="18" charset="0"/>
                <a:ea typeface="宋体" panose="02010600030101010101" pitchFamily="2" charset="-122"/>
                <a:cs typeface="Times New Roman" panose="02020603050405020304" pitchFamily="18" charset="0"/>
              </a:rPr>
              <a:t>(1)由人类专家示范而获得专家样本集合;</a:t>
            </a:r>
          </a:p>
          <a:p>
            <a:pPr algn="l">
              <a:buClrTx/>
              <a:buSzTx/>
              <a:buFontTx/>
            </a:pPr>
            <a:r>
              <a:rPr lang="zh-CN" altLang="en-US" sz="2000">
                <a:latin typeface="Times New Roman" panose="02020603050405020304" pitchFamily="18" charset="0"/>
                <a:ea typeface="宋体" panose="02010600030101010101" pitchFamily="2" charset="-122"/>
                <a:cs typeface="Times New Roman" panose="02020603050405020304" pitchFamily="18" charset="0"/>
              </a:rPr>
              <a:t>(2)通过RL方法对专家手工定义的标准奖赏函数学习,得到贪婪策略,再由贪婪策略得到专家样本集合</a:t>
            </a:r>
          </a:p>
        </p:txBody>
      </p:sp>
      <p:pic>
        <p:nvPicPr>
          <p:cNvPr id="6" name="图片 5"/>
          <p:cNvPicPr>
            <a:picLocks noChangeAspect="1"/>
          </p:cNvPicPr>
          <p:nvPr/>
        </p:nvPicPr>
        <p:blipFill>
          <a:blip r:embed="rId5"/>
          <a:stretch>
            <a:fillRect/>
          </a:stretch>
        </p:blipFill>
        <p:spPr>
          <a:xfrm>
            <a:off x="121285" y="2832735"/>
            <a:ext cx="11949430" cy="3881120"/>
          </a:xfrm>
          <a:prstGeom prst="rect">
            <a:avLst/>
          </a:prstGeom>
        </p:spPr>
      </p:pic>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行为克隆算法（</a:t>
            </a:r>
            <a:r>
              <a:rPr lang="en-US" altLang="zh-CN"/>
              <a:t>BC,Behavioral Cloning)</a:t>
            </a:r>
          </a:p>
        </p:txBody>
      </p:sp>
      <p:sp>
        <p:nvSpPr>
          <p:cNvPr id="6" name="文本框 5"/>
          <p:cNvSpPr txBox="1"/>
          <p:nvPr/>
        </p:nvSpPr>
        <p:spPr>
          <a:xfrm>
            <a:off x="422910" y="1092965"/>
            <a:ext cx="11599545" cy="5939790"/>
          </a:xfrm>
          <a:prstGeom prst="rect">
            <a:avLst/>
          </a:prstGeom>
        </p:spPr>
        <p:txBody>
          <a:bodyPr>
            <a:noAutofit/>
          </a:bodyPr>
          <a:lstStyle/>
          <a:p>
            <a:r>
              <a:rPr lang="zh-CN" altLang="en-US" sz="1800">
                <a:latin typeface="Times New Roman" panose="02020603050405020304" pitchFamily="18" charset="0"/>
                <a:ea typeface="宋体" panose="02010600030101010101" pitchFamily="2" charset="-122"/>
                <a:cs typeface="Times New Roman" panose="02020603050405020304" pitchFamily="18" charset="0"/>
              </a:rPr>
              <a:t>行为克隆的实现流程与典型的监督学习任务（如图像分类、回归预测）几乎完全一样。</a:t>
            </a:r>
          </a:p>
          <a:p>
            <a:pPr>
              <a:spcAft>
                <a:spcPct val="59000"/>
              </a:spcAft>
            </a:pPr>
            <a:r>
              <a:rPr lang="zh-CN" altLang="en-US" sz="1800" b="1">
                <a:latin typeface="Times New Roman" panose="02020603050405020304" pitchFamily="18" charset="0"/>
                <a:ea typeface="宋体" panose="02010600030101010101" pitchFamily="2" charset="-122"/>
                <a:cs typeface="Times New Roman" panose="02020603050405020304" pitchFamily="18" charset="0"/>
              </a:rPr>
              <a:t>步骤一：收集专家数据 </a:t>
            </a:r>
            <a:r>
              <a:rPr lang="en-US" altLang="zh-CN" sz="1800" b="1">
                <a:latin typeface="Times New Roman" panose="02020603050405020304" pitchFamily="18" charset="0"/>
                <a:ea typeface="宋体" panose="02010600030101010101" pitchFamily="2" charset="-122"/>
                <a:cs typeface="Times New Roman" panose="02020603050405020304" pitchFamily="18" charset="0"/>
              </a:rPr>
              <a:t>(Data Collection)</a:t>
            </a:r>
          </a:p>
          <a:p>
            <a:pPr>
              <a:spcAft>
                <a:spcPct val="59000"/>
              </a:spcAft>
            </a:pPr>
            <a:r>
              <a:rPr lang="zh-CN" altLang="en-US" sz="1800">
                <a:latin typeface="Times New Roman" panose="02020603050405020304" pitchFamily="18" charset="0"/>
                <a:ea typeface="宋体" panose="02010600030101010101" pitchFamily="2" charset="-122"/>
                <a:cs typeface="Times New Roman" panose="02020603050405020304" pitchFamily="18" charset="0"/>
              </a:rPr>
              <a:t>我们记录下专家在每一个决策点所观察到的状态（</a:t>
            </a:r>
            <a:r>
              <a:rPr lang="en-US" altLang="zh-CN" sz="1800">
                <a:latin typeface="Times New Roman" panose="02020603050405020304" pitchFamily="18" charset="0"/>
                <a:ea typeface="宋体" panose="02010600030101010101" pitchFamily="2" charset="-122"/>
                <a:cs typeface="Times New Roman" panose="02020603050405020304" pitchFamily="18" charset="0"/>
              </a:rPr>
              <a:t>Observation</a:t>
            </a:r>
            <a:r>
              <a:rPr lang="zh-CN" altLang="en-US" sz="1800">
                <a:latin typeface="Times New Roman" panose="02020603050405020304" pitchFamily="18" charset="0"/>
                <a:ea typeface="宋体" panose="02010600030101010101" pitchFamily="2" charset="-122"/>
                <a:cs typeface="Times New Roman" panose="02020603050405020304" pitchFamily="18" charset="0"/>
              </a:rPr>
              <a:t>）和它所执行的动作（</a:t>
            </a:r>
            <a:r>
              <a:rPr lang="en-US" altLang="zh-CN" sz="1800">
                <a:latin typeface="Times New Roman" panose="02020603050405020304" pitchFamily="18" charset="0"/>
                <a:ea typeface="宋体" panose="02010600030101010101" pitchFamily="2" charset="-122"/>
                <a:cs typeface="Times New Roman" panose="02020603050405020304" pitchFamily="18" charset="0"/>
              </a:rPr>
              <a:t>Action</a:t>
            </a:r>
            <a:r>
              <a:rPr lang="zh-CN" altLang="en-US" sz="1800">
                <a:latin typeface="Times New Roman" panose="02020603050405020304" pitchFamily="18" charset="0"/>
                <a:ea typeface="宋体" panose="02010600030101010101" pitchFamily="2" charset="-122"/>
                <a:cs typeface="Times New Roman" panose="02020603050405020304" pitchFamily="18" charset="0"/>
              </a:rPr>
              <a:t>）。将这些数据整理成一个数据集 </a:t>
            </a:r>
            <a:r>
              <a:rPr lang="en-US" altLang="zh-CN" sz="1800">
                <a:latin typeface="Times New Roman" panose="02020603050405020304" pitchFamily="18" charset="0"/>
                <a:ea typeface="宋体" panose="02010600030101010101" pitchFamily="2" charset="-122"/>
                <a:cs typeface="Times New Roman" panose="02020603050405020304" pitchFamily="18" charset="0"/>
              </a:rPr>
              <a:t>D</a:t>
            </a:r>
            <a:r>
              <a:rPr lang="zh-CN" altLang="en-US" sz="1800">
                <a:latin typeface="Times New Roman" panose="02020603050405020304" pitchFamily="18" charset="0"/>
                <a:ea typeface="宋体" panose="02010600030101010101" pitchFamily="2" charset="-122"/>
                <a:cs typeface="Times New Roman" panose="02020603050405020304" pitchFamily="18" charset="0"/>
              </a:rPr>
              <a:t>，其中包含了大量的状态</a:t>
            </a:r>
            <a:r>
              <a:rPr lang="en-US" altLang="zh-CN" sz="1800">
                <a:latin typeface="Times New Roman" panose="02020603050405020304" pitchFamily="18" charset="0"/>
                <a:ea typeface="宋体" panose="02010600030101010101" pitchFamily="2" charset="-122"/>
                <a:cs typeface="Times New Roman" panose="02020603050405020304" pitchFamily="18" charset="0"/>
              </a:rPr>
              <a:t>-</a:t>
            </a:r>
            <a:r>
              <a:rPr lang="zh-CN" altLang="en-US" sz="1800">
                <a:latin typeface="Times New Roman" panose="02020603050405020304" pitchFamily="18" charset="0"/>
                <a:ea typeface="宋体" panose="02010600030101010101" pitchFamily="2" charset="-122"/>
                <a:cs typeface="Times New Roman" panose="02020603050405020304" pitchFamily="18" charset="0"/>
              </a:rPr>
              <a:t>动作对： </a:t>
            </a:r>
            <a:r>
              <a:rPr lang="en-US" altLang="zh-CN" sz="1800">
                <a:latin typeface="Times New Roman" panose="02020603050405020304" pitchFamily="18" charset="0"/>
                <a:ea typeface="宋体" panose="02010600030101010101" pitchFamily="2" charset="-122"/>
                <a:cs typeface="Times New Roman" panose="02020603050405020304" pitchFamily="18" charset="0"/>
              </a:rPr>
              <a:t>D={(s1​,a1​),(s2​,a2​),(s3​,a3​),…,(sN​,aN​)} </a:t>
            </a:r>
            <a:r>
              <a:rPr lang="zh-CN" altLang="en-US" sz="1800">
                <a:latin typeface="Times New Roman" panose="02020603050405020304" pitchFamily="18" charset="0"/>
                <a:ea typeface="宋体" panose="02010600030101010101" pitchFamily="2" charset="-122"/>
                <a:cs typeface="Times New Roman" panose="02020603050405020304" pitchFamily="18" charset="0"/>
              </a:rPr>
              <a:t>。</a:t>
            </a:r>
          </a:p>
          <a:p>
            <a:pPr>
              <a:spcAft>
                <a:spcPct val="59000"/>
              </a:spcAft>
            </a:pPr>
            <a:r>
              <a:rPr lang="zh-CN" altLang="en-US" sz="1800" b="1">
                <a:latin typeface="Times New Roman" panose="02020603050405020304" pitchFamily="18" charset="0"/>
                <a:ea typeface="宋体" panose="02010600030101010101" pitchFamily="2" charset="-122"/>
                <a:cs typeface="Times New Roman" panose="02020603050405020304" pitchFamily="18" charset="0"/>
              </a:rPr>
              <a:t>步骤二：构建监督学习问题 </a:t>
            </a:r>
            <a:r>
              <a:rPr lang="en-US" altLang="zh-CN" sz="1800" b="1">
                <a:latin typeface="Times New Roman" panose="02020603050405020304" pitchFamily="18" charset="0"/>
                <a:ea typeface="宋体" panose="02010600030101010101" pitchFamily="2" charset="-122"/>
                <a:cs typeface="Times New Roman" panose="02020603050405020304" pitchFamily="18" charset="0"/>
              </a:rPr>
              <a:t>(Problem Formulation)</a:t>
            </a:r>
          </a:p>
          <a:p>
            <a:r>
              <a:rPr lang="zh-CN" altLang="en-US" sz="1800">
                <a:latin typeface="Times New Roman" panose="02020603050405020304" pitchFamily="18" charset="0"/>
                <a:ea typeface="宋体" panose="02010600030101010101" pitchFamily="2" charset="-122"/>
                <a:cs typeface="Times New Roman" panose="02020603050405020304" pitchFamily="18" charset="0"/>
              </a:rPr>
              <a:t>我们将这个数据集视为一个标准的监督学习任务：</a:t>
            </a:r>
          </a:p>
          <a:p>
            <a:r>
              <a:rPr lang="zh-CN" altLang="en-US" sz="1800">
                <a:latin typeface="Times New Roman" panose="02020603050405020304" pitchFamily="18" charset="0"/>
                <a:ea typeface="宋体" panose="02010600030101010101" pitchFamily="2" charset="-122"/>
                <a:cs typeface="Times New Roman" panose="02020603050405020304" pitchFamily="18" charset="0"/>
              </a:rPr>
              <a:t>我们的目标是学习一个策略模型            （通常是一个神经网络，</a:t>
            </a:r>
            <a:r>
              <a:rPr lang="en-US" altLang="zh-CN" sz="1800">
                <a:latin typeface="Times New Roman" panose="02020603050405020304" pitchFamily="18" charset="0"/>
                <a:ea typeface="宋体" panose="02010600030101010101" pitchFamily="2" charset="-122"/>
                <a:cs typeface="Times New Roman" panose="02020603050405020304" pitchFamily="18" charset="0"/>
              </a:rPr>
              <a:t>θ </a:t>
            </a:r>
            <a:r>
              <a:rPr lang="zh-CN" altLang="en-US" sz="1800">
                <a:latin typeface="Times New Roman" panose="02020603050405020304" pitchFamily="18" charset="0"/>
                <a:ea typeface="宋体" panose="02010600030101010101" pitchFamily="2" charset="-122"/>
                <a:cs typeface="Times New Roman" panose="02020603050405020304" pitchFamily="18" charset="0"/>
              </a:rPr>
              <a:t>是网络参数），使得              的输出尽可能地接近真实的专家动作 </a:t>
            </a:r>
            <a:r>
              <a:rPr lang="en-US" altLang="zh-CN" sz="1800">
                <a:latin typeface="Times New Roman" panose="02020603050405020304" pitchFamily="18" charset="0"/>
                <a:ea typeface="宋体" panose="02010600030101010101" pitchFamily="2" charset="-122"/>
                <a:cs typeface="Times New Roman" panose="02020603050405020304" pitchFamily="18" charset="0"/>
              </a:rPr>
              <a:t>a</a:t>
            </a:r>
            <a:r>
              <a:rPr lang="zh-CN" altLang="en-US" sz="1800">
                <a:latin typeface="Times New Roman" panose="02020603050405020304" pitchFamily="18" charset="0"/>
                <a:ea typeface="宋体" panose="02010600030101010101" pitchFamily="2" charset="-122"/>
                <a:cs typeface="Times New Roman" panose="02020603050405020304" pitchFamily="18" charset="0"/>
              </a:rPr>
              <a:t>。</a:t>
            </a:r>
            <a:endParaRPr lang="en-US" altLang="zh-CN" sz="1800">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1800">
              <a:latin typeface="Times New Roman" panose="02020603050405020304" pitchFamily="18" charset="0"/>
              <a:ea typeface="宋体" panose="02010600030101010101" pitchFamily="2" charset="-122"/>
              <a:cs typeface="Times New Roman" panose="02020603050405020304" pitchFamily="18" charset="0"/>
            </a:endParaRPr>
          </a:p>
          <a:p>
            <a:pPr>
              <a:spcAft>
                <a:spcPct val="59000"/>
              </a:spcAft>
            </a:pPr>
            <a:r>
              <a:rPr lang="zh-CN" altLang="en-US" sz="1800" b="1">
                <a:latin typeface="Times New Roman" panose="02020603050405020304" pitchFamily="18" charset="0"/>
                <a:ea typeface="宋体" panose="02010600030101010101" pitchFamily="2" charset="-122"/>
                <a:cs typeface="Times New Roman" panose="02020603050405020304" pitchFamily="18" charset="0"/>
              </a:rPr>
              <a:t>步骤三：模型选择与训练 </a:t>
            </a:r>
            <a:r>
              <a:rPr lang="en-US" altLang="zh-CN" sz="1800" b="1">
                <a:latin typeface="Times New Roman" panose="02020603050405020304" pitchFamily="18" charset="0"/>
                <a:ea typeface="宋体" panose="02010600030101010101" pitchFamily="2" charset="-122"/>
                <a:cs typeface="Times New Roman" panose="02020603050405020304" pitchFamily="18" charset="0"/>
              </a:rPr>
              <a:t>(Model Selection &amp; Training)</a:t>
            </a:r>
          </a:p>
          <a:p>
            <a:pPr algn="l">
              <a:buClrTx/>
              <a:buSzTx/>
              <a:buFontTx/>
            </a:pPr>
            <a:r>
              <a:rPr lang="zh-CN" altLang="en-US" sz="1800">
                <a:latin typeface="Times New Roman" panose="02020603050405020304" pitchFamily="18" charset="0"/>
                <a:ea typeface="宋体" panose="02010600030101010101" pitchFamily="2" charset="-122"/>
                <a:cs typeface="Times New Roman" panose="02020603050405020304" pitchFamily="18" charset="0"/>
              </a:rPr>
              <a:t>对于任意给定的一个需要估计的概率模型     （θ 是被估计的参数），一个数据样本 (s, a) 的似然可以表示为</a:t>
            </a:r>
          </a:p>
          <a:p>
            <a:pPr algn="l">
              <a:buClrTx/>
              <a:buSzTx/>
              <a:buFontTx/>
            </a:pPr>
            <a:r>
              <a:rPr lang="zh-CN" altLang="en-US" sz="1800">
                <a:latin typeface="Times New Roman" panose="02020603050405020304" pitchFamily="18" charset="0"/>
                <a:ea typeface="宋体" panose="02010600030101010101" pitchFamily="2" charset="-122"/>
                <a:cs typeface="Times New Roman" panose="02020603050405020304" pitchFamily="18" charset="0"/>
              </a:rPr>
              <a:t>              。因此，最大化对数似然模型可以表述为：</a:t>
            </a:r>
            <a:br>
              <a:rPr lang="en-US" altLang="zh-CN" sz="1800">
                <a:latin typeface="Times New Roman" panose="02020603050405020304" pitchFamily="18" charset="0"/>
                <a:ea typeface="宋体" panose="02010600030101010101" pitchFamily="2" charset="-122"/>
                <a:cs typeface="Times New Roman" panose="02020603050405020304" pitchFamily="18" charset="0"/>
              </a:rPr>
            </a:br>
            <a:endParaRPr lang="zh-CN" altLang="en-US" sz="1800">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Tx/>
            </a:pPr>
            <a:endParaRPr lang="en-US" altLang="zh-CN" sz="1800" b="1">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Tx/>
            </a:pPr>
            <a:endParaRPr lang="en-US" altLang="zh-CN" b="1">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Tx/>
            </a:pPr>
            <a:endParaRPr lang="en-US" altLang="zh-CN" sz="1800" b="1">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3" name="对象 2">
            <a:extLst>
              <a:ext uri="{FF2B5EF4-FFF2-40B4-BE49-F238E27FC236}">
                <a16:creationId xmlns:a16="http://schemas.microsoft.com/office/drawing/2014/main" id="{2899F52A-9ABC-4AD9-A3ED-6AFEBCADC04D}"/>
              </a:ext>
            </a:extLst>
          </p:cNvPr>
          <p:cNvGraphicFramePr>
            <a:graphicFrameLocks noChangeAspect="1"/>
          </p:cNvGraphicFramePr>
          <p:nvPr>
            <p:extLst>
              <p:ext uri="{D42A27DB-BD31-4B8C-83A1-F6EECF244321}">
                <p14:modId xmlns:p14="http://schemas.microsoft.com/office/powerpoint/2010/main" val="2747341273"/>
              </p:ext>
            </p:extLst>
          </p:nvPr>
        </p:nvGraphicFramePr>
        <p:xfrm>
          <a:off x="3728478" y="3245666"/>
          <a:ext cx="800600" cy="335135"/>
        </p:xfrm>
        <a:graphic>
          <a:graphicData uri="http://schemas.openxmlformats.org/presentationml/2006/ole">
            <mc:AlternateContent xmlns:mc="http://schemas.openxmlformats.org/markup-compatibility/2006">
              <mc:Choice xmlns:v="urn:schemas-microsoft-com:vml" Requires="v">
                <p:oleObj spid="_x0000_s1199" name="Equation" r:id="rId3" imgW="545760" imgH="228600" progId="Equation.DSMT4">
                  <p:embed/>
                </p:oleObj>
              </mc:Choice>
              <mc:Fallback>
                <p:oleObj name="Equation" r:id="rId3" imgW="545760" imgH="228600" progId="Equation.DSMT4">
                  <p:embed/>
                  <p:pic>
                    <p:nvPicPr>
                      <p:cNvPr id="0" name=""/>
                      <p:cNvPicPr/>
                      <p:nvPr/>
                    </p:nvPicPr>
                    <p:blipFill>
                      <a:blip r:embed="rId4"/>
                      <a:stretch>
                        <a:fillRect/>
                      </a:stretch>
                    </p:blipFill>
                    <p:spPr>
                      <a:xfrm>
                        <a:off x="3728478" y="3245666"/>
                        <a:ext cx="800600" cy="335135"/>
                      </a:xfrm>
                      <a:prstGeom prst="rect">
                        <a:avLst/>
                      </a:prstGeom>
                    </p:spPr>
                  </p:pic>
                </p:oleObj>
              </mc:Fallback>
            </mc:AlternateContent>
          </a:graphicData>
        </a:graphic>
      </p:graphicFrame>
      <p:graphicFrame>
        <p:nvGraphicFramePr>
          <p:cNvPr id="4" name="对象 3">
            <a:extLst>
              <a:ext uri="{FF2B5EF4-FFF2-40B4-BE49-F238E27FC236}">
                <a16:creationId xmlns:a16="http://schemas.microsoft.com/office/drawing/2014/main" id="{8275A68E-00A8-4F4F-9D95-AF7F54244FBD}"/>
              </a:ext>
            </a:extLst>
          </p:cNvPr>
          <p:cNvGraphicFramePr>
            <a:graphicFrameLocks noChangeAspect="1"/>
          </p:cNvGraphicFramePr>
          <p:nvPr>
            <p:extLst>
              <p:ext uri="{D42A27DB-BD31-4B8C-83A1-F6EECF244321}">
                <p14:modId xmlns:p14="http://schemas.microsoft.com/office/powerpoint/2010/main" val="3833895753"/>
              </p:ext>
            </p:extLst>
          </p:nvPr>
        </p:nvGraphicFramePr>
        <p:xfrm>
          <a:off x="9142056" y="3245838"/>
          <a:ext cx="800100" cy="334963"/>
        </p:xfrm>
        <a:graphic>
          <a:graphicData uri="http://schemas.openxmlformats.org/presentationml/2006/ole">
            <mc:AlternateContent xmlns:mc="http://schemas.openxmlformats.org/markup-compatibility/2006">
              <mc:Choice xmlns:v="urn:schemas-microsoft-com:vml" Requires="v">
                <p:oleObj spid="_x0000_s1200" name="Equation" r:id="rId5" imgW="799893" imgH="335389" progId="Equation.DSMT4">
                  <p:embed/>
                </p:oleObj>
              </mc:Choice>
              <mc:Fallback>
                <p:oleObj name="Equation" r:id="rId5" imgW="799893" imgH="335389" progId="Equation.DSMT4">
                  <p:embed/>
                  <p:pic>
                    <p:nvPicPr>
                      <p:cNvPr id="0" name=""/>
                      <p:cNvPicPr/>
                      <p:nvPr/>
                    </p:nvPicPr>
                    <p:blipFill>
                      <a:blip r:embed="rId6"/>
                      <a:stretch>
                        <a:fillRect/>
                      </a:stretch>
                    </p:blipFill>
                    <p:spPr>
                      <a:xfrm>
                        <a:off x="9142056" y="3245838"/>
                        <a:ext cx="800100" cy="334963"/>
                      </a:xfrm>
                      <a:prstGeom prst="rect">
                        <a:avLst/>
                      </a:prstGeom>
                    </p:spPr>
                  </p:pic>
                </p:oleObj>
              </mc:Fallback>
            </mc:AlternateContent>
          </a:graphicData>
        </a:graphic>
      </p:graphicFrame>
      <p:graphicFrame>
        <p:nvGraphicFramePr>
          <p:cNvPr id="8" name="对象 7">
            <a:extLst>
              <a:ext uri="{FF2B5EF4-FFF2-40B4-BE49-F238E27FC236}">
                <a16:creationId xmlns:a16="http://schemas.microsoft.com/office/drawing/2014/main" id="{93E3B742-17B6-4BC7-8E3C-153E9FC122F9}"/>
              </a:ext>
            </a:extLst>
          </p:cNvPr>
          <p:cNvGraphicFramePr>
            <a:graphicFrameLocks noChangeAspect="1"/>
          </p:cNvGraphicFramePr>
          <p:nvPr>
            <p:extLst>
              <p:ext uri="{D42A27DB-BD31-4B8C-83A1-F6EECF244321}">
                <p14:modId xmlns:p14="http://schemas.microsoft.com/office/powerpoint/2010/main" val="449047296"/>
              </p:ext>
            </p:extLst>
          </p:nvPr>
        </p:nvGraphicFramePr>
        <p:xfrm>
          <a:off x="468630" y="4790945"/>
          <a:ext cx="800100" cy="334963"/>
        </p:xfrm>
        <a:graphic>
          <a:graphicData uri="http://schemas.openxmlformats.org/presentationml/2006/ole">
            <mc:AlternateContent xmlns:mc="http://schemas.openxmlformats.org/markup-compatibility/2006">
              <mc:Choice xmlns:v="urn:schemas-microsoft-com:vml" Requires="v">
                <p:oleObj spid="_x0000_s1201" name="Equation" r:id="rId7" imgW="799893" imgH="335389" progId="Equation.DSMT4">
                  <p:embed/>
                </p:oleObj>
              </mc:Choice>
              <mc:Fallback>
                <p:oleObj name="Equation" r:id="rId7" imgW="799893" imgH="335389" progId="Equation.DSMT4">
                  <p:embed/>
                  <p:pic>
                    <p:nvPicPr>
                      <p:cNvPr id="0" name=""/>
                      <p:cNvPicPr/>
                      <p:nvPr/>
                    </p:nvPicPr>
                    <p:blipFill>
                      <a:blip r:embed="rId8"/>
                      <a:stretch>
                        <a:fillRect/>
                      </a:stretch>
                    </p:blipFill>
                    <p:spPr>
                      <a:xfrm>
                        <a:off x="468630" y="4790945"/>
                        <a:ext cx="800100" cy="334963"/>
                      </a:xfrm>
                      <a:prstGeom prst="rect">
                        <a:avLst/>
                      </a:prstGeom>
                    </p:spPr>
                  </p:pic>
                </p:oleObj>
              </mc:Fallback>
            </mc:AlternateContent>
          </a:graphicData>
        </a:graphic>
      </p:graphicFrame>
      <p:graphicFrame>
        <p:nvGraphicFramePr>
          <p:cNvPr id="9" name="对象 8">
            <a:extLst>
              <a:ext uri="{FF2B5EF4-FFF2-40B4-BE49-F238E27FC236}">
                <a16:creationId xmlns:a16="http://schemas.microsoft.com/office/drawing/2014/main" id="{95AF36A9-2088-4D81-94A5-D5F0E9F01F0A}"/>
              </a:ext>
            </a:extLst>
          </p:cNvPr>
          <p:cNvGraphicFramePr>
            <a:graphicFrameLocks noChangeAspect="1"/>
          </p:cNvGraphicFramePr>
          <p:nvPr>
            <p:extLst>
              <p:ext uri="{D42A27DB-BD31-4B8C-83A1-F6EECF244321}">
                <p14:modId xmlns:p14="http://schemas.microsoft.com/office/powerpoint/2010/main" val="1330980980"/>
              </p:ext>
            </p:extLst>
          </p:nvPr>
        </p:nvGraphicFramePr>
        <p:xfrm>
          <a:off x="4663361" y="4444861"/>
          <a:ext cx="358308" cy="429970"/>
        </p:xfrm>
        <a:graphic>
          <a:graphicData uri="http://schemas.openxmlformats.org/presentationml/2006/ole">
            <mc:AlternateContent xmlns:mc="http://schemas.openxmlformats.org/markup-compatibility/2006">
              <mc:Choice xmlns:v="urn:schemas-microsoft-com:vml" Requires="v">
                <p:oleObj spid="_x0000_s1202" name="Equation" r:id="rId9" imgW="190440" imgH="228600" progId="Equation.DSMT4">
                  <p:embed/>
                </p:oleObj>
              </mc:Choice>
              <mc:Fallback>
                <p:oleObj name="Equation" r:id="rId9" imgW="190440" imgH="228600" progId="Equation.DSMT4">
                  <p:embed/>
                  <p:pic>
                    <p:nvPicPr>
                      <p:cNvPr id="0" name=""/>
                      <p:cNvPicPr/>
                      <p:nvPr/>
                    </p:nvPicPr>
                    <p:blipFill>
                      <a:blip r:embed="rId10"/>
                      <a:stretch>
                        <a:fillRect/>
                      </a:stretch>
                    </p:blipFill>
                    <p:spPr>
                      <a:xfrm>
                        <a:off x="4663361" y="4444861"/>
                        <a:ext cx="358308" cy="429970"/>
                      </a:xfrm>
                      <a:prstGeom prst="rect">
                        <a:avLst/>
                      </a:prstGeom>
                    </p:spPr>
                  </p:pic>
                </p:oleObj>
              </mc:Fallback>
            </mc:AlternateContent>
          </a:graphicData>
        </a:graphic>
      </p:graphicFrame>
      <p:pic>
        <p:nvPicPr>
          <p:cNvPr id="10" name="图片 9">
            <a:extLst>
              <a:ext uri="{FF2B5EF4-FFF2-40B4-BE49-F238E27FC236}">
                <a16:creationId xmlns:a16="http://schemas.microsoft.com/office/drawing/2014/main" id="{7A7E6D6A-327E-4DC7-AF55-7E20EC0B3563}"/>
              </a:ext>
            </a:extLst>
          </p:cNvPr>
          <p:cNvPicPr>
            <a:picLocks noChangeAspect="1"/>
          </p:cNvPicPr>
          <p:nvPr/>
        </p:nvPicPr>
        <p:blipFill>
          <a:blip r:embed="rId11"/>
          <a:stretch>
            <a:fillRect/>
          </a:stretch>
        </p:blipFill>
        <p:spPr>
          <a:xfrm>
            <a:off x="3581599" y="5256502"/>
            <a:ext cx="4381880" cy="139458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1">
            <a:extLst>
              <a:ext uri="{FF2B5EF4-FFF2-40B4-BE49-F238E27FC236}">
                <a16:creationId xmlns:a16="http://schemas.microsoft.com/office/drawing/2014/main" id="{857CA8ED-E1DC-4C00-BEF9-D4AFFB5A1B42}"/>
              </a:ext>
            </a:extLst>
          </p:cNvPr>
          <p:cNvSpPr>
            <a:spLocks noGrp="1"/>
          </p:cNvSpPr>
          <p:nvPr>
            <p:ph type="title"/>
          </p:nvPr>
        </p:nvSpPr>
        <p:spPr>
          <a:xfrm>
            <a:off x="1268730" y="276226"/>
            <a:ext cx="9774555" cy="518160"/>
          </a:xfrm>
        </p:spPr>
        <p:txBody>
          <a:bodyPr/>
          <a:lstStyle/>
          <a:p>
            <a:r>
              <a:rPr lang="zh-CN" altLang="en-US"/>
              <a:t>行为克隆算法（</a:t>
            </a:r>
            <a:r>
              <a:rPr lang="en-US" altLang="zh-CN"/>
              <a:t>BC,Behavioral Cloning)</a:t>
            </a:r>
          </a:p>
        </p:txBody>
      </p:sp>
      <p:pic>
        <p:nvPicPr>
          <p:cNvPr id="41" name="图片 40">
            <a:extLst>
              <a:ext uri="{FF2B5EF4-FFF2-40B4-BE49-F238E27FC236}">
                <a16:creationId xmlns:a16="http://schemas.microsoft.com/office/drawing/2014/main" id="{BF362A7A-11B8-4DA9-A178-B4478BD5111C}"/>
              </a:ext>
            </a:extLst>
          </p:cNvPr>
          <p:cNvPicPr>
            <a:picLocks noChangeAspect="1"/>
          </p:cNvPicPr>
          <p:nvPr/>
        </p:nvPicPr>
        <p:blipFill>
          <a:blip r:embed="rId4"/>
          <a:stretch>
            <a:fillRect/>
          </a:stretch>
        </p:blipFill>
        <p:spPr>
          <a:xfrm>
            <a:off x="1051014" y="1503128"/>
            <a:ext cx="4381880" cy="1394581"/>
          </a:xfrm>
          <a:prstGeom prst="rect">
            <a:avLst/>
          </a:prstGeom>
        </p:spPr>
      </p:pic>
      <p:sp>
        <p:nvSpPr>
          <p:cNvPr id="43" name="文本框 42">
            <a:extLst>
              <a:ext uri="{FF2B5EF4-FFF2-40B4-BE49-F238E27FC236}">
                <a16:creationId xmlns:a16="http://schemas.microsoft.com/office/drawing/2014/main" id="{5861BA8D-472F-4D81-8048-91A7387E6FA1}"/>
              </a:ext>
            </a:extLst>
          </p:cNvPr>
          <p:cNvSpPr txBox="1"/>
          <p:nvPr/>
        </p:nvSpPr>
        <p:spPr>
          <a:xfrm>
            <a:off x="1138100" y="3657057"/>
            <a:ext cx="4429165" cy="1477328"/>
          </a:xfrm>
          <a:prstGeom prst="rect">
            <a:avLst/>
          </a:prstGeom>
          <a:noFill/>
        </p:spPr>
        <p:txBody>
          <a:bodyPr wrap="square">
            <a:spAutoFit/>
          </a:bodyPr>
          <a:lstStyle/>
          <a:p>
            <a:r>
              <a:rPr lang="zh-CN" altLang="en-US">
                <a:latin typeface="Times New Roman" panose="02020603050405020304" pitchFamily="18" charset="0"/>
                <a:ea typeface="宋体" panose="02010600030101010101" pitchFamily="2" charset="-122"/>
                <a:cs typeface="Times New Roman" panose="02020603050405020304" pitchFamily="18" charset="0"/>
              </a:rPr>
              <a:t>可以验证上述公式对应的问题是一个凸优化问题，并且其最优解的形式对于有限状态和动作空间的马尔可夫决策过程问题很简单。具体而言，最优解可以用计数来求解：对于数据集出现里的状态 </a:t>
            </a:r>
            <a:r>
              <a:rPr lang="en-US" altLang="zh-CN">
                <a:latin typeface="Times New Roman" panose="02020603050405020304" pitchFamily="18" charset="0"/>
                <a:ea typeface="宋体" panose="02010600030101010101" pitchFamily="2" charset="-122"/>
                <a:cs typeface="Times New Roman" panose="02020603050405020304" pitchFamily="18" charset="0"/>
              </a:rPr>
              <a:t>s</a:t>
            </a:r>
            <a:r>
              <a:rPr lang="zh-CN" altLang="en-US">
                <a:latin typeface="Times New Roman" panose="02020603050405020304" pitchFamily="18" charset="0"/>
                <a:ea typeface="宋体" panose="02010600030101010101" pitchFamily="2" charset="-122"/>
                <a:cs typeface="Times New Roman" panose="02020603050405020304" pitchFamily="18" charset="0"/>
              </a:rPr>
              <a:t>，我们令 </a:t>
            </a:r>
          </a:p>
        </p:txBody>
      </p:sp>
      <p:pic>
        <p:nvPicPr>
          <p:cNvPr id="12" name="图片 11">
            <a:extLst>
              <a:ext uri="{FF2B5EF4-FFF2-40B4-BE49-F238E27FC236}">
                <a16:creationId xmlns:a16="http://schemas.microsoft.com/office/drawing/2014/main" id="{400C4FAE-7F66-4682-857A-8C814CA56836}"/>
              </a:ext>
            </a:extLst>
          </p:cNvPr>
          <p:cNvPicPr>
            <a:picLocks noChangeAspect="1"/>
          </p:cNvPicPr>
          <p:nvPr/>
        </p:nvPicPr>
        <p:blipFill>
          <a:blip r:embed="rId5"/>
          <a:stretch>
            <a:fillRect/>
          </a:stretch>
        </p:blipFill>
        <p:spPr>
          <a:xfrm>
            <a:off x="6759107" y="1865177"/>
            <a:ext cx="4466486" cy="782450"/>
          </a:xfrm>
          <a:prstGeom prst="rect">
            <a:avLst/>
          </a:prstGeom>
        </p:spPr>
      </p:pic>
      <p:sp>
        <p:nvSpPr>
          <p:cNvPr id="46" name="文本框 45">
            <a:extLst>
              <a:ext uri="{FF2B5EF4-FFF2-40B4-BE49-F238E27FC236}">
                <a16:creationId xmlns:a16="http://schemas.microsoft.com/office/drawing/2014/main" id="{6CBAB934-C626-4D9F-AE4A-85D307507AD0}"/>
              </a:ext>
            </a:extLst>
          </p:cNvPr>
          <p:cNvSpPr txBox="1"/>
          <p:nvPr/>
        </p:nvSpPr>
        <p:spPr>
          <a:xfrm>
            <a:off x="6759107" y="3718418"/>
            <a:ext cx="5096558" cy="1200329"/>
          </a:xfrm>
          <a:prstGeom prst="rect">
            <a:avLst/>
          </a:prstGeom>
          <a:noFill/>
        </p:spPr>
        <p:txBody>
          <a:bodyPr wrap="square">
            <a:spAutoFit/>
          </a:bodyPr>
          <a:lstStyle/>
          <a:p>
            <a:r>
              <a:rPr lang="zh-CN" altLang="en-US">
                <a:latin typeface="Times New Roman" panose="02020603050405020304" pitchFamily="18" charset="0"/>
                <a:ea typeface="宋体" panose="02010600030101010101" pitchFamily="2" charset="-122"/>
                <a:cs typeface="Times New Roman" panose="02020603050405020304" pitchFamily="18" charset="0"/>
              </a:rPr>
              <a:t>这里 </a:t>
            </a:r>
            <a:r>
              <a:rPr lang="en-US" altLang="zh-CN">
                <a:latin typeface="Times New Roman" panose="02020603050405020304" pitchFamily="18" charset="0"/>
                <a:ea typeface="宋体" panose="02010600030101010101" pitchFamily="2" charset="-122"/>
                <a:cs typeface="Times New Roman" panose="02020603050405020304" pitchFamily="18" charset="0"/>
              </a:rPr>
              <a:t>II(·) </a:t>
            </a:r>
            <a:r>
              <a:rPr lang="zh-CN" altLang="en-US">
                <a:latin typeface="Times New Roman" panose="02020603050405020304" pitchFamily="18" charset="0"/>
                <a:ea typeface="宋体" panose="02010600030101010101" pitchFamily="2" charset="-122"/>
                <a:cs typeface="Times New Roman" panose="02020603050405020304" pitchFamily="18" charset="0"/>
              </a:rPr>
              <a:t>表示示例函数，即如果 </a:t>
            </a:r>
            <a:r>
              <a:rPr lang="en-US" altLang="zh-CN">
                <a:latin typeface="Times New Roman" panose="02020603050405020304" pitchFamily="18" charset="0"/>
                <a:ea typeface="宋体" panose="02010600030101010101" pitchFamily="2" charset="-122"/>
                <a:cs typeface="Times New Roman" panose="02020603050405020304" pitchFamily="18" charset="0"/>
              </a:rPr>
              <a:t>· </a:t>
            </a:r>
            <a:r>
              <a:rPr lang="zh-CN" altLang="en-US">
                <a:latin typeface="Times New Roman" panose="02020603050405020304" pitchFamily="18" charset="0"/>
                <a:ea typeface="宋体" panose="02010600030101010101" pitchFamily="2" charset="-122"/>
                <a:cs typeface="Times New Roman" panose="02020603050405020304" pitchFamily="18" charset="0"/>
              </a:rPr>
              <a:t>为真，那么 </a:t>
            </a:r>
            <a:r>
              <a:rPr lang="en-US" altLang="zh-CN">
                <a:latin typeface="Times New Roman" panose="02020603050405020304" pitchFamily="18" charset="0"/>
                <a:ea typeface="宋体" panose="02010600030101010101" pitchFamily="2" charset="-122"/>
                <a:cs typeface="Times New Roman" panose="02020603050405020304" pitchFamily="18" charset="0"/>
              </a:rPr>
              <a:t>II(·) = 1</a:t>
            </a:r>
            <a:r>
              <a:rPr lang="zh-CN" altLang="en-US">
                <a:latin typeface="Times New Roman" panose="02020603050405020304" pitchFamily="18" charset="0"/>
                <a:ea typeface="宋体" panose="02010600030101010101" pitchFamily="2" charset="-122"/>
                <a:cs typeface="Times New Roman" panose="02020603050405020304" pitchFamily="18" charset="0"/>
              </a:rPr>
              <a:t>；否则 </a:t>
            </a:r>
            <a:r>
              <a:rPr lang="en-US" altLang="zh-CN">
                <a:latin typeface="Times New Roman" panose="02020603050405020304" pitchFamily="18" charset="0"/>
                <a:ea typeface="宋体" panose="02010600030101010101" pitchFamily="2" charset="-122"/>
                <a:cs typeface="Times New Roman" panose="02020603050405020304" pitchFamily="18" charset="0"/>
              </a:rPr>
              <a:t>II(·) = 0</a:t>
            </a:r>
            <a:r>
              <a:rPr lang="zh-CN" altLang="en-US">
                <a:latin typeface="Times New Roman" panose="02020603050405020304" pitchFamily="18" charset="0"/>
                <a:ea typeface="宋体" panose="02010600030101010101" pitchFamily="2" charset="-122"/>
                <a:cs typeface="Times New Roman" panose="02020603050405020304" pitchFamily="18" charset="0"/>
              </a:rPr>
              <a:t>。对于数据集里没有出现过的状态 </a:t>
            </a:r>
            <a:r>
              <a:rPr lang="en-US" altLang="zh-CN">
                <a:latin typeface="Times New Roman" panose="02020603050405020304" pitchFamily="18" charset="0"/>
                <a:ea typeface="宋体" panose="02010600030101010101" pitchFamily="2" charset="-122"/>
                <a:cs typeface="Times New Roman" panose="02020603050405020304" pitchFamily="18" charset="0"/>
              </a:rPr>
              <a:t>s</a:t>
            </a:r>
            <a:r>
              <a:rPr lang="zh-CN" altLang="en-US">
                <a:latin typeface="Times New Roman" panose="02020603050405020304" pitchFamily="18" charset="0"/>
                <a:ea typeface="宋体" panose="02010600030101010101" pitchFamily="2" charset="-122"/>
                <a:cs typeface="Times New Roman" panose="02020603050405020304" pitchFamily="18" charset="0"/>
              </a:rPr>
              <a:t>，我们 可以令其动作分布为一个均匀分布，也就说 </a:t>
            </a:r>
            <a:r>
              <a:rPr lang="en-US" altLang="zh-CN">
                <a:latin typeface="Times New Roman" panose="02020603050405020304" pitchFamily="18" charset="0"/>
                <a:ea typeface="宋体" panose="02010600030101010101" pitchFamily="2" charset="-122"/>
                <a:cs typeface="Times New Roman" panose="02020603050405020304" pitchFamily="18" charset="0"/>
              </a:rPr>
              <a:t>π(a|s) = 1/|A|</a:t>
            </a:r>
            <a:r>
              <a:rPr lang="zh-CN" altLang="en-US">
                <a:latin typeface="Times New Roman" panose="02020603050405020304" pitchFamily="18" charset="0"/>
                <a:ea typeface="宋体" panose="02010600030101010101" pitchFamily="2" charset="-122"/>
                <a:cs typeface="Times New Roman" panose="02020603050405020304" pitchFamily="18" charset="0"/>
              </a:rPr>
              <a:t>。 </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标题 1">
            <a:extLst>
              <a:ext uri="{FF2B5EF4-FFF2-40B4-BE49-F238E27FC236}">
                <a16:creationId xmlns:a16="http://schemas.microsoft.com/office/drawing/2014/main" id="{73023E43-0BFB-4DAF-8F3D-33A4B0A43A03}"/>
              </a:ext>
            </a:extLst>
          </p:cNvPr>
          <p:cNvSpPr>
            <a:spLocks noGrp="1"/>
          </p:cNvSpPr>
          <p:nvPr>
            <p:ph type="title"/>
          </p:nvPr>
        </p:nvSpPr>
        <p:spPr>
          <a:xfrm>
            <a:off x="1268730" y="276226"/>
            <a:ext cx="9774555" cy="518160"/>
          </a:xfrm>
        </p:spPr>
        <p:txBody>
          <a:bodyPr/>
          <a:lstStyle/>
          <a:p>
            <a:r>
              <a:rPr lang="zh-CN" altLang="en-US"/>
              <a:t>行为克隆算法（</a:t>
            </a:r>
            <a:r>
              <a:rPr lang="en-US" altLang="zh-CN"/>
              <a:t>BC,Behavioral Cloning)</a:t>
            </a:r>
          </a:p>
        </p:txBody>
      </p:sp>
      <p:sp>
        <p:nvSpPr>
          <p:cNvPr id="41" name="文本框 40">
            <a:extLst>
              <a:ext uri="{FF2B5EF4-FFF2-40B4-BE49-F238E27FC236}">
                <a16:creationId xmlns:a16="http://schemas.microsoft.com/office/drawing/2014/main" id="{B6D471C0-88E7-423D-AEE6-4C80B39E87C4}"/>
              </a:ext>
            </a:extLst>
          </p:cNvPr>
          <p:cNvSpPr txBox="1"/>
          <p:nvPr/>
        </p:nvSpPr>
        <p:spPr>
          <a:xfrm>
            <a:off x="244151" y="1225420"/>
            <a:ext cx="6248400" cy="3693319"/>
          </a:xfrm>
          <a:prstGeom prst="rect">
            <a:avLst/>
          </a:prstGeom>
          <a:noFill/>
        </p:spPr>
        <p:txBody>
          <a:bodyPr wrap="square">
            <a:spAutoFit/>
          </a:bodyPr>
          <a:lstStyle/>
          <a:p>
            <a:r>
              <a:rPr lang="zh-CN" altLang="en-US"/>
              <a:t>缺点：复合误差</a:t>
            </a:r>
          </a:p>
          <a:p>
            <a:endParaRPr lang="en-US" altLang="zh-CN">
              <a:latin typeface="Times New Roman" panose="02020603050405020304" pitchFamily="18" charset="0"/>
              <a:cs typeface="Times New Roman" panose="02020603050405020304" pitchFamily="18" charset="0"/>
            </a:endParaRPr>
          </a:p>
          <a:p>
            <a:r>
              <a:rPr lang="en-US" altLang="zh-CN">
                <a:latin typeface="Times New Roman" panose="02020603050405020304" pitchFamily="18" charset="0"/>
                <a:cs typeface="Times New Roman" panose="02020603050405020304" pitchFamily="18" charset="0"/>
              </a:rPr>
              <a:t>when driving for itself, the network may occasionally stray from the center of road and so must be prepared to recover by steering the vehicle back to the center of the road</a:t>
            </a:r>
          </a:p>
          <a:p>
            <a:endParaRPr lang="en-US" altLang="zh-CN">
              <a:latin typeface="Times New Roman" panose="02020603050405020304" pitchFamily="18" charset="0"/>
              <a:cs typeface="Times New Roman" panose="02020603050405020304" pitchFamily="18" charset="0"/>
            </a:endParaRPr>
          </a:p>
          <a:p>
            <a:r>
              <a:rPr lang="en-US" altLang="zh-CN">
                <a:latin typeface="Times New Roman" panose="02020603050405020304" pitchFamily="18" charset="0"/>
                <a:cs typeface="Times New Roman" panose="02020603050405020304" pitchFamily="18" charset="0"/>
              </a:rPr>
              <a:t>——Dean A Pomerleau. “Alvinn: An autonomous land vehicle in a neural network”. In: Advances in Neural Information Processing System. 1989</a:t>
            </a:r>
          </a:p>
          <a:p>
            <a:endParaRPr lang="en-US" altLang="zh-CN">
              <a:latin typeface="Times New Roman" panose="02020603050405020304" pitchFamily="18" charset="0"/>
              <a:cs typeface="Times New Roman" panose="02020603050405020304" pitchFamily="18" charset="0"/>
            </a:endParaRPr>
          </a:p>
          <a:p>
            <a:r>
              <a:rPr lang="zh-CN" altLang="en-US">
                <a:latin typeface="宋体" panose="02010600030101010101" pitchFamily="2" charset="-122"/>
                <a:ea typeface="宋体" panose="02010600030101010101" pitchFamily="2" charset="-122"/>
              </a:rPr>
              <a:t>由于模型早期的预测出现小错误，导致后续状态逐渐偏离专家轨迹，从而产生更大的预测误差，最终行为崩溃。</a:t>
            </a:r>
          </a:p>
          <a:p>
            <a:endParaRPr lang="zh-CN" altLang="en-US">
              <a:latin typeface="Times New Roman" panose="02020603050405020304" pitchFamily="18" charset="0"/>
              <a:cs typeface="Times New Roman" panose="02020603050405020304" pitchFamily="18" charset="0"/>
            </a:endParaRPr>
          </a:p>
        </p:txBody>
      </p:sp>
      <p:pic>
        <p:nvPicPr>
          <p:cNvPr id="2050" name="Picture 2" descr="leeyngdo.github.io/blog/...">
            <a:extLst>
              <a:ext uri="{FF2B5EF4-FFF2-40B4-BE49-F238E27FC236}">
                <a16:creationId xmlns:a16="http://schemas.microsoft.com/office/drawing/2014/main" id="{5ED7A394-EF8A-429B-9901-6D78BFB7E7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5791" y="1515130"/>
            <a:ext cx="5330417" cy="3113897"/>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0">
            <a:extLst>
              <a:ext uri="{FF2B5EF4-FFF2-40B4-BE49-F238E27FC236}">
                <a16:creationId xmlns:a16="http://schemas.microsoft.com/office/drawing/2014/main" id="{4AF53774-97AA-460C-A1C0-B0880D949158}"/>
              </a:ext>
            </a:extLst>
          </p:cNvPr>
          <p:cNvSpPr txBox="1"/>
          <p:nvPr/>
        </p:nvSpPr>
        <p:spPr>
          <a:xfrm>
            <a:off x="244151" y="4918739"/>
            <a:ext cx="5590350" cy="1754326"/>
          </a:xfrm>
          <a:prstGeom prst="rect">
            <a:avLst/>
          </a:prstGeom>
          <a:noFill/>
        </p:spPr>
        <p:txBody>
          <a:bodyPr wrap="square" rtlCol="0">
            <a:spAutoFit/>
          </a:bodyPr>
          <a:lstStyle/>
          <a:p>
            <a:r>
              <a:rPr lang="zh-CN" altLang="en-US">
                <a:latin typeface="Times New Roman" panose="02020603050405020304" pitchFamily="18" charset="0"/>
                <a:ea typeface="宋体" panose="02010600030101010101" pitchFamily="2" charset="-122"/>
                <a:cs typeface="Times New Roman" panose="02020603050405020304" pitchFamily="18" charset="0"/>
              </a:rPr>
              <a:t>解决方法：</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en-US" altLang="zh-CN">
                <a:latin typeface="Times New Roman" panose="02020603050405020304" pitchFamily="18" charset="0"/>
                <a:ea typeface="宋体" panose="02010600030101010101" pitchFamily="2" charset="-122"/>
                <a:cs typeface="Times New Roman" panose="02020603050405020304" pitchFamily="18" charset="0"/>
              </a:rPr>
              <a:t>DAgger</a:t>
            </a:r>
            <a:r>
              <a:rPr lang="zh-CN" altLang="en-US">
                <a:latin typeface="Times New Roman" panose="02020603050405020304" pitchFamily="18" charset="0"/>
                <a:ea typeface="宋体" panose="02010600030101010101" pitchFamily="2" charset="-122"/>
                <a:cs typeface="Times New Roman" panose="02020603050405020304" pitchFamily="18" charset="0"/>
              </a:rPr>
              <a:t>算法</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zh-CN" altLang="en-US">
                <a:latin typeface="Times New Roman" panose="02020603050405020304" pitchFamily="18" charset="0"/>
                <a:ea typeface="宋体" panose="02010600030101010101" pitchFamily="2" charset="-122"/>
                <a:cs typeface="Times New Roman" panose="02020603050405020304" pitchFamily="18" charset="0"/>
              </a:rPr>
              <a:t>对抗式模仿学习</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60" name="文本框 3"/>
          <p:cNvSpPr txBox="1"/>
          <p:nvPr>
            <p:custDataLst>
              <p:tags r:id="rId2"/>
            </p:custDataLst>
          </p:nvPr>
        </p:nvSpPr>
        <p:spPr>
          <a:xfrm>
            <a:off x="1271588" y="377825"/>
            <a:ext cx="4333875" cy="479425"/>
          </a:xfrm>
          <a:prstGeom prst="rect">
            <a:avLst/>
          </a:prstGeom>
          <a:noFill/>
          <a:ln w="9525">
            <a:noFill/>
          </a:ln>
        </p:spPr>
        <p:txBody>
          <a:bodyPr lIns="90000" tIns="46800" rIns="90000" bIns="46800" anchor="b" anchorCtr="0"/>
          <a:lstStyle/>
          <a:p>
            <a:pPr>
              <a:lnSpc>
                <a:spcPct val="90000"/>
              </a:lnSpc>
            </a:pPr>
            <a:r>
              <a:rPr lang="en-US" altLang="zh-CN" sz="3200" b="1">
                <a:solidFill>
                  <a:srgbClr val="595959"/>
                </a:solidFill>
                <a:latin typeface="黑体" panose="02010609060101010101" pitchFamily="49" charset="-122"/>
                <a:ea typeface="黑体" panose="02010609060101010101" pitchFamily="49" charset="-122"/>
              </a:rPr>
              <a:t>DAgger</a:t>
            </a:r>
            <a:r>
              <a:rPr lang="zh-CN" altLang="en-US" sz="3200" b="1">
                <a:solidFill>
                  <a:srgbClr val="595959"/>
                </a:solidFill>
                <a:latin typeface="黑体" panose="02010609060101010101" pitchFamily="49" charset="-122"/>
                <a:ea typeface="黑体" panose="02010609060101010101" pitchFamily="49" charset="-122"/>
              </a:rPr>
              <a:t>算法</a:t>
            </a:r>
            <a:endParaRPr lang="en-US" altLang="zh-CN" sz="3200" b="1">
              <a:solidFill>
                <a:srgbClr val="595959"/>
              </a:solidFill>
              <a:latin typeface="黑体" panose="02010609060101010101" pitchFamily="49" charset="-122"/>
              <a:ea typeface="黑体" panose="02010609060101010101" pitchFamily="49" charset="-122"/>
            </a:endParaRPr>
          </a:p>
        </p:txBody>
      </p:sp>
      <p:sp>
        <p:nvSpPr>
          <p:cNvPr id="35" name="文本框 34">
            <a:extLst>
              <a:ext uri="{FF2B5EF4-FFF2-40B4-BE49-F238E27FC236}">
                <a16:creationId xmlns:a16="http://schemas.microsoft.com/office/drawing/2014/main" id="{58D589D6-3C4D-4394-8B8C-8DF1CB3E051A}"/>
              </a:ext>
            </a:extLst>
          </p:cNvPr>
          <p:cNvSpPr txBox="1"/>
          <p:nvPr/>
        </p:nvSpPr>
        <p:spPr>
          <a:xfrm>
            <a:off x="1203164" y="1607774"/>
            <a:ext cx="9881604" cy="1754326"/>
          </a:xfrm>
          <a:prstGeom prst="rect">
            <a:avLst/>
          </a:prstGeom>
          <a:noFill/>
        </p:spPr>
        <p:txBody>
          <a:bodyPr wrap="square">
            <a:spAutoFit/>
          </a:bodyPr>
          <a:lstStyle/>
          <a:p>
            <a:r>
              <a:rPr lang="zh-CN" altLang="en-US">
                <a:latin typeface="Times New Roman" panose="02020603050405020304" pitchFamily="18" charset="0"/>
                <a:ea typeface="宋体" panose="02010600030101010101" pitchFamily="2" charset="-122"/>
                <a:cs typeface="Times New Roman" panose="02020603050405020304" pitchFamily="18" charset="0"/>
              </a:rPr>
              <a:t>为了解决复合误差问题，StéphaneRoss等人提出了DAgger（DatasetAggregation）算法。这是一个基于在线学习（OnlineLearning）的算法，其把行为克隆得到的策略与环境不断的交互，来产生新的数据。在这些新产生的数据上，DAgger会向专家策略申请示例；然后在增广后的数据集上，DAgger会重新使用行为克隆进行训练，然后再与环境交互···；这个过程会不断重复进行。由于数据增广和环境交互，DAgger算法会大大减小未访问的状态的个数，从而减小复合误差。</a:t>
            </a:r>
          </a:p>
          <a:p>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a:extLst>
              <a:ext uri="{FF2B5EF4-FFF2-40B4-BE49-F238E27FC236}">
                <a16:creationId xmlns:a16="http://schemas.microsoft.com/office/drawing/2014/main" id="{2D6182A7-8793-4223-B807-90255D562C22}"/>
              </a:ext>
            </a:extLst>
          </p:cNvPr>
          <p:cNvPicPr>
            <a:picLocks noChangeAspect="1"/>
          </p:cNvPicPr>
          <p:nvPr/>
        </p:nvPicPr>
        <p:blipFill>
          <a:blip r:embed="rId5"/>
          <a:stretch>
            <a:fillRect/>
          </a:stretch>
        </p:blipFill>
        <p:spPr>
          <a:xfrm>
            <a:off x="1464883" y="4015286"/>
            <a:ext cx="6435035" cy="2397529"/>
          </a:xfrm>
          <a:prstGeom prst="rect">
            <a:avLst/>
          </a:prstGeom>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607" name="组合 3"/>
          <p:cNvGrpSpPr/>
          <p:nvPr/>
        </p:nvGrpSpPr>
        <p:grpSpPr>
          <a:xfrm>
            <a:off x="674492" y="526184"/>
            <a:ext cx="148471" cy="173905"/>
            <a:chOff x="1063" y="828"/>
            <a:chExt cx="234" cy="274"/>
          </a:xfrm>
        </p:grpSpPr>
        <p:sp>
          <p:nvSpPr>
            <p:cNvPr id="54" name="KSO_Shape"/>
            <p:cNvSpPr/>
            <p:nvPr>
              <p:custDataLst>
                <p:tags r:id="rId3"/>
              </p:custDataLst>
            </p:nvPr>
          </p:nvSpPr>
          <p:spPr>
            <a:xfrm rot="7226800">
              <a:off x="1165" y="835"/>
              <a:ext cx="140" cy="1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55" name="KSO_Shape"/>
            <p:cNvSpPr/>
            <p:nvPr>
              <p:custDataLst>
                <p:tags r:id="rId4"/>
              </p:custDataLst>
            </p:nvPr>
          </p:nvSpPr>
          <p:spPr>
            <a:xfrm rot="8126800">
              <a:off x="1063" y="977"/>
              <a:ext cx="143" cy="1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grpSp>
      <p:sp>
        <p:nvSpPr>
          <p:cNvPr id="24611" name="文本框 7"/>
          <p:cNvSpPr txBox="1"/>
          <p:nvPr>
            <p:custDataLst>
              <p:tags r:id="rId2"/>
            </p:custDataLst>
          </p:nvPr>
        </p:nvSpPr>
        <p:spPr>
          <a:xfrm>
            <a:off x="1271588" y="377825"/>
            <a:ext cx="5653087" cy="479425"/>
          </a:xfrm>
          <a:prstGeom prst="rect">
            <a:avLst/>
          </a:prstGeom>
          <a:noFill/>
          <a:ln w="9525">
            <a:noFill/>
          </a:ln>
        </p:spPr>
        <p:txBody>
          <a:bodyPr lIns="90000" tIns="46800" rIns="90000" bIns="46800" anchor="b" anchorCtr="0"/>
          <a:lstStyle/>
          <a:p>
            <a:pPr>
              <a:lnSpc>
                <a:spcPct val="90000"/>
              </a:lnSpc>
            </a:pPr>
            <a:r>
              <a:rPr lang="zh-CN" altLang="en-US" sz="3200" b="1">
                <a:solidFill>
                  <a:srgbClr val="595959"/>
                </a:solidFill>
                <a:latin typeface="黑体" panose="02010609060101010101" pitchFamily="49" charset="-122"/>
                <a:ea typeface="黑体" panose="02010609060101010101" pitchFamily="49" charset="-122"/>
              </a:rPr>
              <a:t>对抗式模仿学习</a:t>
            </a:r>
            <a:endParaRPr lang="en-US" altLang="zh-CN" sz="3200" b="1">
              <a:solidFill>
                <a:srgbClr val="595959"/>
              </a:solidFill>
              <a:latin typeface="黑体" panose="02010609060101010101" pitchFamily="49" charset="-122"/>
              <a:ea typeface="黑体" panose="02010609060101010101" pitchFamily="49" charset="-122"/>
            </a:endParaRPr>
          </a:p>
        </p:txBody>
      </p:sp>
      <p:sp>
        <p:nvSpPr>
          <p:cNvPr id="39" name="文本框 38">
            <a:extLst>
              <a:ext uri="{FF2B5EF4-FFF2-40B4-BE49-F238E27FC236}">
                <a16:creationId xmlns:a16="http://schemas.microsoft.com/office/drawing/2014/main" id="{A0449B2B-76A0-4285-91CA-44F86D932D7B}"/>
              </a:ext>
            </a:extLst>
          </p:cNvPr>
          <p:cNvSpPr txBox="1"/>
          <p:nvPr/>
        </p:nvSpPr>
        <p:spPr>
          <a:xfrm>
            <a:off x="362424" y="945678"/>
            <a:ext cx="11692727" cy="3416320"/>
          </a:xfrm>
          <a:prstGeom prst="rect">
            <a:avLst/>
          </a:prstGeom>
          <a:noFill/>
        </p:spPr>
        <p:txBody>
          <a:bodyPr wrap="square">
            <a:spAutoFit/>
          </a:bodyPr>
          <a:lstStyle/>
          <a:p>
            <a:r>
              <a:rPr lang="zh-CN" altLang="en-US">
                <a:latin typeface="Times New Roman" panose="02020603050405020304" pitchFamily="18" charset="0"/>
                <a:ea typeface="宋体" panose="02010600030101010101" pitchFamily="2" charset="-122"/>
                <a:cs typeface="Times New Roman" panose="02020603050405020304" pitchFamily="18" charset="0"/>
              </a:rPr>
              <a:t>对抗式模仿学习基于逆向强化学习的模仿学习</a:t>
            </a:r>
            <a:r>
              <a:rPr lang="en-US" altLang="zh-CN">
                <a:latin typeface="Times New Roman" panose="02020603050405020304" pitchFamily="18" charset="0"/>
                <a:ea typeface="宋体" panose="02010600030101010101" pitchFamily="2" charset="-122"/>
                <a:cs typeface="Times New Roman" panose="02020603050405020304" pitchFamily="18" charset="0"/>
              </a:rPr>
              <a:t>(ImitationLearningviaInverseReinforcementLearning,</a:t>
            </a:r>
            <a:r>
              <a:rPr lang="zh-CN" altLang="en-US">
                <a:latin typeface="Times New Roman" panose="02020603050405020304" pitchFamily="18" charset="0"/>
                <a:ea typeface="宋体" panose="02010600030101010101" pitchFamily="2" charset="-122"/>
                <a:cs typeface="Times New Roman" panose="02020603050405020304" pitchFamily="18" charset="0"/>
              </a:rPr>
              <a:t>简称</a:t>
            </a:r>
            <a:r>
              <a:rPr lang="en-US" altLang="zh-CN">
                <a:latin typeface="Times New Roman" panose="02020603050405020304" pitchFamily="18" charset="0"/>
                <a:ea typeface="宋体" panose="02010600030101010101" pitchFamily="2" charset="-122"/>
                <a:cs typeface="Times New Roman" panose="02020603050405020304" pitchFamily="18" charset="0"/>
              </a:rPr>
              <a:t>IRL-IL)</a:t>
            </a:r>
            <a:r>
              <a:rPr lang="zh-CN" altLang="en-US">
                <a:latin typeface="Times New Roman" panose="02020603050405020304" pitchFamily="18" charset="0"/>
                <a:ea typeface="宋体" panose="02010600030101010101" pitchFamily="2" charset="-122"/>
                <a:cs typeface="Times New Roman" panose="02020603050405020304" pitchFamily="18" charset="0"/>
              </a:rPr>
              <a:t>方法得来。</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en-US" altLang="zh-CN">
                <a:latin typeface="Times New Roman" panose="02020603050405020304" pitchFamily="18" charset="0"/>
                <a:ea typeface="宋体" panose="02010600030101010101" pitchFamily="2" charset="-122"/>
                <a:cs typeface="Times New Roman" panose="02020603050405020304" pitchFamily="18" charset="0"/>
              </a:rPr>
              <a:t>IRL-IL</a:t>
            </a:r>
            <a:r>
              <a:rPr lang="zh-CN" altLang="en-US">
                <a:latin typeface="Times New Roman" panose="02020603050405020304" pitchFamily="18" charset="0"/>
                <a:ea typeface="宋体" panose="02010600030101010101" pitchFamily="2" charset="-122"/>
                <a:cs typeface="Times New Roman" panose="02020603050405020304" pitchFamily="18" charset="0"/>
              </a:rPr>
              <a:t>假设专家策略等价于由未知的真实奖赏函数推导出的最优策略</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从字面上理解</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逆向强化学习是强化学习的逆向过程</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它根据给定的专家样本求解未知的奖赏函数</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基于解得的奖赏函数</a:t>
            </a:r>
            <a:r>
              <a:rPr lang="en-US" altLang="zh-CN">
                <a:latin typeface="Times New Roman" panose="02020603050405020304" pitchFamily="18" charset="0"/>
                <a:ea typeface="宋体" panose="02010600030101010101" pitchFamily="2" charset="-122"/>
                <a:cs typeface="Times New Roman" panose="02020603050405020304" pitchFamily="18" charset="0"/>
              </a:rPr>
              <a:t>,IRL-IL</a:t>
            </a:r>
            <a:r>
              <a:rPr lang="zh-CN" altLang="en-US">
                <a:latin typeface="Times New Roman" panose="02020603050405020304" pitchFamily="18" charset="0"/>
                <a:ea typeface="宋体" panose="02010600030101010101" pitchFamily="2" charset="-122"/>
                <a:cs typeface="Times New Roman" panose="02020603050405020304" pitchFamily="18" charset="0"/>
              </a:rPr>
              <a:t>通过</a:t>
            </a:r>
            <a:r>
              <a:rPr lang="en-US" altLang="zh-CN">
                <a:latin typeface="Times New Roman" panose="02020603050405020304" pitchFamily="18" charset="0"/>
                <a:ea typeface="宋体" panose="02010600030101010101" pitchFamily="2" charset="-122"/>
                <a:cs typeface="Times New Roman" panose="02020603050405020304" pitchFamily="18" charset="0"/>
              </a:rPr>
              <a:t>RL</a:t>
            </a:r>
            <a:r>
              <a:rPr lang="zh-CN" altLang="en-US">
                <a:latin typeface="Times New Roman" panose="02020603050405020304" pitchFamily="18" charset="0"/>
                <a:ea typeface="宋体" panose="02010600030101010101" pitchFamily="2" charset="-122"/>
                <a:cs typeface="Times New Roman" panose="02020603050405020304" pitchFamily="18" charset="0"/>
              </a:rPr>
              <a:t>方法求解最优策略的方式</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间接地还原专家策略</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这种模仿专家的方式使</a:t>
            </a:r>
            <a:r>
              <a:rPr lang="en-US" altLang="zh-CN">
                <a:latin typeface="Times New Roman" panose="02020603050405020304" pitchFamily="18" charset="0"/>
                <a:ea typeface="宋体" panose="02010600030101010101" pitchFamily="2" charset="-122"/>
                <a:cs typeface="Times New Roman" panose="02020603050405020304" pitchFamily="18" charset="0"/>
              </a:rPr>
              <a:t>IRL-IL</a:t>
            </a:r>
            <a:r>
              <a:rPr lang="zh-CN" altLang="en-US">
                <a:latin typeface="Times New Roman" panose="02020603050405020304" pitchFamily="18" charset="0"/>
                <a:ea typeface="宋体" panose="02010600030101010101" pitchFamily="2" charset="-122"/>
                <a:cs typeface="Times New Roman" panose="02020603050405020304" pitchFamily="18" charset="0"/>
              </a:rPr>
              <a:t>具备了长远规划的能力</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因此</a:t>
            </a:r>
            <a:r>
              <a:rPr lang="en-US" altLang="zh-CN">
                <a:latin typeface="Times New Roman" panose="02020603050405020304" pitchFamily="18" charset="0"/>
                <a:ea typeface="宋体" panose="02010600030101010101" pitchFamily="2" charset="-122"/>
                <a:cs typeface="Times New Roman" panose="02020603050405020304" pitchFamily="18" charset="0"/>
              </a:rPr>
              <a:t>,IRL-IL</a:t>
            </a:r>
            <a:r>
              <a:rPr lang="zh-CN" altLang="en-US">
                <a:latin typeface="Times New Roman" panose="02020603050405020304" pitchFamily="18" charset="0"/>
                <a:ea typeface="宋体" panose="02010600030101010101" pitchFamily="2" charset="-122"/>
                <a:cs typeface="Times New Roman" panose="02020603050405020304" pitchFamily="18" charset="0"/>
              </a:rPr>
              <a:t>能有效解决</a:t>
            </a:r>
            <a:r>
              <a:rPr lang="en-US" altLang="zh-CN">
                <a:latin typeface="Times New Roman" panose="02020603050405020304" pitchFamily="18" charset="0"/>
                <a:ea typeface="宋体" panose="02010600030101010101" pitchFamily="2" charset="-122"/>
                <a:cs typeface="Times New Roman" panose="02020603050405020304" pitchFamily="18" charset="0"/>
              </a:rPr>
              <a:t>BC</a:t>
            </a:r>
            <a:r>
              <a:rPr lang="zh-CN" altLang="en-US">
                <a:latin typeface="Times New Roman" panose="02020603050405020304" pitchFamily="18" charset="0"/>
                <a:ea typeface="宋体" panose="02010600030101010101" pitchFamily="2" charset="-122"/>
                <a:cs typeface="Times New Roman" panose="02020603050405020304" pitchFamily="18" charset="0"/>
              </a:rPr>
              <a:t>的级联误差问题并表现出更强的泛化性、鲁棒性</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zh-CN" altLang="en-US">
                <a:latin typeface="Times New Roman" panose="02020603050405020304" pitchFamily="18" charset="0"/>
                <a:ea typeface="宋体" panose="02010600030101010101" pitchFamily="2" charset="-122"/>
                <a:cs typeface="Times New Roman" panose="02020603050405020304" pitchFamily="18" charset="0"/>
              </a:rPr>
              <a:t>在</a:t>
            </a:r>
            <a:r>
              <a:rPr lang="en-US" altLang="zh-CN">
                <a:latin typeface="Times New Roman" panose="02020603050405020304" pitchFamily="18" charset="0"/>
                <a:ea typeface="宋体" panose="02010600030101010101" pitchFamily="2" charset="-122"/>
                <a:cs typeface="Times New Roman" panose="02020603050405020304" pitchFamily="18" charset="0"/>
              </a:rPr>
              <a:t>IRL-EL</a:t>
            </a:r>
            <a:r>
              <a:rPr lang="zh-CN" altLang="en-US">
                <a:latin typeface="Times New Roman" panose="02020603050405020304" pitchFamily="18" charset="0"/>
                <a:ea typeface="宋体" panose="02010600030101010101" pitchFamily="2" charset="-122"/>
                <a:cs typeface="Times New Roman" panose="02020603050405020304" pitchFamily="18" charset="0"/>
              </a:rPr>
              <a:t>的基础上加入生成对抗网络得到对抗式模仿学习方法。原始的生成对抗网络</a:t>
            </a:r>
            <a:r>
              <a:rPr lang="en-US" altLang="zh-CN">
                <a:latin typeface="Times New Roman" panose="02020603050405020304" pitchFamily="18" charset="0"/>
                <a:ea typeface="宋体" panose="02010600030101010101" pitchFamily="2" charset="-122"/>
                <a:cs typeface="Times New Roman" panose="02020603050405020304" pitchFamily="18" charset="0"/>
              </a:rPr>
              <a:t>Generative Adversarial Nets,</a:t>
            </a:r>
            <a:r>
              <a:rPr lang="zh-CN" altLang="en-US">
                <a:latin typeface="Times New Roman" panose="02020603050405020304" pitchFamily="18" charset="0"/>
                <a:ea typeface="宋体" panose="02010600030101010101" pitchFamily="2" charset="-122"/>
                <a:cs typeface="Times New Roman" panose="02020603050405020304" pitchFamily="18" charset="0"/>
              </a:rPr>
              <a:t>简称</a:t>
            </a:r>
            <a:r>
              <a:rPr lang="en-US" altLang="zh-CN">
                <a:latin typeface="Times New Roman" panose="02020603050405020304" pitchFamily="18" charset="0"/>
                <a:ea typeface="宋体" panose="02010600030101010101" pitchFamily="2" charset="-122"/>
                <a:cs typeface="Times New Roman" panose="02020603050405020304" pitchFamily="18" charset="0"/>
              </a:rPr>
              <a:t>GANs)</a:t>
            </a:r>
            <a:r>
              <a:rPr lang="zh-CN" altLang="en-US">
                <a:latin typeface="Times New Roman" panose="02020603050405020304" pitchFamily="18" charset="0"/>
                <a:ea typeface="宋体" panose="02010600030101010101" pitchFamily="2" charset="-122"/>
                <a:cs typeface="Times New Roman" panose="02020603050405020304" pitchFamily="18" charset="0"/>
              </a:rPr>
              <a:t>由生成模型</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又称生成器</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和判别模型</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又称判别器</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这两个相对抗的网络模型共同构成。其中</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生成模型能够产生符合期望的样本输出的模型</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如根据噪声输入产生高维图片，判别模型则用于判断生成模型所输出的结果真假</a:t>
            </a:r>
          </a:p>
          <a:p>
            <a:endParaRPr lang="en-US" altLang="zh-CN">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9" name="图片 8">
            <a:extLst>
              <a:ext uri="{FF2B5EF4-FFF2-40B4-BE49-F238E27FC236}">
                <a16:creationId xmlns:a16="http://schemas.microsoft.com/office/drawing/2014/main" id="{0ACE35B5-23CA-481C-89C8-E044C118264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9147" r="-1112" b="16620"/>
          <a:stretch/>
        </p:blipFill>
        <p:spPr>
          <a:xfrm>
            <a:off x="5286376" y="4155231"/>
            <a:ext cx="6749445" cy="2413520"/>
          </a:xfrm>
          <a:prstGeom prst="rect">
            <a:avLst/>
          </a:prstGeom>
        </p:spPr>
      </p:pic>
      <p:pic>
        <p:nvPicPr>
          <p:cNvPr id="14" name="图片 13">
            <a:extLst>
              <a:ext uri="{FF2B5EF4-FFF2-40B4-BE49-F238E27FC236}">
                <a16:creationId xmlns:a16="http://schemas.microsoft.com/office/drawing/2014/main" id="{C3FC87D2-2A95-4A5C-A1D9-57B1A1CED25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3668" y="4024282"/>
            <a:ext cx="2876765" cy="2765291"/>
          </a:xfrm>
          <a:prstGeom prst="rect">
            <a:avLst/>
          </a:prstGeom>
        </p:spPr>
      </p:pic>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21ABCC-7AD4-4F68-9331-29EEB898106B}"/>
              </a:ext>
            </a:extLst>
          </p:cNvPr>
          <p:cNvSpPr>
            <a:spLocks noGrp="1"/>
          </p:cNvSpPr>
          <p:nvPr>
            <p:ph type="title"/>
          </p:nvPr>
        </p:nvSpPr>
        <p:spPr/>
        <p:txBody>
          <a:bodyPr/>
          <a:lstStyle/>
          <a:p>
            <a:r>
              <a:rPr lang="en-US" altLang="zh-CN"/>
              <a:t>GAIL</a:t>
            </a:r>
            <a:endParaRPr lang="zh-CN" altLang="en-US"/>
          </a:p>
        </p:txBody>
      </p:sp>
      <p:sp>
        <p:nvSpPr>
          <p:cNvPr id="5" name="文本框 4">
            <a:extLst>
              <a:ext uri="{FF2B5EF4-FFF2-40B4-BE49-F238E27FC236}">
                <a16:creationId xmlns:a16="http://schemas.microsoft.com/office/drawing/2014/main" id="{3ECB49CA-6E11-470B-8E9B-AD964A1BC052}"/>
              </a:ext>
            </a:extLst>
          </p:cNvPr>
          <p:cNvSpPr txBox="1"/>
          <p:nvPr/>
        </p:nvSpPr>
        <p:spPr>
          <a:xfrm>
            <a:off x="1029283" y="1125895"/>
            <a:ext cx="5066717" cy="3416320"/>
          </a:xfrm>
          <a:prstGeom prst="rect">
            <a:avLst/>
          </a:prstGeom>
          <a:noFill/>
        </p:spPr>
        <p:txBody>
          <a:bodyPr wrap="square">
            <a:spAutoFit/>
          </a:bodyPr>
          <a:lstStyle/>
          <a:p>
            <a:r>
              <a:rPr lang="zh-CN" altLang="en-US">
                <a:latin typeface="Times New Roman" panose="02020603050405020304" pitchFamily="18" charset="0"/>
                <a:ea typeface="宋体" panose="02010600030101010101" pitchFamily="2" charset="-122"/>
                <a:cs typeface="Times New Roman" panose="02020603050405020304" pitchFamily="18" charset="0"/>
              </a:rPr>
              <a:t>最早出现且最具代表性的对抗式模仿学习方法是</a:t>
            </a:r>
            <a:r>
              <a:rPr lang="en-US" altLang="zh-CN">
                <a:latin typeface="Times New Roman" panose="02020603050405020304" pitchFamily="18" charset="0"/>
                <a:ea typeface="宋体" panose="02010600030101010101" pitchFamily="2" charset="-122"/>
                <a:cs typeface="Times New Roman" panose="02020603050405020304" pitchFamily="18" charset="0"/>
              </a:rPr>
              <a:t>Ho</a:t>
            </a:r>
            <a:r>
              <a:rPr lang="zh-CN" altLang="en-US">
                <a:latin typeface="Times New Roman" panose="02020603050405020304" pitchFamily="18" charset="0"/>
                <a:ea typeface="宋体" panose="02010600030101010101" pitchFamily="2" charset="-122"/>
                <a:cs typeface="Times New Roman" panose="02020603050405020304" pitchFamily="18" charset="0"/>
              </a:rPr>
              <a:t>等人于</a:t>
            </a:r>
            <a:r>
              <a:rPr lang="en-US" altLang="zh-CN">
                <a:latin typeface="Times New Roman" panose="02020603050405020304" pitchFamily="18" charset="0"/>
                <a:ea typeface="宋体" panose="02010600030101010101" pitchFamily="2" charset="-122"/>
                <a:cs typeface="Times New Roman" panose="02020603050405020304" pitchFamily="18" charset="0"/>
              </a:rPr>
              <a:t>2016</a:t>
            </a:r>
            <a:r>
              <a:rPr lang="zh-CN" altLang="en-US">
                <a:latin typeface="Times New Roman" panose="02020603050405020304" pitchFamily="18" charset="0"/>
                <a:ea typeface="宋体" panose="02010600030101010101" pitchFamily="2" charset="-122"/>
                <a:cs typeface="Times New Roman" panose="02020603050405020304" pitchFamily="18" charset="0"/>
              </a:rPr>
              <a:t>年提出的生成对抗模仿学习方法</a:t>
            </a:r>
            <a:r>
              <a:rPr lang="en-US" altLang="zh-CN">
                <a:latin typeface="Times New Roman" panose="02020603050405020304" pitchFamily="18" charset="0"/>
                <a:ea typeface="宋体" panose="02010600030101010101" pitchFamily="2" charset="-122"/>
                <a:cs typeface="Times New Roman" panose="02020603050405020304" pitchFamily="18" charset="0"/>
              </a:rPr>
              <a:t>(Generative Adversarial Imitation Learning,</a:t>
            </a:r>
            <a:r>
              <a:rPr lang="zh-CN" altLang="en-US">
                <a:latin typeface="Times New Roman" panose="02020603050405020304" pitchFamily="18" charset="0"/>
                <a:ea typeface="宋体" panose="02010600030101010101" pitchFamily="2" charset="-122"/>
                <a:cs typeface="Times New Roman" panose="02020603050405020304" pitchFamily="18" charset="0"/>
              </a:rPr>
              <a:t>简称</a:t>
            </a:r>
            <a:r>
              <a:rPr lang="en-US" altLang="zh-CN">
                <a:latin typeface="Times New Roman" panose="02020603050405020304" pitchFamily="18" charset="0"/>
                <a:ea typeface="宋体" panose="02010600030101010101" pitchFamily="2" charset="-122"/>
                <a:cs typeface="Times New Roman" panose="02020603050405020304" pitchFamily="18" charset="0"/>
              </a:rPr>
              <a:t>GAIL)</a:t>
            </a:r>
            <a:r>
              <a:rPr lang="zh-CN" altLang="en-US">
                <a:latin typeface="Times New Roman" panose="02020603050405020304" pitchFamily="18" charset="0"/>
                <a:ea typeface="宋体" panose="02010600030101010101" pitchFamily="2" charset="-122"/>
                <a:cs typeface="Times New Roman" panose="02020603050405020304" pitchFamily="18" charset="0"/>
              </a:rPr>
              <a:t>。如果把策略表征为从状态输入到动作输出的生成模型</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那么模仿学习根据专家样本学习策略的过程其实就是生成模型的训练过程</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在</a:t>
            </a:r>
            <a:r>
              <a:rPr lang="en-US" altLang="zh-CN">
                <a:latin typeface="Times New Roman" panose="02020603050405020304" pitchFamily="18" charset="0"/>
                <a:ea typeface="宋体" panose="02010600030101010101" pitchFamily="2" charset="-122"/>
                <a:cs typeface="Times New Roman" panose="02020603050405020304" pitchFamily="18" charset="0"/>
              </a:rPr>
              <a:t>GAIL</a:t>
            </a:r>
            <a:r>
              <a:rPr lang="zh-CN" altLang="en-US">
                <a:latin typeface="Times New Roman" panose="02020603050405020304" pitchFamily="18" charset="0"/>
                <a:ea typeface="宋体" panose="02010600030101010101" pitchFamily="2" charset="-122"/>
                <a:cs typeface="Times New Roman" panose="02020603050405020304" pitchFamily="18" charset="0"/>
              </a:rPr>
              <a:t>中</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根据输入状态输出动作的策略可类比为生成器</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而根据输入专家样本或生成样本输出奖赏值的奖赏函数可类比为判别器</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从而</a:t>
            </a:r>
            <a:r>
              <a:rPr lang="en-US" altLang="zh-CN">
                <a:latin typeface="Times New Roman" panose="02020603050405020304" pitchFamily="18" charset="0"/>
                <a:ea typeface="宋体" panose="02010600030101010101" pitchFamily="2" charset="-122"/>
                <a:cs typeface="Times New Roman" panose="02020603050405020304" pitchFamily="18" charset="0"/>
              </a:rPr>
              <a:t>,GAIL</a:t>
            </a:r>
            <a:r>
              <a:rPr lang="zh-CN" altLang="en-US">
                <a:latin typeface="Times New Roman" panose="02020603050405020304" pitchFamily="18" charset="0"/>
                <a:ea typeface="宋体" panose="02010600030101010101" pitchFamily="2" charset="-122"/>
                <a:cs typeface="Times New Roman" panose="02020603050405020304" pitchFamily="18" charset="0"/>
              </a:rPr>
              <a:t>将求解奖赏函数的过程类比作判别器的训练过程</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将策略的学习过程类比作生成器的训练过程</a:t>
            </a:r>
            <a:r>
              <a:rPr lang="en-US" altLang="zh-CN">
                <a:latin typeface="Times New Roman" panose="02020603050405020304" pitchFamily="18" charset="0"/>
                <a:ea typeface="宋体" panose="02010600030101010101" pitchFamily="2" charset="-122"/>
                <a:cs typeface="Times New Roman" panose="02020603050405020304" pitchFamily="18" charset="0"/>
              </a:rPr>
              <a:t>.</a:t>
            </a:r>
          </a:p>
          <a:p>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a:extLst>
              <a:ext uri="{FF2B5EF4-FFF2-40B4-BE49-F238E27FC236}">
                <a16:creationId xmlns:a16="http://schemas.microsoft.com/office/drawing/2014/main" id="{ACBD0A19-8C5F-4DDA-8232-999E20E341BD}"/>
              </a:ext>
            </a:extLst>
          </p:cNvPr>
          <p:cNvPicPr>
            <a:picLocks noChangeAspect="1"/>
          </p:cNvPicPr>
          <p:nvPr/>
        </p:nvPicPr>
        <p:blipFill>
          <a:blip r:embed="rId2"/>
          <a:stretch>
            <a:fillRect/>
          </a:stretch>
        </p:blipFill>
        <p:spPr>
          <a:xfrm>
            <a:off x="1073475" y="4675716"/>
            <a:ext cx="5653088" cy="1782385"/>
          </a:xfrm>
          <a:prstGeom prst="rect">
            <a:avLst/>
          </a:prstGeom>
        </p:spPr>
      </p:pic>
      <p:sp>
        <p:nvSpPr>
          <p:cNvPr id="7" name="文本框 6">
            <a:extLst>
              <a:ext uri="{FF2B5EF4-FFF2-40B4-BE49-F238E27FC236}">
                <a16:creationId xmlns:a16="http://schemas.microsoft.com/office/drawing/2014/main" id="{427FA31F-14AE-4994-83E8-961D3E36F308}"/>
              </a:ext>
            </a:extLst>
          </p:cNvPr>
          <p:cNvSpPr txBox="1"/>
          <p:nvPr/>
        </p:nvSpPr>
        <p:spPr>
          <a:xfrm>
            <a:off x="7255100" y="1125895"/>
            <a:ext cx="4310477" cy="3693319"/>
          </a:xfrm>
          <a:prstGeom prst="rect">
            <a:avLst/>
          </a:prstGeom>
          <a:noFill/>
        </p:spPr>
        <p:txBody>
          <a:bodyPr wrap="square">
            <a:spAutoFit/>
          </a:bodyPr>
          <a:lstStyle/>
          <a:p>
            <a:r>
              <a:rPr lang="zh-CN" altLang="en-US">
                <a:latin typeface="Times New Roman" panose="02020603050405020304" pitchFamily="18" charset="0"/>
                <a:ea typeface="宋体" panose="02010600030101010101" pitchFamily="2" charset="-122"/>
                <a:cs typeface="Times New Roman" panose="02020603050405020304" pitchFamily="18" charset="0"/>
              </a:rPr>
              <a:t>优点：</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r>
              <a:rPr lang="zh-CN" altLang="en-US">
                <a:latin typeface="Times New Roman" panose="02020603050405020304" pitchFamily="18" charset="0"/>
                <a:ea typeface="宋体" panose="02010600030101010101" pitchFamily="2" charset="-122"/>
                <a:cs typeface="Times New Roman" panose="02020603050405020304" pitchFamily="18" charset="0"/>
              </a:rPr>
              <a:t>基于生成对抗网络框架，</a:t>
            </a:r>
            <a:r>
              <a:rPr lang="en-US" altLang="zh-CN">
                <a:latin typeface="Times New Roman" panose="02020603050405020304" pitchFamily="18" charset="0"/>
                <a:ea typeface="宋体" panose="02010600030101010101" pitchFamily="2" charset="-122"/>
                <a:cs typeface="Times New Roman" panose="02020603050405020304" pitchFamily="18" charset="0"/>
              </a:rPr>
              <a:t>GAIL</a:t>
            </a:r>
            <a:r>
              <a:rPr lang="zh-CN" altLang="en-US">
                <a:latin typeface="Times New Roman" panose="02020603050405020304" pitchFamily="18" charset="0"/>
                <a:ea typeface="宋体" panose="02010600030101010101" pitchFamily="2" charset="-122"/>
                <a:cs typeface="Times New Roman" panose="02020603050405020304" pitchFamily="18" charset="0"/>
              </a:rPr>
              <a:t>的策略和奖赏函数模型可运用神经网络来自动抽取样本的抽象特征。因此</a:t>
            </a:r>
            <a:r>
              <a:rPr lang="en-US" altLang="zh-CN">
                <a:latin typeface="Times New Roman" panose="02020603050405020304" pitchFamily="18" charset="0"/>
                <a:ea typeface="宋体" panose="02010600030101010101" pitchFamily="2" charset="-122"/>
                <a:cs typeface="Times New Roman" panose="02020603050405020304" pitchFamily="18" charset="0"/>
              </a:rPr>
              <a:t>,GAIL</a:t>
            </a:r>
            <a:r>
              <a:rPr lang="zh-CN" altLang="en-US">
                <a:latin typeface="Times New Roman" panose="02020603050405020304" pitchFamily="18" charset="0"/>
                <a:ea typeface="宋体" panose="02010600030101010101" pitchFamily="2" charset="-122"/>
                <a:cs typeface="Times New Roman" panose="02020603050405020304" pitchFamily="18" charset="0"/>
              </a:rPr>
              <a:t>具有更强的表征能力。并且，</a:t>
            </a:r>
            <a:r>
              <a:rPr lang="en-US" altLang="zh-CN">
                <a:latin typeface="Times New Roman" panose="02020603050405020304" pitchFamily="18" charset="0"/>
                <a:ea typeface="宋体" panose="02010600030101010101" pitchFamily="2" charset="-122"/>
                <a:cs typeface="Times New Roman" panose="02020603050405020304" pitchFamily="18" charset="0"/>
              </a:rPr>
              <a:t>GAIL</a:t>
            </a:r>
            <a:r>
              <a:rPr lang="zh-CN" altLang="en-US">
                <a:latin typeface="Times New Roman" panose="02020603050405020304" pitchFamily="18" charset="0"/>
                <a:ea typeface="宋体" panose="02010600030101010101" pitchFamily="2" charset="-122"/>
                <a:cs typeface="Times New Roman" panose="02020603050405020304" pitchFamily="18" charset="0"/>
              </a:rPr>
              <a:t>直接将策略作为学习的目标，它运用高效的策略梯度方法训练策略模型。从而</a:t>
            </a:r>
            <a:r>
              <a:rPr lang="en-US" altLang="zh-CN">
                <a:latin typeface="Times New Roman" panose="02020603050405020304" pitchFamily="18" charset="0"/>
                <a:ea typeface="宋体" panose="02010600030101010101" pitchFamily="2" charset="-122"/>
                <a:cs typeface="Times New Roman" panose="02020603050405020304" pitchFamily="18" charset="0"/>
              </a:rPr>
              <a:t>,GAIL</a:t>
            </a:r>
            <a:r>
              <a:rPr lang="zh-CN" altLang="en-US">
                <a:latin typeface="Times New Roman" panose="02020603050405020304" pitchFamily="18" charset="0"/>
                <a:ea typeface="宋体" panose="02010600030101010101" pitchFamily="2" charset="-122"/>
                <a:cs typeface="Times New Roman" panose="02020603050405020304" pitchFamily="18" charset="0"/>
              </a:rPr>
              <a:t>能避开</a:t>
            </a:r>
            <a:r>
              <a:rPr lang="en-US" altLang="zh-CN">
                <a:latin typeface="Times New Roman" panose="02020603050405020304" pitchFamily="18" charset="0"/>
                <a:ea typeface="宋体" panose="02010600030101010101" pitchFamily="2" charset="-122"/>
                <a:cs typeface="Times New Roman" panose="02020603050405020304" pitchFamily="18" charset="0"/>
              </a:rPr>
              <a:t>IRL-IL</a:t>
            </a:r>
            <a:r>
              <a:rPr lang="zh-CN" altLang="en-US">
                <a:latin typeface="Times New Roman" panose="02020603050405020304" pitchFamily="18" charset="0"/>
                <a:ea typeface="宋体" panose="02010600030101010101" pitchFamily="2" charset="-122"/>
                <a:cs typeface="Times New Roman" panose="02020603050405020304" pitchFamily="18" charset="0"/>
              </a:rPr>
              <a:t>需消耗大量计算资源的内部计算过程，具有更高效的计算能力。已有工作表明，</a:t>
            </a:r>
            <a:r>
              <a:rPr lang="en-US" altLang="zh-CN">
                <a:latin typeface="Times New Roman" panose="02020603050405020304" pitchFamily="18" charset="0"/>
                <a:ea typeface="宋体" panose="02010600030101010101" pitchFamily="2" charset="-122"/>
                <a:cs typeface="Times New Roman" panose="02020603050405020304" pitchFamily="18" charset="0"/>
              </a:rPr>
              <a:t>GAIL</a:t>
            </a:r>
            <a:r>
              <a:rPr lang="zh-CN" altLang="en-US">
                <a:latin typeface="Times New Roman" panose="02020603050405020304" pitchFamily="18" charset="0"/>
                <a:ea typeface="宋体" panose="02010600030101010101" pitchFamily="2" charset="-122"/>
                <a:cs typeface="Times New Roman" panose="02020603050405020304" pitchFamily="18" charset="0"/>
              </a:rPr>
              <a:t>能够在如自动驾驶、仿真及真实机器人操控等复杂的大规模问题中表现出优异的性能。</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764422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3"/>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3"/>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4"/>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4"/>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5"/>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5"/>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6"/>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6"/>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7"/>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7"/>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2"/>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2"/>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3"/>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3"/>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4"/>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4"/>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5"/>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5"/>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6"/>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6"/>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7"/>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7"/>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
  <p:tag name="KSO_WM_UNIT_TYPE" val="m_h_i"/>
  <p:tag name="KSO_WM_UNIT_INDEX" val="1_4_2"/>
  <p:tag name="KSO_WM_UNIT_ID" val="custom1_5*m_h_i*1_4_2"/>
  <p:tag name="KSO_WM_UNIT_LAYERLEVEL" val="1_1_1"/>
  <p:tag name="KSO_WM_DIAGRAM_GROUP_CODE" val="m1-2"/>
  <p:tag name="KSO_WM_UNIT_FILL_FORE_SCHEMECOLOR_INDEX" val="5"/>
  <p:tag name="KSO_WM_UNIT_FILL_TYPE" val="1"/>
  <p:tag name="KSO_WM_UNIT_TEXT_FILL_FORE_SCHEMECOLOR_INDEX" val="13"/>
  <p:tag name="KSO_WM_UNIT_TEXT_FILL_TYPE" val="1"/>
  <p:tag name="KSO_WM_UNIT_USESOURCEFORMAT_APPLY" val="0"/>
  <p:tag name="KSO_WM_UNIT_HIGHLIGHT" val="0"/>
  <p:tag name="KSO_WM_UNIT_COMPATIBLE" val="0"/>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
  <p:tag name="KSO_WM_UNIT_TYPE" val="m_h_i"/>
  <p:tag name="KSO_WM_UNIT_INDEX" val="1_1_2"/>
  <p:tag name="KSO_WM_UNIT_ID" val="custom1_5*m_h_i*1_1_2"/>
  <p:tag name="KSO_WM_UNIT_LAYERLEVEL" val="1_1_1"/>
  <p:tag name="KSO_WM_DIAGRAM_GROUP_CODE" val="m1-2"/>
  <p:tag name="KSO_WM_UNIT_FILL_FORE_SCHEMECOLOR_INDEX" val="5"/>
  <p:tag name="KSO_WM_UNIT_FILL_TYPE" val="1"/>
  <p:tag name="KSO_WM_UNIT_TEXT_FILL_FORE_SCHEMECOLOR_INDEX" val="13"/>
  <p:tag name="KSO_WM_UNIT_TEXT_FILL_TYPE" val="1"/>
  <p:tag name="KSO_WM_UNIT_USESOURCEFORMAT_APPLY" val="0"/>
  <p:tag name="KSO_WM_UNIT_HIGHLIGHT" val="0"/>
  <p:tag name="KSO_WM_UNIT_COMPATIBLE" val="0"/>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2"/>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2"/>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3"/>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3"/>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4"/>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4"/>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5"/>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5"/>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6"/>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6"/>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7"/>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7"/>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2"/>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2"/>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2"/>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2"/>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3"/>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3"/>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4"/>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4"/>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5"/>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5"/>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6"/>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6"/>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7"/>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7"/>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2"/>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2"/>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3"/>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3"/>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4"/>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4"/>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5"/>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5"/>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6"/>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6"/>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3"/>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3"/>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7"/>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7"/>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2"/>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2"/>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3"/>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3"/>
</p:tagLst>
</file>

<file path=ppt/tags/tag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4"/>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4"/>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5"/>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5"/>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6"/>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6"/>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7"/>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7"/>
</p:tagLst>
</file>

<file path=ppt/tags/tag47.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4"/>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4"/>
</p:tagLst>
</file>

<file path=ppt/tags/tag50.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4"/>
</p:tagLst>
</file>

<file path=ppt/tags/tag52.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5"/>
</p:tagLst>
</file>

<file path=ppt/tags/tag53.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2"/>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
  <p:tag name="KSO_WM_SLIDE_ID" val="custom1_3"/>
  <p:tag name="KSO_WM_SLIDE_ITEM_CNT" val="14"/>
  <p:tag name="KSO_WM_SLIDE_INDEX" val="3"/>
  <p:tag name="KSO_WM_TAG_VERSION" val="1.0"/>
  <p:tag name="KSO_WM_SLIDE_LAYOUT" val="a_b_g_p"/>
  <p:tag name="KSO_WM_SLIDE_LAYOUT_CNT" val="1_1_1_1"/>
  <p:tag name="KSO_WM_SLIDE_TYPE" val="text"/>
  <p:tag name="KSO_WM_SLIDE_SUBTYPE" val="diag"/>
  <p:tag name="KSO_WM_SLIDE_SIZE" val="919*401"/>
  <p:tag name="KSO_WM_SLIDE_POSITION" val="0*0"/>
  <p:tag name="KSO_WM_DIAGRAM_GROUP_CODE" val="p1-1"/>
  <p:tag name="KSO_WM_SLIDE_DIAGTYPE" val="p"/>
</p:tagLst>
</file>

<file path=ppt/tags/tag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
  <p:tag name="KSO_WM_UNIT_ID" val="custom1_3*g*1"/>
  <p:tag name="KSO_WM_UNIT_LAYERLEVEL" val="1"/>
  <p:tag name="KSO_WM_UNIT_HIGHLIGHT" val="0"/>
  <p:tag name="KSO_WM_UNIT_COMPATIBLE" val="0"/>
  <p:tag name="KSO_WM_BEAUTIFY_FLAG" val="#wm#"/>
  <p:tag name="KSO_WM_TAG_VERSION" val="1.0"/>
  <p:tag name="KSO_WM_UNIT_RELATE_UNITID" val="custom1_3*a*1"/>
  <p:tag name="KSO_WM_DIAGRAM_GROUP_CODE" val="p1-1"/>
  <p:tag name="KSO_WM_UNIT_PRESET_TEXT" val="01"/>
  <p:tag name="KSO_WM_UNIT_VALUE" val="1"/>
  <p:tag name="KSO_WM_UNIT_TYPE" val="g"/>
  <p:tag name="KSO_WM_UNIT_INDEX" val="1"/>
</p:tagLst>
</file>

<file path=ppt/tags/tag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
  <p:tag name="KSO_WM_UNIT_ID" val="custom1_3*a*1"/>
  <p:tag name="KSO_WM_UNIT_LAYERLEVEL" val="1"/>
  <p:tag name="KSO_WM_UNIT_ISCONTENTSTITLE" val="0"/>
  <p:tag name="KSO_WM_UNIT_HIGHLIGHT" val="0"/>
  <p:tag name="KSO_WM_UNIT_COMPATIBLE" val="0"/>
  <p:tag name="KSO_WM_BEAUTIFY_FLAG" val="#wm#"/>
  <p:tag name="KSO_WM_TAG_VERSION" val="1.0"/>
  <p:tag name="KSO_WM_DIAGRAM_GROUP_CODE" val="p1-1"/>
  <p:tag name="KSO_WM_UNIT_VALUE" val="16"/>
  <p:tag name="KSO_WM_UNIT_TYPE" val="a"/>
  <p:tag name="KSO_WM_UNIT_INDEX" val="1"/>
  <p:tag name="KSO_WM_UNIT_PRESET_TEXT" val="单击此处添加标题"/>
</p:tagLst>
</file>

<file path=ppt/tags/tag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
  <p:tag name="KSO_WM_TAG_VERSION" val="1.0"/>
  <p:tag name="KSO_WM_SLIDE_ID" val="custom1_4"/>
  <p:tag name="KSO_WM_SLIDE_INDEX" val="4"/>
  <p:tag name="KSO_WM_SLIDE_ITEM_CNT" val="4"/>
  <p:tag name="KSO_WM_SLIDE_LAYOUT" val="a_b_g_m"/>
  <p:tag name="KSO_WM_SLIDE_LAYOUT_CNT" val="1_1_1_1"/>
  <p:tag name="KSO_WM_SLIDE_TYPE" val="text"/>
  <p:tag name="KSO_WM_SLIDE_SUBTYPE" val="diag"/>
  <p:tag name="KSO_WM_DIAGRAM_GROUP_CODE" val="m1-1"/>
  <p:tag name="KSO_WM_BEAUTIFY_FLAG" val="#wm#"/>
  <p:tag name="KSO_WM_SLIDE_POSITION" val="0*0"/>
  <p:tag name="KSO_WM_SLIDE_SIZE" val="858*455"/>
  <p:tag name="KSO_WM_SLIDE_DIAGTYPE" val="m"/>
</p:tagLst>
</file>

<file path=ppt/tags/tag58.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4"/>
  <p:tag name="KSO_WM_SLIDE_LAYOUT" val="a_b_g_m"/>
  <p:tag name="KSO_WM_SLIDE_LAYOUT_CNT" val="1_1_1_1"/>
  <p:tag name="KSO_WM_SLIDE_TYPE" val="text"/>
  <p:tag name="KSO_WM_BEAUTIFY_FLAG" val="#wm#"/>
  <p:tag name="KSO_WM_SLIDE_POSITION" val="0*0"/>
  <p:tag name="KSO_WM_SLIDE_SIZE" val="923*472"/>
  <p:tag name="KSO_WM_TEMPLATE_CATEGORY" val="custom"/>
  <p:tag name="KSO_WM_TEMPLATE_INDEX" val="1"/>
  <p:tag name="KSO_WM_SLIDE_ID" val="custom1_5"/>
  <p:tag name="KSO_WM_SLIDE_INDEX" val="5"/>
  <p:tag name="KSO_WM_DIAGRAM_GROUP_CODE" val="m1-2"/>
  <p:tag name="KSO_WM_SLIDE_DIAGTYPE" val="m"/>
  <p:tag name="KSO_WM_SLIDE_SUBTYPE" val="diag"/>
</p:tagLst>
</file>

<file path=ppt/tags/tag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
  <p:tag name="KSO_WM_TAG_VERSION" val="1.0"/>
  <p:tag name="KSO_WM_SLIDE_ID" val="custom1_6"/>
  <p:tag name="KSO_WM_SLIDE_INDEX" val="6"/>
  <p:tag name="KSO_WM_SLIDE_ITEM_CNT" val="0"/>
  <p:tag name="KSO_WM_SLIDE_LAYOUT" val="a_b_d_f_g"/>
  <p:tag name="KSO_WM_SLIDE_LAYOUT_CNT" val="1_1_29_1_1"/>
  <p:tag name="KSO_WM_SLIDE_TYPE" val="text"/>
  <p:tag name="KSO_WM_SLIDE_SUBTYPE" val="picTxt"/>
  <p:tag name="KSO_WM_BEAUTIFY_FLAG" val="#wm#"/>
  <p:tag name="KSO_WM_SLIDE_POSITION" val="0*0"/>
  <p:tag name="KSO_WM_SLIDE_SIZE" val="959*540"/>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5"/>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5"/>
</p:tagLst>
</file>

<file path=ppt/tags/tag6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
  <p:tag name="KSO_WM_UNIT_ID" val="custom1_3*a*1"/>
  <p:tag name="KSO_WM_UNIT_LAYERLEVEL" val="1"/>
  <p:tag name="KSO_WM_UNIT_ISCONTENTSTITLE" val="0"/>
  <p:tag name="KSO_WM_UNIT_HIGHLIGHT" val="0"/>
  <p:tag name="KSO_WM_UNIT_COMPATIBLE" val="0"/>
  <p:tag name="KSO_WM_BEAUTIFY_FLAG" val="#wm#"/>
  <p:tag name="KSO_WM_TAG_VERSION" val="1.0"/>
  <p:tag name="KSO_WM_DIAGRAM_GROUP_CODE" val="p1-1"/>
  <p:tag name="KSO_WM_UNIT_VALUE" val="16"/>
  <p:tag name="KSO_WM_UNIT_TYPE" val="a"/>
  <p:tag name="KSO_WM_UNIT_INDEX" val="1"/>
  <p:tag name="KSO_WM_UNIT_PRESET_TEXT" val="单击此处添加标题"/>
</p:tagLst>
</file>

<file path=ppt/tags/tag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
  <p:tag name="KSO_WM_TAG_VERSION" val="1.0"/>
  <p:tag name="KSO_WM_SLIDE_ID" val="custom1_7"/>
  <p:tag name="KSO_WM_SLIDE_INDEX" val="7"/>
  <p:tag name="KSO_WM_SLIDE_ITEM_CNT" val="7"/>
  <p:tag name="KSO_WM_SLIDE_LAYOUT" val="a_b_f_g_l"/>
  <p:tag name="KSO_WM_SLIDE_LAYOUT_CNT" val="1_1_1_1_2"/>
  <p:tag name="KSO_WM_SLIDE_TYPE" val="text"/>
  <p:tag name="KSO_WM_SLIDE_SUBTYPE" val="picTxt"/>
  <p:tag name="KSO_WM_BEAUTIFY_FLAG" val="#wm#"/>
  <p:tag name="KSO_WM_SLIDE_POSITION" val="0*0"/>
  <p:tag name="KSO_WM_SLIDE_SIZE" val="806*509"/>
  <p:tag name="KSO_WM_DIAGRAM_GROUP_CODE" val="l1l2-1"/>
  <p:tag name="KSO_WM_SLIDE_DIAGTYPE" val="l|l"/>
</p:tagLst>
</file>

<file path=ppt/tags/tag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
  <p:tag name="KSO_WM_UNIT_ID" val="custom1_3*a*1"/>
  <p:tag name="KSO_WM_UNIT_LAYERLEVEL" val="1"/>
  <p:tag name="KSO_WM_UNIT_ISCONTENTSTITLE" val="0"/>
  <p:tag name="KSO_WM_UNIT_HIGHLIGHT" val="0"/>
  <p:tag name="KSO_WM_UNIT_COMPATIBLE" val="0"/>
  <p:tag name="KSO_WM_BEAUTIFY_FLAG" val="#wm#"/>
  <p:tag name="KSO_WM_TAG_VERSION" val="1.0"/>
  <p:tag name="KSO_WM_DIAGRAM_GROUP_CODE" val="p1-1"/>
  <p:tag name="KSO_WM_UNIT_VALUE" val="16"/>
  <p:tag name="KSO_WM_UNIT_TYPE" val="a"/>
  <p:tag name="KSO_WM_UNIT_INDEX" val="1"/>
  <p:tag name="KSO_WM_UNIT_PRESET_TEXT" val="单击此处添加标题"/>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7*i*1"/>
  <p:tag name="KSO_WM_TEMPLATE_CATEGORY" val="custom"/>
  <p:tag name="KSO_WM_TEMPLATE_INDEX" val="1"/>
  <p:tag name="KSO_WM_UNIT_HIGHLIGHT" val="0"/>
  <p:tag name="KSO_WM_UNIT_COMPATIBLE" val="0"/>
  <p:tag name="KSO_WM_UNIT_LAYERLEVEL" val="1"/>
  <p:tag name="KSO_WM_DIAGRAM_GROUP_CODE" val="l1l2-1"/>
  <p:tag name="KSO_WM_UNIT_TYPE" val="i"/>
  <p:tag name="KSO_WM_UNIT_INDEX" val="1"/>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7*i*7"/>
  <p:tag name="KSO_WM_TEMPLATE_CATEGORY" val="custom"/>
  <p:tag name="KSO_WM_TEMPLATE_INDEX" val="1"/>
  <p:tag name="KSO_WM_UNIT_HIGHLIGHT" val="0"/>
  <p:tag name="KSO_WM_UNIT_COMPATIBLE" val="0"/>
  <p:tag name="KSO_WM_UNIT_LAYERLEVEL" val="1"/>
  <p:tag name="KSO_WM_DIAGRAM_GROUP_CODE" val="l1l2-1"/>
  <p:tag name="KSO_WM_UNIT_TYPE" val="i"/>
  <p:tag name="KSO_WM_UNIT_INDEX" val="7"/>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
  <p:tag name="KSO_WM_SLIDE_ID" val="custom1_8"/>
  <p:tag name="KSO_WM_SLIDE_ITEM_CNT" val="3"/>
  <p:tag name="KSO_WM_SLIDE_INDEX" val="8"/>
  <p:tag name="KSO_WM_DIAGRAM_GROUP_CODE" val="l1-2"/>
  <p:tag name="KSO_WM_SLIDE_DIAGTYPE" val="l"/>
  <p:tag name="KSO_WM_TAG_VERSION" val="1.0"/>
  <p:tag name="KSO_WM_SLIDE_LAYOUT" val="a_b_g_l"/>
  <p:tag name="KSO_WM_SLIDE_LAYOUT_CNT" val="1_1_1_1"/>
  <p:tag name="KSO_WM_SLIDE_TYPE" val="text"/>
  <p:tag name="KSO_WM_SLIDE_SUBTYPE" val="diag"/>
  <p:tag name="KSO_WM_SLIDE_SIZE" val="904*483"/>
  <p:tag name="KSO_WM_SLIDE_POSITION" val="0*0"/>
</p:tagLst>
</file>

<file path=ppt/tags/tag6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
  <p:tag name="KSO_WM_UNIT_ID" val="custom1_3*a*1"/>
  <p:tag name="KSO_WM_UNIT_LAYERLEVEL" val="1"/>
  <p:tag name="KSO_WM_UNIT_ISCONTENTSTITLE" val="0"/>
  <p:tag name="KSO_WM_UNIT_HIGHLIGHT" val="0"/>
  <p:tag name="KSO_WM_UNIT_COMPATIBLE" val="0"/>
  <p:tag name="KSO_WM_BEAUTIFY_FLAG" val="#wm#"/>
  <p:tag name="KSO_WM_TAG_VERSION" val="1.0"/>
  <p:tag name="KSO_WM_DIAGRAM_GROUP_CODE" val="p1-1"/>
  <p:tag name="KSO_WM_UNIT_VALUE" val="16"/>
  <p:tag name="KSO_WM_UNIT_TYPE" val="a"/>
  <p:tag name="KSO_WM_UNIT_INDEX" val="1"/>
  <p:tag name="KSO_WM_UNIT_PRESET_TEXT" val="单击此处添加标题"/>
</p:tagLst>
</file>

<file path=ppt/tags/tag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_8*i*3"/>
  <p:tag name="KSO_WM_TEMPLATE_CATEGORY" val="custom"/>
  <p:tag name="KSO_WM_TEMPLATE_INDEX" val="1"/>
  <p:tag name="KSO_WM_UNIT_INDEX" val="3"/>
  <p:tag name="KSO_WM_UNIT_HIGHLIGHT" val="0"/>
  <p:tag name="KSO_WM_UNIT_COMPATIBLE" val="0"/>
  <p:tag name="KSO_WM_DIAGRAM_GROUP_CODE" val="l1-2"/>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_8*i*4"/>
  <p:tag name="KSO_WM_TEMPLATE_CATEGORY" val="custom"/>
  <p:tag name="KSO_WM_TEMPLATE_INDEX" val="1"/>
  <p:tag name="KSO_WM_UNIT_INDEX" val="4"/>
  <p:tag name="KSO_WM_UNIT_HIGHLIGHT" val="0"/>
  <p:tag name="KSO_WM_UNIT_COMPATIBLE" val="0"/>
  <p:tag name="KSO_WM_DIAGRAM_GROUP_CODE" val="l1-2"/>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_8*i*5"/>
  <p:tag name="KSO_WM_TEMPLATE_CATEGORY" val="custom"/>
  <p:tag name="KSO_WM_TEMPLATE_INDEX" val="1"/>
  <p:tag name="KSO_WM_UNIT_INDEX" val="5"/>
  <p:tag name="KSO_WM_UNIT_HIGHLIGHT" val="0"/>
  <p:tag name="KSO_WM_UNIT_COMPATIBLE" val="0"/>
  <p:tag name="KSO_WM_DIAGRAM_GROUP_CODE" val="l1-2"/>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6"/>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6"/>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_8*i*6"/>
  <p:tag name="KSO_WM_TEMPLATE_CATEGORY" val="custom"/>
  <p:tag name="KSO_WM_TEMPLATE_INDEX" val="1"/>
  <p:tag name="KSO_WM_UNIT_INDEX" val="6"/>
  <p:tag name="KSO_WM_UNIT_HIGHLIGHT" val="0"/>
  <p:tag name="KSO_WM_UNIT_COMPATIBLE" val="0"/>
  <p:tag name="KSO_WM_DIAGRAM_GROUP_CODE" val="l1-2"/>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SLIDE_ID" val="custom1_9"/>
  <p:tag name="KSO_WM_SLIDE_INDEX" val="9"/>
  <p:tag name="KSO_WM_SLIDE_ITEM_CNT" val="4"/>
  <p:tag name="KSO_WM_SLIDE_LAYOUT" val="a_b_g_m"/>
  <p:tag name="KSO_WM_SLIDE_LAYOUT_CNT" val="1_2_1_1"/>
  <p:tag name="KSO_WM_SLIDE_TYPE" val="text"/>
  <p:tag name="KSO_WM_BEAUTIFY_FLAG" val="#wm#"/>
  <p:tag name="KSO_WM_SLIDE_POSITION" val="0*0"/>
  <p:tag name="KSO_WM_SLIDE_SIZE" val="889*421"/>
  <p:tag name="KSO_WM_TEMPLATE_CATEGORY" val="custom"/>
  <p:tag name="KSO_WM_TEMPLATE_INDEX" val="1"/>
  <p:tag name="KSO_WM_DIAGRAM_GROUP_CODE" val="m1-3"/>
  <p:tag name="KSO_WM_TAG_VERSION" val="1.0"/>
  <p:tag name="KSO_WM_SLIDE_SUBTYPE" val="diag"/>
  <p:tag name="KSO_WM_SLIDE_DIAGTYPE" val="m"/>
</p:tagLst>
</file>

<file path=ppt/tags/tag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
  <p:tag name="KSO_WM_UNIT_ID" val="custom1_3*a*1"/>
  <p:tag name="KSO_WM_UNIT_LAYERLEVEL" val="1"/>
  <p:tag name="KSO_WM_UNIT_ISCONTENTSTITLE" val="0"/>
  <p:tag name="KSO_WM_UNIT_HIGHLIGHT" val="0"/>
  <p:tag name="KSO_WM_UNIT_COMPATIBLE" val="0"/>
  <p:tag name="KSO_WM_BEAUTIFY_FLAG" val="#wm#"/>
  <p:tag name="KSO_WM_TAG_VERSION" val="1.0"/>
  <p:tag name="KSO_WM_DIAGRAM_GROUP_CODE" val="p1-1"/>
  <p:tag name="KSO_WM_UNIT_VALUE" val="16"/>
  <p:tag name="KSO_WM_UNIT_TYPE" val="a"/>
  <p:tag name="KSO_WM_UNIT_INDEX" val="1"/>
  <p:tag name="KSO_WM_UNIT_PRESET_TEXT" val="单击此处添加标题"/>
</p:tagLst>
</file>

<file path=ppt/tags/tag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_9*i*2"/>
  <p:tag name="KSO_WM_TEMPLATE_CATEGORY" val="custom"/>
  <p:tag name="KSO_WM_TEMPLATE_INDEX" val="1"/>
  <p:tag name="KSO_WM_UNIT_INDEX" val="2"/>
  <p:tag name="KSO_WM_UNIT_HIGHLIGHT" val="0"/>
  <p:tag name="KSO_WM_UNIT_COMPATIBLE" val="0"/>
  <p:tag name="KSO_WM_DIAGRAM_GROUP_CODE" val="m1-3"/>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_9*i*3"/>
  <p:tag name="KSO_WM_TEMPLATE_CATEGORY" val="custom"/>
  <p:tag name="KSO_WM_TEMPLATE_INDEX" val="1"/>
  <p:tag name="KSO_WM_UNIT_INDEX" val="3"/>
  <p:tag name="KSO_WM_UNIT_HIGHLIGHT" val="0"/>
  <p:tag name="KSO_WM_UNIT_COMPATIBLE" val="0"/>
  <p:tag name="KSO_WM_DIAGRAM_GROUP_CODE" val="m1-3"/>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
  <p:tag name="KSO_WM_TAG_VERSION" val="1.0"/>
  <p:tag name="KSO_WM_SLIDE_ID" val="custom1_10"/>
  <p:tag name="KSO_WM_SLIDE_INDEX" val="10"/>
  <p:tag name="KSO_WM_SLIDE_ITEM_CNT" val="4"/>
  <p:tag name="KSO_WM_SLIDE_LAYOUT" val="a_b_g_n"/>
  <p:tag name="KSO_WM_SLIDE_LAYOUT_CNT" val="1_1_1_1"/>
  <p:tag name="KSO_WM_SLIDE_TYPE" val="text"/>
  <p:tag name="KSO_WM_BEAUTIFY_FLAG" val="#wm#"/>
  <p:tag name="KSO_WM_SLIDE_POSITION" val="0*0"/>
  <p:tag name="KSO_WM_SLIDE_SIZE" val="835*463"/>
  <p:tag name="KSO_WM_DIAGRAM_GROUP_CODE" val="n1-1"/>
  <p:tag name="KSO_WM_SLIDE_DIAGTYPE" val="n"/>
  <p:tag name="KSO_WM_SLIDE_SUBTYPE" val="diag"/>
</p:tagLst>
</file>

<file path=ppt/tags/tag7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
  <p:tag name="KSO_WM_UNIT_ID" val="custom1_3*a*1"/>
  <p:tag name="KSO_WM_UNIT_LAYERLEVEL" val="1"/>
  <p:tag name="KSO_WM_UNIT_ISCONTENTSTITLE" val="0"/>
  <p:tag name="KSO_WM_UNIT_HIGHLIGHT" val="0"/>
  <p:tag name="KSO_WM_UNIT_COMPATIBLE" val="0"/>
  <p:tag name="KSO_WM_BEAUTIFY_FLAG" val="#wm#"/>
  <p:tag name="KSO_WM_TAG_VERSION" val="1.0"/>
  <p:tag name="KSO_WM_DIAGRAM_GROUP_CODE" val="p1-1"/>
  <p:tag name="KSO_WM_UNIT_VALUE" val="16"/>
  <p:tag name="KSO_WM_UNIT_TYPE" val="a"/>
  <p:tag name="KSO_WM_UNIT_INDEX" val="1"/>
  <p:tag name="KSO_WM_UNIT_PRESET_TEXT" val="单击此处添加标题"/>
</p:tagLst>
</file>

<file path=ppt/tags/tag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_10*i*10"/>
  <p:tag name="KSO_WM_TEMPLATE_CATEGORY" val="custom"/>
  <p:tag name="KSO_WM_TEMPLATE_INDEX" val="1"/>
  <p:tag name="KSO_WM_UNIT_INDEX" val="10"/>
  <p:tag name="KSO_WM_UNIT_HIGHLIGHT" val="0"/>
  <p:tag name="KSO_WM_UNIT_COMPATIBLE" val="0"/>
  <p:tag name="KSO_WM_DIAGRAM_GROUP_CODE" val="n1-1"/>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_10*i*11"/>
  <p:tag name="KSO_WM_TEMPLATE_CATEGORY" val="custom"/>
  <p:tag name="KSO_WM_TEMPLATE_INDEX" val="1"/>
  <p:tag name="KSO_WM_UNIT_INDEX" val="11"/>
  <p:tag name="KSO_WM_UNIT_HIGHLIGHT" val="0"/>
  <p:tag name="KSO_WM_UNIT_COMPATIBLE" val="0"/>
  <p:tag name="KSO_WM_DIAGRAM_GROUP_CODE" val="n1-1"/>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2"/>
  <p:tag name="KSO_WM_SLIDE_LAYOUT" val="a_b_g_h_l"/>
  <p:tag name="KSO_WM_SLIDE_LAYOUT_CNT" val="1_1_1_1_1"/>
  <p:tag name="KSO_WM_SLIDE_TYPE" val="text"/>
  <p:tag name="KSO_WM_BEAUTIFY_FLAG" val="#wm#"/>
  <p:tag name="KSO_WM_SLIDE_POSITION" val="0*0"/>
  <p:tag name="KSO_WM_SLIDE_SIZE" val="917*435"/>
  <p:tag name="KSO_WM_TEMPLATE_CATEGORY" val="custom"/>
  <p:tag name="KSO_WM_TEMPLATE_INDEX" val="1"/>
  <p:tag name="KSO_WM_SLIDE_ID" val="custom1_11"/>
  <p:tag name="KSO_WM_SLIDE_INDEX" val="11"/>
  <p:tag name="KSO_WM_DIAGRAM_GROUP_CODE" val="l1-3"/>
  <p:tag name="KSO_WM_SLIDE_DIAGTYPE" val="l"/>
  <p:tag name="KSO_WM_SLIDE_SUBTYPE" val="picTxt"/>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7"/>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7"/>
</p:tagLst>
</file>

<file path=ppt/tags/tag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
  <p:tag name="KSO_WM_UNIT_ID" val="custom1_3*a*1"/>
  <p:tag name="KSO_WM_UNIT_LAYERLEVEL" val="1"/>
  <p:tag name="KSO_WM_UNIT_ISCONTENTSTITLE" val="0"/>
  <p:tag name="KSO_WM_UNIT_HIGHLIGHT" val="0"/>
  <p:tag name="KSO_WM_UNIT_COMPATIBLE" val="0"/>
  <p:tag name="KSO_WM_BEAUTIFY_FLAG" val="#wm#"/>
  <p:tag name="KSO_WM_TAG_VERSION" val="1.0"/>
  <p:tag name="KSO_WM_DIAGRAM_GROUP_CODE" val="p1-1"/>
  <p:tag name="KSO_WM_UNIT_VALUE" val="16"/>
  <p:tag name="KSO_WM_UNIT_TYPE" val="a"/>
  <p:tag name="KSO_WM_UNIT_INDEX" val="1"/>
  <p:tag name="KSO_WM_UNIT_PRESET_TEXT" val="单击此处添加标题"/>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_11*i*4"/>
  <p:tag name="KSO_WM_TEMPLATE_CATEGORY" val="custom"/>
  <p:tag name="KSO_WM_TEMPLATE_INDEX" val="1"/>
  <p:tag name="KSO_WM_UNIT_INDEX" val="4"/>
  <p:tag name="KSO_WM_UNIT_HIGHLIGHT" val="0"/>
  <p:tag name="KSO_WM_UNIT_COMPATIBLE" val="0"/>
  <p:tag name="KSO_WM_DIAGRAM_GROUP_CODE" val="l1-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_11*i*5"/>
  <p:tag name="KSO_WM_TEMPLATE_CATEGORY" val="custom"/>
  <p:tag name="KSO_WM_TEMPLATE_INDEX" val="1"/>
  <p:tag name="KSO_WM_UNIT_INDEX" val="5"/>
  <p:tag name="KSO_WM_UNIT_HIGHLIGHT" val="0"/>
  <p:tag name="KSO_WM_UNIT_COMPATIBLE" val="0"/>
  <p:tag name="KSO_WM_DIAGRAM_GROUP_CODE" val="l1-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
  <p:tag name="KSO_WM_SLIDE_ID" val="custom1_3"/>
  <p:tag name="KSO_WM_SLIDE_ITEM_CNT" val="14"/>
  <p:tag name="KSO_WM_SLIDE_INDEX" val="3"/>
  <p:tag name="KSO_WM_TAG_VERSION" val="1.0"/>
  <p:tag name="KSO_WM_SLIDE_LAYOUT" val="a_b_g_p"/>
  <p:tag name="KSO_WM_SLIDE_LAYOUT_CNT" val="1_1_1_1"/>
  <p:tag name="KSO_WM_SLIDE_TYPE" val="text"/>
  <p:tag name="KSO_WM_SLIDE_SUBTYPE" val="diag"/>
  <p:tag name="KSO_WM_SLIDE_SIZE" val="919*401"/>
  <p:tag name="KSO_WM_SLIDE_POSITION" val="0*0"/>
  <p:tag name="KSO_WM_DIAGRAM_GROUP_CODE" val="p1-1"/>
  <p:tag name="KSO_WM_SLIDE_DIAGTYPE" val="p"/>
</p:tagLst>
</file>

<file path=ppt/tags/tag8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
  <p:tag name="KSO_WM_UNIT_ID" val="custom1_3*g*1"/>
  <p:tag name="KSO_WM_UNIT_LAYERLEVEL" val="1"/>
  <p:tag name="KSO_WM_UNIT_HIGHLIGHT" val="0"/>
  <p:tag name="KSO_WM_UNIT_COMPATIBLE" val="0"/>
  <p:tag name="KSO_WM_BEAUTIFY_FLAG" val="#wm#"/>
  <p:tag name="KSO_WM_TAG_VERSION" val="1.0"/>
  <p:tag name="KSO_WM_UNIT_RELATE_UNITID" val="custom1_3*a*1"/>
  <p:tag name="KSO_WM_DIAGRAM_GROUP_CODE" val="p1-1"/>
  <p:tag name="KSO_WM_UNIT_PRESET_TEXT" val="01"/>
  <p:tag name="KSO_WM_UNIT_VALUE" val="1"/>
  <p:tag name="KSO_WM_UNIT_TYPE" val="g"/>
  <p:tag name="KSO_WM_UNIT_INDEX" val="1"/>
</p:tagLst>
</file>

<file path=ppt/tags/tag8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
  <p:tag name="KSO_WM_UNIT_ID" val="custom1_3*a*1"/>
  <p:tag name="KSO_WM_UNIT_LAYERLEVEL" val="1"/>
  <p:tag name="KSO_WM_UNIT_ISCONTENTSTITLE" val="0"/>
  <p:tag name="KSO_WM_UNIT_HIGHLIGHT" val="0"/>
  <p:tag name="KSO_WM_UNIT_COMPATIBLE" val="0"/>
  <p:tag name="KSO_WM_BEAUTIFY_FLAG" val="#wm#"/>
  <p:tag name="KSO_WM_TAG_VERSION" val="1.0"/>
  <p:tag name="KSO_WM_DIAGRAM_GROUP_CODE" val="p1-1"/>
  <p:tag name="KSO_WM_UNIT_VALUE" val="16"/>
  <p:tag name="KSO_WM_UNIT_TYPE" val="a"/>
  <p:tag name="KSO_WM_UNIT_INDEX" val="1"/>
  <p:tag name="KSO_WM_UNIT_PRESET_TEXT" val="单击此处添加标题"/>
</p:tagLst>
</file>

<file path=ppt/tags/tag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
  <p:tag name="KSO_WM_TAG_VERSION" val="1.0"/>
  <p:tag name="KSO_WM_SLIDE_ID" val="custom1_12"/>
  <p:tag name="KSO_WM_SLIDE_INDEX" val="12"/>
  <p:tag name="KSO_WM_SLIDE_ITEM_CNT" val="0"/>
  <p:tag name="KSO_WM_SLIDE_LAYOUT" val="a"/>
  <p:tag name="KSO_WM_SLIDE_LAYOUT_CNT" val="1"/>
  <p:tag name="KSO_WM_SLIDE_TYPE" val="endPage"/>
  <p:tag name="KSO_WM_SLIDE_SUBTYPE" val="pureTxt"/>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
  <p:tag name="KSO_WM_UNIT_TYPE" val="a"/>
  <p:tag name="KSO_WM_UNIT_INDEX" val="1"/>
  <p:tag name="KSO_WM_UNIT_ID" val="custom1_12*a*1"/>
  <p:tag name="KSO_WM_UNIT_LAYERLEVEL" val="1"/>
  <p:tag name="KSO_WM_UNIT_VALUE" val="7"/>
  <p:tag name="KSO_WM_UNIT_ISCONTENTSTITLE" val="0"/>
  <p:tag name="KSO_WM_UNIT_HIGHLIGHT" val="0"/>
  <p:tag name="KSO_WM_UNIT_COMPATIBLE" val="0"/>
  <p:tag name="KSO_WM_BEAUTIFY_FLAG" val="#wm#"/>
  <p:tag name="KSO_WM_TAG_VERSION" val="1.0"/>
  <p:tag name="KSO_WM_UNIT_PRESET_TEXT" val="THANK YOU"/>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custom1_3*i*2"/>
  <p:tag name="KSO_WM_TEMPLATE_CATEGORY" val="custom"/>
  <p:tag name="KSO_WM_TEMPLATE_INDEX" val="1"/>
  <p:tag name="KSO_WM_UNIT_HIGHLIGHT" val="0"/>
  <p:tag name="KSO_WM_UNIT_COMPATIBLE" val="0"/>
  <p:tag name="KSO_WM_UNIT_LAYERLEVEL" val="1"/>
  <p:tag name="KSO_WM_DIAGRAM_GROUP_CODE" val="p1-1"/>
  <p:tag name="KSO_WM_UNIT_TYPE" val="i"/>
  <p:tag name="KSO_WM_UNIT_INDEX" val="2"/>
</p:tagLst>
</file>

<file path=ppt/theme/theme1.xml><?xml version="1.0" encoding="utf-8"?>
<a:theme xmlns:a="http://schemas.openxmlformats.org/drawingml/2006/main" name="总结汇报">
  <a:themeElements>
    <a:clrScheme name="自定义 10">
      <a:dk1>
        <a:srgbClr val="000000"/>
      </a:dk1>
      <a:lt1>
        <a:srgbClr val="FFFFFF"/>
      </a:lt1>
      <a:dk2>
        <a:srgbClr val="44546A"/>
      </a:dk2>
      <a:lt2>
        <a:srgbClr val="E7E6E6"/>
      </a:lt2>
      <a:accent1>
        <a:srgbClr val="595959"/>
      </a:accent1>
      <a:accent2>
        <a:srgbClr val="8496B0"/>
      </a:accent2>
      <a:accent3>
        <a:srgbClr val="D7B5C6"/>
      </a:accent3>
      <a:accent4>
        <a:srgbClr val="BCBCBC"/>
      </a:accent4>
      <a:accent5>
        <a:srgbClr val="034A90"/>
      </a:accent5>
      <a:accent6>
        <a:srgbClr val="595959"/>
      </a:accent6>
      <a:hlink>
        <a:srgbClr val="0563C1"/>
      </a:hlink>
      <a:folHlink>
        <a:srgbClr val="954F72"/>
      </a:folHlink>
    </a:clrScheme>
    <a:fontScheme name="自定义 4">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TotalTime>
  <Words>2436</Words>
  <Application>Microsoft Office PowerPoint</Application>
  <PresentationFormat>宽屏</PresentationFormat>
  <Paragraphs>125</Paragraphs>
  <Slides>15</Slides>
  <Notes>8</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25" baseType="lpstr">
      <vt:lpstr>等线</vt:lpstr>
      <vt:lpstr>黑体</vt:lpstr>
      <vt:lpstr>华文彩云</vt:lpstr>
      <vt:lpstr>宋体</vt:lpstr>
      <vt:lpstr>微软雅黑</vt:lpstr>
      <vt:lpstr>Arial</vt:lpstr>
      <vt:lpstr>Calibri</vt:lpstr>
      <vt:lpstr>Times New Roman</vt:lpstr>
      <vt:lpstr>总结汇报</vt:lpstr>
      <vt:lpstr>Equation</vt:lpstr>
      <vt:lpstr>PowerPoint 演示文稿</vt:lpstr>
      <vt:lpstr>PowerPoint 演示文稿</vt:lpstr>
      <vt:lpstr>PowerPoint 演示文稿</vt:lpstr>
      <vt:lpstr>行为克隆算法（BC,Behavioral Cloning)</vt:lpstr>
      <vt:lpstr>行为克隆算法（BC,Behavioral Cloning)</vt:lpstr>
      <vt:lpstr>行为克隆算法（BC,Behavioral Cloning)</vt:lpstr>
      <vt:lpstr>PowerPoint 演示文稿</vt:lpstr>
      <vt:lpstr>PowerPoint 演示文稿</vt:lpstr>
      <vt:lpstr>GAIL</vt:lpstr>
      <vt:lpstr>PowerPoint 演示文稿</vt:lpstr>
      <vt:lpstr>PowerPoint 演示文稿</vt:lpstr>
      <vt:lpstr>PowerPoint 演示文稿</vt:lpstr>
      <vt:lpstr>PowerPoint 演示文稿</vt:lpstr>
      <vt:lpstr>PowerPoint 演示文稿</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是谦谦吖ヾ(≧O≦)〃</dc:creator>
  <cp:lastModifiedBy>Mickey</cp:lastModifiedBy>
  <cp:revision>258</cp:revision>
  <dcterms:created xsi:type="dcterms:W3CDTF">2018-03-01T02:03:00Z</dcterms:created>
  <dcterms:modified xsi:type="dcterms:W3CDTF">2025-06-28T00:57:03Z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2052-12.8.2.18205</vt:lpwstr>
  </property>
  <property fmtid="{D5CDD505-2E9C-101B-9397-08002B2CF9AE}" pid="3" name="KSORubyTemplateID">
    <vt:lpwstr>2</vt:lpwstr>
  </property>
  <property fmtid="{D5CDD505-2E9C-101B-9397-08002B2CF9AE}" pid="4" name="ICV">
    <vt:lpwstr>334A85A9C4464ECDAC0C9EA626B28EBE_11</vt:lpwstr>
  </property>
</Properties>
</file>