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59" r:id="rId7"/>
    <p:sldId id="266" r:id="rId8"/>
    <p:sldId id="267" r:id="rId9"/>
    <p:sldId id="260" r:id="rId10"/>
    <p:sldId id="268" r:id="rId11"/>
    <p:sldId id="269" r:id="rId12"/>
    <p:sldId id="261" r:id="rId13"/>
    <p:sldId id="270" r:id="rId14"/>
    <p:sldId id="263" r:id="rId15"/>
    <p:sldId id="271" r:id="rId16"/>
    <p:sldId id="272" r:id="rId17"/>
    <p:sldId id="273" r:id="rId18"/>
    <p:sldId id="262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38" userDrawn="1">
          <p15:clr>
            <a:srgbClr val="A4A3A4"/>
          </p15:clr>
        </p15:guide>
        <p15:guide id="2" orient="horz" pos="2682" userDrawn="1">
          <p15:clr>
            <a:srgbClr val="A4A3A4"/>
          </p15:clr>
        </p15:guide>
        <p15:guide id="3" orient="horz" pos="3294" userDrawn="1">
          <p15:clr>
            <a:srgbClr val="A4A3A4"/>
          </p15:clr>
        </p15:guide>
        <p15:guide id="4" pos="4747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pos="778" userDrawn="1">
          <p15:clr>
            <a:srgbClr val="A4A3A4"/>
          </p15:clr>
        </p15:guide>
        <p15:guide id="7" orient="horz" pos="618" userDrawn="1">
          <p15:clr>
            <a:srgbClr val="A4A3A4"/>
          </p15:clr>
        </p15:guide>
        <p15:guide id="9" pos="2933" userDrawn="1">
          <p15:clr>
            <a:srgbClr val="A4A3A4"/>
          </p15:clr>
        </p15:guide>
        <p15:guide id="10" orient="horz" pos="3680" userDrawn="1">
          <p15:clr>
            <a:srgbClr val="A4A3A4"/>
          </p15:clr>
        </p15:guide>
        <p15:guide id="11" pos="69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5D2D9"/>
    <a:srgbClr val="D08AC6"/>
    <a:srgbClr val="FF66CC"/>
    <a:srgbClr val="397A2E"/>
    <a:srgbClr val="000000"/>
    <a:srgbClr val="089BEC"/>
    <a:srgbClr val="14D1E0"/>
    <a:srgbClr val="35BAE9"/>
    <a:srgbClr val="9A79F7"/>
    <a:srgbClr val="034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44" autoAdjust="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>
        <p:guide orient="horz" pos="1638"/>
        <p:guide orient="horz" pos="2682"/>
        <p:guide orient="horz" pos="3294"/>
        <p:guide pos="4747"/>
        <p:guide pos="3840"/>
        <p:guide pos="778"/>
        <p:guide orient="horz" pos="618"/>
        <p:guide pos="2933"/>
        <p:guide orient="horz" pos="3680"/>
        <p:guide pos="69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A21018-DFCA-4F79-850B-B0AFDF9FFE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83265E9-E808-4E23-9861-5C3E73A84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8DBFA3-5D35-4514-8AAD-A3ADFE2F7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06BDF1-8C05-4BC3-A161-DC586EB2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2846F8-CD3D-4C10-8B0F-9903F5513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883261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1C1CF4-5C13-4D3B-B0E4-A70B99F64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1099B97-0AF5-413D-AD0D-5B44FCDAB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1380D4-BD45-4BAB-BE70-704CB58C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92C1BE-FBE1-4030-AF76-92A3F033D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B4E683-6B25-4A81-8DCF-DE683CBD3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8511410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ACD16E9-739C-4A91-BB97-D3BCAD8218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827A9D8-607E-461B-8A6E-6CD3C9759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277B80-F4E5-47E1-ABE9-18BE53070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D309CD-DD18-46E8-A8A0-B70D4CA63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0AABE8-7D80-44B9-B013-7931A3FE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147333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278E80-EB58-4ACB-B107-8EDB48525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0500F8-1DA8-43FD-A479-1103696F9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B7131E-C323-464C-8617-B776EC290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9FCDC31-E680-4F6B-A6FF-88836D901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7B207D0-64B1-4207-A818-1151FCF3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503591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FDB08B-773A-4AF8-8203-1D5C054D3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B79F72-BD33-4D83-82AA-6F7F999040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21716D-3CD1-478C-8A58-2EFA01F8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6E628F-FF38-497D-836A-8F3D8C132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1A2A25-9F77-4ACC-BF35-8C6F592C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394707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ED7E0A-FD15-4887-84B0-601AF9BE1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BEC1C3-42A4-4C60-AE33-A9CE472D06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C8E24A7-B695-4BA0-82D3-71DA45388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48296E-39F1-4C8C-958F-54D8FE765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D89D242-F1B9-4299-B4AD-82871A7FF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7C6C0F-09BD-4E28-8C83-B7E0D5085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5171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04C271-CE06-4E1B-96EC-943694DC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1B4F16-EE48-462D-8BC7-5389B5C7C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955EE2E-0BE0-4F00-BF74-649D802B4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C66CD61-BA5E-43BF-8FC7-0746F4EBE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9EC75EC-3119-494E-BE32-91B9F73D01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579EADB-EA82-44A6-8C80-125DD2E3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A47C097-C1AF-48B4-B1B4-F35429BE1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B225BC8-2B46-4E6E-97EC-A16899F1D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2446826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85E214-3D14-45D4-A38A-B2A30CD8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8FCE270-3BEA-4F86-A2AB-A0DE75F75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5C77F92-1D82-4253-A3C8-03AC7DC58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52E8623-4C85-409D-B8C3-5E2380315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71740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EC77FE8-9528-4433-9602-10476FE0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FBE9006-7942-4FF4-8860-142893DF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B99CA1-6E46-4C2B-BD3D-A4D8F85FD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64087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8EEE36-057D-40C0-9C0D-A3FE029C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5B89373-C2B4-45C9-B9E8-37BE12201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7737264-C8D7-4173-9668-D4FE563091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9C1429C-7B0A-446A-A626-8209B03E3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2D4970E-4C25-4F99-AF7E-53D69F02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C87B7-DE35-4C91-B33B-E74A8CF1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346984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2381B9-495B-4031-AD1E-B56DC0D93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8A3F56A-39DC-4C2E-B3CA-8E8F4B2D5E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3FC6DC2-0E8A-43DC-918D-A8138DA85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FFD8D0A-2A1D-4D47-BDB9-BD717B17E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FC8F9C2-BA0B-4F0D-8630-C4130E70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389F34-4470-4DD0-A567-43CCD296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2493609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9C2AA3E-E120-474D-A2A8-3120CE74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DAEA579-2F30-4FB3-B736-3E9A9488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3E1D2D-C6A0-46E4-9507-17C87CD1D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EB8E8-A38F-4D78-818E-5A773CA457C1}" type="datetimeFigureOut">
              <a:rPr lang="zh-CN" altLang="en-US" smtClean="0"/>
              <a:t>2021/11/3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161370-5A9A-4ED3-9DA3-B35711C0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0BC929-FF36-4B54-9C52-C3BA1C7FA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9BEF5-698D-4EA4-9C4F-E0CF8E700C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031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0.png"/><Relationship Id="rId3" Type="http://schemas.microsoft.com/office/2007/relationships/hdphoto" Target="../media/hdphoto15.wdp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16.wdp"/><Relationship Id="rId15" Type="http://schemas.openxmlformats.org/officeDocument/2006/relationships/image" Target="../media/image6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Relationship Id="rId1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7.wdp"/><Relationship Id="rId7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8.wdp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image" Target="../media/image3.jpg"/><Relationship Id="rId3" Type="http://schemas.openxmlformats.org/officeDocument/2006/relationships/tags" Target="../tags/tag3.xml"/><Relationship Id="rId21" Type="http://schemas.openxmlformats.org/officeDocument/2006/relationships/image" Target="../media/image5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microsoft.com/office/2007/relationships/hdphoto" Target="../media/hdphoto1.wdp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6.png"/><Relationship Id="rId10" Type="http://schemas.openxmlformats.org/officeDocument/2006/relationships/tags" Target="../tags/tag10.xml"/><Relationship Id="rId19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9.wdp"/><Relationship Id="rId7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0.wdp"/><Relationship Id="rId4" Type="http://schemas.openxmlformats.org/officeDocument/2006/relationships/image" Target="../media/image18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2D0937-7673-4210-AFDC-A8EA6F3DF3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985930-4BE0-45CE-B2D0-FFC11853B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93ECD34-2374-4E58-A20E-59F1D59BA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3D6F67AC-0520-433A-B063-36DA9AC66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150" y="542762"/>
            <a:ext cx="3255700" cy="1655213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4EC80AA0-142E-45BA-B0F1-443A2191CAF1}"/>
              </a:ext>
            </a:extLst>
          </p:cNvPr>
          <p:cNvSpPr txBox="1"/>
          <p:nvPr/>
        </p:nvSpPr>
        <p:spPr>
          <a:xfrm>
            <a:off x="1002298" y="2921168"/>
            <a:ext cx="1018740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zh-CN" sz="60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哈尔滨工业大学评奖评优模板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FC7BC88-B968-422B-8105-70F81A77849F}"/>
              </a:ext>
            </a:extLst>
          </p:cNvPr>
          <p:cNvSpPr txBox="1"/>
          <p:nvPr/>
        </p:nvSpPr>
        <p:spPr>
          <a:xfrm>
            <a:off x="1807809" y="4643021"/>
            <a:ext cx="1555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FEDA64C-6350-418F-ACA5-6B8503C3BB05}"/>
              </a:ext>
            </a:extLst>
          </p:cNvPr>
          <p:cNvSpPr txBox="1"/>
          <p:nvPr/>
        </p:nvSpPr>
        <p:spPr>
          <a:xfrm>
            <a:off x="8025414" y="4601666"/>
            <a:ext cx="1324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4988642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A85438-987E-439F-8D01-B33C3F4C5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18293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EA206F7-5792-4B7B-8232-A6BF63836A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18"/>
            <a:ext cx="12192000" cy="6862618"/>
          </a:xfr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4B881062-1054-49CE-A58F-3F7DDC46FAD4}"/>
              </a:ext>
            </a:extLst>
          </p:cNvPr>
          <p:cNvGrpSpPr/>
          <p:nvPr/>
        </p:nvGrpSpPr>
        <p:grpSpPr>
          <a:xfrm>
            <a:off x="3985996" y="2225436"/>
            <a:ext cx="4253245" cy="3631232"/>
            <a:chOff x="3065697" y="1704201"/>
            <a:chExt cx="3189934" cy="2723424"/>
          </a:xfrm>
        </p:grpSpPr>
        <p:sp>
          <p:nvSpPr>
            <p:cNvPr id="7" name="Isosceles Triangle 3">
              <a:extLst>
                <a:ext uri="{FF2B5EF4-FFF2-40B4-BE49-F238E27FC236}">
                  <a16:creationId xmlns:a16="http://schemas.microsoft.com/office/drawing/2014/main" id="{9FA38383-8647-49BA-BEB7-9858B2E6D8C4}"/>
                </a:ext>
              </a:extLst>
            </p:cNvPr>
            <p:cNvSpPr>
              <a:spLocks/>
            </p:cNvSpPr>
            <p:nvPr/>
          </p:nvSpPr>
          <p:spPr bwMode="gray">
            <a:xfrm>
              <a:off x="3761910" y="2274717"/>
              <a:ext cx="1809028" cy="1564814"/>
            </a:xfrm>
            <a:prstGeom prst="triangle">
              <a:avLst>
                <a:gd name="adj" fmla="val 50000"/>
              </a:avLst>
            </a:prstGeom>
            <a:noFill/>
            <a:ln w="25400" algn="ctr">
              <a:solidFill>
                <a:schemeClr val="bg1">
                  <a:lumMod val="65000"/>
                </a:schemeClr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8" name="Group 6">
              <a:extLst>
                <a:ext uri="{FF2B5EF4-FFF2-40B4-BE49-F238E27FC236}">
                  <a16:creationId xmlns:a16="http://schemas.microsoft.com/office/drawing/2014/main" id="{0DD82A6A-27FB-477E-A28D-7759A027E218}"/>
                </a:ext>
              </a:extLst>
            </p:cNvPr>
            <p:cNvGrpSpPr/>
            <p:nvPr/>
          </p:nvGrpSpPr>
          <p:grpSpPr>
            <a:xfrm>
              <a:off x="3979957" y="1704201"/>
              <a:ext cx="1361411" cy="1177082"/>
              <a:chOff x="5500410" y="2390056"/>
              <a:chExt cx="1815215" cy="1569442"/>
            </a:xfrm>
          </p:grpSpPr>
          <p:sp>
            <p:nvSpPr>
              <p:cNvPr id="27" name="Hexagon 30">
                <a:extLst>
                  <a:ext uri="{FF2B5EF4-FFF2-40B4-BE49-F238E27FC236}">
                    <a16:creationId xmlns:a16="http://schemas.microsoft.com/office/drawing/2014/main" id="{B34A4ED4-C7A1-41E7-8776-8300CB593F1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500410" y="2390056"/>
                <a:ext cx="1815215" cy="1569442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Hexagon 31">
                <a:extLst>
                  <a:ext uri="{FF2B5EF4-FFF2-40B4-BE49-F238E27FC236}">
                    <a16:creationId xmlns:a16="http://schemas.microsoft.com/office/drawing/2014/main" id="{243AF21E-680B-4A11-A118-55498E33084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5593698" y="2461163"/>
                <a:ext cx="1595405" cy="1380351"/>
              </a:xfrm>
              <a:prstGeom prst="hexagon">
                <a:avLst>
                  <a:gd name="adj" fmla="val 28896"/>
                  <a:gd name="vf" fmla="val 115470"/>
                </a:avLst>
              </a:prstGeom>
              <a:solidFill>
                <a:srgbClr val="35BAE9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35CA6A8A-0C18-4AB8-907F-C0C1D7E059DF}"/>
                </a:ext>
              </a:extLst>
            </p:cNvPr>
            <p:cNvGrpSpPr/>
            <p:nvPr/>
          </p:nvGrpSpPr>
          <p:grpSpPr>
            <a:xfrm>
              <a:off x="4894220" y="3250543"/>
              <a:ext cx="1361411" cy="1177082"/>
              <a:chOff x="6719427" y="4451846"/>
              <a:chExt cx="1815215" cy="1569442"/>
            </a:xfrm>
          </p:grpSpPr>
          <p:sp>
            <p:nvSpPr>
              <p:cNvPr id="17" name="Hexagon 24">
                <a:extLst>
                  <a:ext uri="{FF2B5EF4-FFF2-40B4-BE49-F238E27FC236}">
                    <a16:creationId xmlns:a16="http://schemas.microsoft.com/office/drawing/2014/main" id="{3D8134DE-AA8F-4A75-B0D6-3B618595307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719427" y="4451846"/>
                <a:ext cx="1815215" cy="1569442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Hexagon 25">
                <a:extLst>
                  <a:ext uri="{FF2B5EF4-FFF2-40B4-BE49-F238E27FC236}">
                    <a16:creationId xmlns:a16="http://schemas.microsoft.com/office/drawing/2014/main" id="{B706CA41-3922-4D19-AE43-9F8239F22B5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6825786" y="4546392"/>
                <a:ext cx="1595405" cy="1380352"/>
              </a:xfrm>
              <a:prstGeom prst="hexagon">
                <a:avLst>
                  <a:gd name="adj" fmla="val 28896"/>
                  <a:gd name="vf" fmla="val 115470"/>
                </a:avLst>
              </a:prstGeom>
              <a:solidFill>
                <a:srgbClr val="D08AC6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0" name="Group 2">
              <a:extLst>
                <a:ext uri="{FF2B5EF4-FFF2-40B4-BE49-F238E27FC236}">
                  <a16:creationId xmlns:a16="http://schemas.microsoft.com/office/drawing/2014/main" id="{3E90CABF-48D4-463A-ADBF-37184EBAA7DB}"/>
                </a:ext>
              </a:extLst>
            </p:cNvPr>
            <p:cNvGrpSpPr/>
            <p:nvPr/>
          </p:nvGrpSpPr>
          <p:grpSpPr>
            <a:xfrm>
              <a:off x="3065697" y="3250543"/>
              <a:ext cx="1361411" cy="1177082"/>
              <a:chOff x="4281396" y="4451846"/>
              <a:chExt cx="1815215" cy="1569442"/>
            </a:xfrm>
          </p:grpSpPr>
          <p:sp>
            <p:nvSpPr>
              <p:cNvPr id="11" name="Hexagon 26">
                <a:extLst>
                  <a:ext uri="{FF2B5EF4-FFF2-40B4-BE49-F238E27FC236}">
                    <a16:creationId xmlns:a16="http://schemas.microsoft.com/office/drawing/2014/main" id="{F3876707-DBD0-45BA-B44C-FBF9E74C113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281396" y="4451846"/>
                <a:ext cx="1815215" cy="1569442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chemeClr val="bg1">
                  <a:lumMod val="75000"/>
                </a:schemeClr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Hexagon 27">
                <a:extLst>
                  <a:ext uri="{FF2B5EF4-FFF2-40B4-BE49-F238E27FC236}">
                    <a16:creationId xmlns:a16="http://schemas.microsoft.com/office/drawing/2014/main" id="{B4E14D0B-DAB9-49ED-8D06-3D392B0B96E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4387756" y="4546392"/>
                <a:ext cx="1595405" cy="1380352"/>
              </a:xfrm>
              <a:prstGeom prst="hexagon">
                <a:avLst>
                  <a:gd name="adj" fmla="val 28896"/>
                  <a:gd name="vf" fmla="val 115470"/>
                </a:avLst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38" name="Group 67">
            <a:extLst>
              <a:ext uri="{FF2B5EF4-FFF2-40B4-BE49-F238E27FC236}">
                <a16:creationId xmlns:a16="http://schemas.microsoft.com/office/drawing/2014/main" id="{BE1C381E-55AF-44BB-92DA-12164E5382D4}"/>
              </a:ext>
            </a:extLst>
          </p:cNvPr>
          <p:cNvGrpSpPr/>
          <p:nvPr/>
        </p:nvGrpSpPr>
        <p:grpSpPr>
          <a:xfrm>
            <a:off x="4869865" y="1205665"/>
            <a:ext cx="2500871" cy="1019771"/>
            <a:chOff x="5089540" y="1514352"/>
            <a:chExt cx="2122583" cy="1019770"/>
          </a:xfrm>
        </p:grpSpPr>
        <p:sp>
          <p:nvSpPr>
            <p:cNvPr id="39" name="TextBox 68">
              <a:extLst>
                <a:ext uri="{FF2B5EF4-FFF2-40B4-BE49-F238E27FC236}">
                  <a16:creationId xmlns:a16="http://schemas.microsoft.com/office/drawing/2014/main" id="{EB45BC67-4178-4AC1-910A-B9F88137CFB0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616561" y="1514352"/>
              <a:ext cx="1068541" cy="309958"/>
            </a:xfrm>
            <a:prstGeom prst="rect">
              <a:avLst/>
            </a:prstGeom>
            <a:noFill/>
          </p:spPr>
          <p:txBody>
            <a:bodyPr wrap="none" lIns="120000" tIns="62400" rIns="120000" bIns="62400">
              <a:normAutofit fontScale="77500" lnSpcReduction="20000"/>
            </a:bodyPr>
            <a:lstStyle/>
            <a:p>
              <a:pPr latinLnBrk="0"/>
              <a:r>
                <a:rPr lang="zh-CN" altLang="en-US"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标题文本预设</a:t>
              </a:r>
            </a:p>
          </p:txBody>
        </p:sp>
        <p:sp>
          <p:nvSpPr>
            <p:cNvPr id="40" name="TextBox 69">
              <a:extLst>
                <a:ext uri="{FF2B5EF4-FFF2-40B4-BE49-F238E27FC236}">
                  <a16:creationId xmlns:a16="http://schemas.microsoft.com/office/drawing/2014/main" id="{E0AE946E-24B9-49A0-8EA7-0C24A7D1025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089540" y="1824309"/>
              <a:ext cx="2122583" cy="709813"/>
            </a:xfrm>
            <a:prstGeom prst="rect">
              <a:avLst/>
            </a:prstGeom>
            <a:noFill/>
          </p:spPr>
          <p:txBody>
            <a:bodyPr wrap="square" lIns="120000" tIns="62400" rIns="120000" bIns="62400">
              <a:normAutofit fontScale="92500" lnSpcReduction="20000"/>
            </a:bodyPr>
            <a:lstStyle/>
            <a:p>
              <a:pPr latinLnBrk="0">
                <a:lnSpc>
                  <a:spcPct val="120000"/>
                </a:lnSpc>
              </a:pPr>
              <a:r>
                <a:rPr lang="zh-CN" altLang="en-US" sz="1333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此部分内容作为文字排版占位显示 </a:t>
              </a:r>
              <a:br>
                <a:rPr lang="zh-CN" altLang="en-US" sz="1333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</a:br>
              <a:r>
                <a:rPr lang="zh-CN" altLang="en-US" sz="1333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（建议使用主题字体）</a:t>
              </a:r>
            </a:p>
          </p:txBody>
        </p:sp>
      </p:grpSp>
      <p:grpSp>
        <p:nvGrpSpPr>
          <p:cNvPr id="41" name="Group 70">
            <a:extLst>
              <a:ext uri="{FF2B5EF4-FFF2-40B4-BE49-F238E27FC236}">
                <a16:creationId xmlns:a16="http://schemas.microsoft.com/office/drawing/2014/main" id="{F3B089FD-AE86-4796-AD7B-26CBAAF94045}"/>
              </a:ext>
            </a:extLst>
          </p:cNvPr>
          <p:cNvGrpSpPr/>
          <p:nvPr/>
        </p:nvGrpSpPr>
        <p:grpSpPr>
          <a:xfrm>
            <a:off x="8239242" y="4594102"/>
            <a:ext cx="2497612" cy="866137"/>
            <a:chOff x="7645890" y="3344328"/>
            <a:chExt cx="2122517" cy="866137"/>
          </a:xfrm>
        </p:grpSpPr>
        <p:sp>
          <p:nvSpPr>
            <p:cNvPr id="42" name="TextBox 71">
              <a:extLst>
                <a:ext uri="{FF2B5EF4-FFF2-40B4-BE49-F238E27FC236}">
                  <a16:creationId xmlns:a16="http://schemas.microsoft.com/office/drawing/2014/main" id="{9D758CDD-45B4-4473-99A3-43D1245190D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344328"/>
              <a:ext cx="1301593" cy="309958"/>
            </a:xfrm>
            <a:prstGeom prst="rect">
              <a:avLst/>
            </a:prstGeom>
            <a:noFill/>
          </p:spPr>
          <p:txBody>
            <a:bodyPr wrap="none" lIns="480000" tIns="62400" rIns="120000" bIns="62400">
              <a:normAutofit fontScale="77500" lnSpcReduction="20000"/>
            </a:bodyPr>
            <a:lstStyle/>
            <a:p>
              <a:pPr algn="l" latinLnBrk="0"/>
              <a:r>
                <a:rPr lang="zh-CN" altLang="en-US"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标题文本预设</a:t>
              </a:r>
            </a:p>
          </p:txBody>
        </p:sp>
        <p:sp>
          <p:nvSpPr>
            <p:cNvPr id="43" name="TextBox 72">
              <a:extLst>
                <a:ext uri="{FF2B5EF4-FFF2-40B4-BE49-F238E27FC236}">
                  <a16:creationId xmlns:a16="http://schemas.microsoft.com/office/drawing/2014/main" id="{9D7F2BE2-C37A-4EF5-8571-CCD33437FD2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654286"/>
              <a:ext cx="2122517" cy="556179"/>
            </a:xfrm>
            <a:prstGeom prst="rect">
              <a:avLst/>
            </a:prstGeom>
            <a:noFill/>
          </p:spPr>
          <p:txBody>
            <a:bodyPr wrap="square" lIns="480000" tIns="62400" rIns="120000" bIns="62400">
              <a:normAutofit fontScale="925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13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此部分内容作为文字排版占位显示 （建议使用主题字体）</a:t>
              </a:r>
            </a:p>
          </p:txBody>
        </p:sp>
      </p:grpSp>
      <p:grpSp>
        <p:nvGrpSpPr>
          <p:cNvPr id="44" name="Group 73">
            <a:extLst>
              <a:ext uri="{FF2B5EF4-FFF2-40B4-BE49-F238E27FC236}">
                <a16:creationId xmlns:a16="http://schemas.microsoft.com/office/drawing/2014/main" id="{787B66CF-EA1C-4A66-8C01-05F163A66C39}"/>
              </a:ext>
            </a:extLst>
          </p:cNvPr>
          <p:cNvGrpSpPr/>
          <p:nvPr/>
        </p:nvGrpSpPr>
        <p:grpSpPr>
          <a:xfrm>
            <a:off x="1596078" y="4640968"/>
            <a:ext cx="2389919" cy="866137"/>
            <a:chOff x="2378292" y="4060687"/>
            <a:chExt cx="2389919" cy="866137"/>
          </a:xfrm>
        </p:grpSpPr>
        <p:sp>
          <p:nvSpPr>
            <p:cNvPr id="45" name="TextBox 74">
              <a:extLst>
                <a:ext uri="{FF2B5EF4-FFF2-40B4-BE49-F238E27FC236}">
                  <a16:creationId xmlns:a16="http://schemas.microsoft.com/office/drawing/2014/main" id="{08C7F1F3-3E88-4FCF-A1B3-AADBFB27B9A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236598" y="4060687"/>
              <a:ext cx="1531613" cy="309958"/>
            </a:xfrm>
            <a:prstGeom prst="rect">
              <a:avLst/>
            </a:prstGeom>
            <a:noFill/>
          </p:spPr>
          <p:txBody>
            <a:bodyPr wrap="none" lIns="120000" tIns="62400" rIns="480000" bIns="62400">
              <a:normAutofit fontScale="77500" lnSpcReduction="20000"/>
            </a:bodyPr>
            <a:lstStyle/>
            <a:p>
              <a:pPr algn="r" latinLnBrk="0"/>
              <a:r>
                <a:rPr lang="zh-CN" altLang="en-US" sz="1867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标题文本预设</a:t>
              </a:r>
            </a:p>
          </p:txBody>
        </p:sp>
        <p:sp>
          <p:nvSpPr>
            <p:cNvPr id="46" name="TextBox 75">
              <a:extLst>
                <a:ext uri="{FF2B5EF4-FFF2-40B4-BE49-F238E27FC236}">
                  <a16:creationId xmlns:a16="http://schemas.microsoft.com/office/drawing/2014/main" id="{A4788570-9934-4D07-B83A-E6B320313BF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78292" y="4370645"/>
              <a:ext cx="2389918" cy="556179"/>
            </a:xfrm>
            <a:prstGeom prst="rect">
              <a:avLst/>
            </a:prstGeom>
            <a:noFill/>
          </p:spPr>
          <p:txBody>
            <a:bodyPr wrap="square" lIns="120000" tIns="62400" rIns="480000" bIns="62400">
              <a:normAutofit fontScale="85000" lnSpcReduction="10000"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zh-CN" altLang="en-US" sz="13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此部分内容作为文字排版占位显示 （建议使用主题字体）</a:t>
              </a:r>
            </a:p>
          </p:txBody>
        </p:sp>
      </p:grpSp>
      <p:pic>
        <p:nvPicPr>
          <p:cNvPr id="101" name="图片 100">
            <a:extLst>
              <a:ext uri="{FF2B5EF4-FFF2-40B4-BE49-F238E27FC236}">
                <a16:creationId xmlns:a16="http://schemas.microsoft.com/office/drawing/2014/main" id="{25C06BA6-4306-4F8B-B5A1-8343D1CEA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02" name="图片 101">
            <a:extLst>
              <a:ext uri="{FF2B5EF4-FFF2-40B4-BE49-F238E27FC236}">
                <a16:creationId xmlns:a16="http://schemas.microsoft.com/office/drawing/2014/main" id="{F90D3340-6291-4616-8C87-F901DA71CDC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103" name="图片 102">
            <a:extLst>
              <a:ext uri="{FF2B5EF4-FFF2-40B4-BE49-F238E27FC236}">
                <a16:creationId xmlns:a16="http://schemas.microsoft.com/office/drawing/2014/main" id="{DBD6B158-B697-4DE9-A0C8-DB0CAA50B7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104" name="矩形 103">
            <a:extLst>
              <a:ext uri="{FF2B5EF4-FFF2-40B4-BE49-F238E27FC236}">
                <a16:creationId xmlns:a16="http://schemas.microsoft.com/office/drawing/2014/main" id="{59BB3D04-2C29-4C1D-B20E-30E9A2C7B394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直角三角形 104">
            <a:extLst>
              <a:ext uri="{FF2B5EF4-FFF2-40B4-BE49-F238E27FC236}">
                <a16:creationId xmlns:a16="http://schemas.microsoft.com/office/drawing/2014/main" id="{F1EA26A7-CA06-4951-A74E-3251D97A0D35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3496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AF4B82-07F0-4D5F-BA8D-36F9B3628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75" y="78797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17AB6C3-3D3A-45A3-BA54-35A4FBAFE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7200"/>
                    </a14:imgEffect>
                    <a14:imgEffect>
                      <a14:brightnessContrast bright="13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3382"/>
          </a:xfr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E6F50F6A-8BE7-4F8A-9EDB-C9E7ABC657AA}"/>
              </a:ext>
            </a:extLst>
          </p:cNvPr>
          <p:cNvGrpSpPr/>
          <p:nvPr/>
        </p:nvGrpSpPr>
        <p:grpSpPr>
          <a:xfrm>
            <a:off x="1539948" y="3675999"/>
            <a:ext cx="4313415" cy="1558960"/>
            <a:chOff x="857304" y="2971745"/>
            <a:chExt cx="3235061" cy="1169220"/>
          </a:xfrm>
          <a:solidFill>
            <a:srgbClr val="397A2E"/>
          </a:solidFill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544F9D55-1507-4176-916F-944CC24E75A0}"/>
                </a:ext>
              </a:extLst>
            </p:cNvPr>
            <p:cNvSpPr/>
            <p:nvPr/>
          </p:nvSpPr>
          <p:spPr>
            <a:xfrm>
              <a:off x="857304" y="3343109"/>
              <a:ext cx="1952295" cy="7978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8751" y="0"/>
                  </a:lnTo>
                  <a:lnTo>
                    <a:pt x="0" y="21600"/>
                  </a:lnTo>
                  <a:lnTo>
                    <a:pt x="14029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33015818-10B3-49FE-A822-B1613E886FBB}"/>
                </a:ext>
              </a:extLst>
            </p:cNvPr>
            <p:cNvSpPr/>
            <p:nvPr/>
          </p:nvSpPr>
          <p:spPr>
            <a:xfrm>
              <a:off x="2130384" y="2971745"/>
              <a:ext cx="1961981" cy="1062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65" y="21600"/>
                  </a:moveTo>
                  <a:cubicBezTo>
                    <a:pt x="15986" y="21600"/>
                    <a:pt x="16105" y="21513"/>
                    <a:pt x="16210" y="21347"/>
                  </a:cubicBezTo>
                  <a:lnTo>
                    <a:pt x="21600" y="10793"/>
                  </a:lnTo>
                  <a:lnTo>
                    <a:pt x="16208" y="237"/>
                  </a:lnTo>
                  <a:cubicBezTo>
                    <a:pt x="16110" y="83"/>
                    <a:pt x="15996" y="0"/>
                    <a:pt x="15880" y="0"/>
                  </a:cubicBezTo>
                  <a:cubicBezTo>
                    <a:pt x="15616" y="0"/>
                    <a:pt x="15391" y="416"/>
                    <a:pt x="15377" y="920"/>
                  </a:cubicBezTo>
                  <a:lnTo>
                    <a:pt x="15382" y="3373"/>
                  </a:lnTo>
                  <a:lnTo>
                    <a:pt x="10620" y="3373"/>
                  </a:lnTo>
                  <a:cubicBezTo>
                    <a:pt x="10261" y="3372"/>
                    <a:pt x="9818" y="3433"/>
                    <a:pt x="9416" y="3585"/>
                  </a:cubicBezTo>
                  <a:cubicBezTo>
                    <a:pt x="9014" y="3737"/>
                    <a:pt x="8652" y="3981"/>
                    <a:pt x="8455" y="4347"/>
                  </a:cubicBezTo>
                  <a:cubicBezTo>
                    <a:pt x="8387" y="4483"/>
                    <a:pt x="834" y="18287"/>
                    <a:pt x="517" y="19016"/>
                  </a:cubicBezTo>
                  <a:cubicBezTo>
                    <a:pt x="224" y="19690"/>
                    <a:pt x="48" y="20667"/>
                    <a:pt x="0" y="21293"/>
                  </a:cubicBezTo>
                  <a:cubicBezTo>
                    <a:pt x="181" y="20284"/>
                    <a:pt x="554" y="19528"/>
                    <a:pt x="1048" y="19024"/>
                  </a:cubicBezTo>
                  <a:cubicBezTo>
                    <a:pt x="1541" y="18521"/>
                    <a:pt x="2154" y="18269"/>
                    <a:pt x="2814" y="18269"/>
                  </a:cubicBezTo>
                  <a:lnTo>
                    <a:pt x="15383" y="18257"/>
                  </a:lnTo>
                  <a:lnTo>
                    <a:pt x="15377" y="20664"/>
                  </a:lnTo>
                  <a:cubicBezTo>
                    <a:pt x="15390" y="21192"/>
                    <a:pt x="15600" y="21600"/>
                    <a:pt x="15865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1E57D0A8-811B-421D-A00D-78D6066F6C64}"/>
                </a:ext>
              </a:extLst>
            </p:cNvPr>
            <p:cNvSpPr/>
            <p:nvPr/>
          </p:nvSpPr>
          <p:spPr>
            <a:xfrm>
              <a:off x="2969717" y="3371787"/>
              <a:ext cx="364605" cy="263859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p14="http://schemas.microsoft.com/office/powerpoint/2010/main" xmlns:a16="http://schemas.microsoft.com/office/drawing/2014/main" xmlns:lc="http://schemas.openxmlformats.org/drawingml/2006/lockedCanvas" xmlns="" val="1"/>
              </a:ext>
            </a:extLst>
          </p:spPr>
          <p:txBody>
            <a:bodyPr lIns="33867" tIns="33867" rIns="33867" bIns="33867" anchor="ctr">
              <a:normAutofit fontScale="55000" lnSpcReduction="20000"/>
            </a:bodyPr>
            <a:lstStyle/>
            <a:p>
              <a:pPr algn="ctr"/>
              <a:r>
                <a:rPr lang="en-US" altLang="zh-CN" sz="4267">
                  <a:solidFill>
                    <a:schemeClr val="bg1"/>
                  </a:solidFill>
                  <a:latin typeface="Impact" panose="020B0806030902050204" pitchFamily="34" charset="0"/>
                </a:rPr>
                <a:t>1</a:t>
              </a: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897098F5-B369-442A-808D-4D2533F1DF83}"/>
                </a:ext>
              </a:extLst>
            </p:cNvPr>
            <p:cNvSpPr/>
            <p:nvPr/>
          </p:nvSpPr>
          <p:spPr>
            <a:xfrm flipH="1">
              <a:off x="1545689" y="3442844"/>
              <a:ext cx="598387" cy="598387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6411AEF1-9155-43CC-AA79-41F1F618A2AA}"/>
                </a:ext>
              </a:extLst>
            </p:cNvPr>
            <p:cNvSpPr/>
            <p:nvPr/>
          </p:nvSpPr>
          <p:spPr>
            <a:xfrm>
              <a:off x="1737931" y="3665516"/>
              <a:ext cx="195450" cy="1714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706"/>
                  </a:moveTo>
                  <a:cubicBezTo>
                    <a:pt x="9461" y="19774"/>
                    <a:pt x="675" y="13396"/>
                    <a:pt x="675" y="6539"/>
                  </a:cubicBezTo>
                  <a:cubicBezTo>
                    <a:pt x="675" y="3703"/>
                    <a:pt x="2442" y="769"/>
                    <a:pt x="5400" y="769"/>
                  </a:cubicBezTo>
                  <a:cubicBezTo>
                    <a:pt x="7835" y="769"/>
                    <a:pt x="10462" y="2681"/>
                    <a:pt x="10462" y="5770"/>
                  </a:cubicBezTo>
                  <a:lnTo>
                    <a:pt x="11138" y="5770"/>
                  </a:lnTo>
                  <a:cubicBezTo>
                    <a:pt x="11138" y="2681"/>
                    <a:pt x="13765" y="769"/>
                    <a:pt x="16200" y="769"/>
                  </a:cubicBezTo>
                  <a:cubicBezTo>
                    <a:pt x="19158" y="769"/>
                    <a:pt x="20925" y="3703"/>
                    <a:pt x="20925" y="6539"/>
                  </a:cubicBezTo>
                  <a:cubicBezTo>
                    <a:pt x="20925" y="13393"/>
                    <a:pt x="12139" y="19774"/>
                    <a:pt x="10800" y="20706"/>
                  </a:cubicBezTo>
                  <a:close/>
                  <a:moveTo>
                    <a:pt x="16200" y="0"/>
                  </a:moveTo>
                  <a:cubicBezTo>
                    <a:pt x="13717" y="0"/>
                    <a:pt x="11597" y="1595"/>
                    <a:pt x="10800" y="3819"/>
                  </a:cubicBezTo>
                  <a:cubicBezTo>
                    <a:pt x="10003" y="1595"/>
                    <a:pt x="7883" y="0"/>
                    <a:pt x="5400" y="0"/>
                  </a:cubicBezTo>
                  <a:cubicBezTo>
                    <a:pt x="2020" y="0"/>
                    <a:pt x="0" y="3325"/>
                    <a:pt x="0" y="6539"/>
                  </a:cubicBezTo>
                  <a:cubicBezTo>
                    <a:pt x="0" y="9843"/>
                    <a:pt x="1798" y="13368"/>
                    <a:pt x="5343" y="17017"/>
                  </a:cubicBezTo>
                  <a:cubicBezTo>
                    <a:pt x="7954" y="19705"/>
                    <a:pt x="10604" y="21470"/>
                    <a:pt x="10631" y="21488"/>
                  </a:cubicBezTo>
                  <a:lnTo>
                    <a:pt x="10800" y="21600"/>
                  </a:lnTo>
                  <a:lnTo>
                    <a:pt x="10969" y="21488"/>
                  </a:lnTo>
                  <a:cubicBezTo>
                    <a:pt x="10996" y="21470"/>
                    <a:pt x="13646" y="19705"/>
                    <a:pt x="16257" y="17017"/>
                  </a:cubicBezTo>
                  <a:cubicBezTo>
                    <a:pt x="19802" y="13368"/>
                    <a:pt x="21600" y="9843"/>
                    <a:pt x="21600" y="6539"/>
                  </a:cubicBezTo>
                  <a:cubicBezTo>
                    <a:pt x="21600" y="3325"/>
                    <a:pt x="19580" y="0"/>
                    <a:pt x="162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063F873-50F9-4605-9302-895D95CDCD5D}"/>
              </a:ext>
            </a:extLst>
          </p:cNvPr>
          <p:cNvGrpSpPr/>
          <p:nvPr/>
        </p:nvGrpSpPr>
        <p:grpSpPr>
          <a:xfrm>
            <a:off x="2589575" y="2615203"/>
            <a:ext cx="4333379" cy="1558960"/>
            <a:chOff x="1644525" y="2176148"/>
            <a:chExt cx="3250034" cy="1169220"/>
          </a:xfrm>
          <a:solidFill>
            <a:srgbClr val="FF66CC"/>
          </a:solidFill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AA6F665B-EBFA-4035-BC30-1162A19E3DA4}"/>
                </a:ext>
              </a:extLst>
            </p:cNvPr>
            <p:cNvSpPr/>
            <p:nvPr/>
          </p:nvSpPr>
          <p:spPr>
            <a:xfrm>
              <a:off x="1644525" y="2547512"/>
              <a:ext cx="1950052" cy="7978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8762" y="0"/>
                  </a:lnTo>
                  <a:lnTo>
                    <a:pt x="0" y="21600"/>
                  </a:lnTo>
                  <a:lnTo>
                    <a:pt x="12689" y="21600"/>
                  </a:lnTo>
                  <a:lnTo>
                    <a:pt x="21600" y="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70A8D882-1198-47D0-9959-A493F40CDC76}"/>
                </a:ext>
              </a:extLst>
            </p:cNvPr>
            <p:cNvSpPr/>
            <p:nvPr/>
          </p:nvSpPr>
          <p:spPr>
            <a:xfrm>
              <a:off x="2932578" y="2176148"/>
              <a:ext cx="1961981" cy="1062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65" y="21600"/>
                  </a:moveTo>
                  <a:cubicBezTo>
                    <a:pt x="15986" y="21600"/>
                    <a:pt x="16105" y="21513"/>
                    <a:pt x="16210" y="21347"/>
                  </a:cubicBezTo>
                  <a:lnTo>
                    <a:pt x="21600" y="10793"/>
                  </a:lnTo>
                  <a:lnTo>
                    <a:pt x="16208" y="237"/>
                  </a:lnTo>
                  <a:cubicBezTo>
                    <a:pt x="16110" y="83"/>
                    <a:pt x="15996" y="0"/>
                    <a:pt x="15880" y="0"/>
                  </a:cubicBezTo>
                  <a:cubicBezTo>
                    <a:pt x="15616" y="0"/>
                    <a:pt x="15391" y="416"/>
                    <a:pt x="15377" y="920"/>
                  </a:cubicBezTo>
                  <a:lnTo>
                    <a:pt x="15382" y="3373"/>
                  </a:lnTo>
                  <a:lnTo>
                    <a:pt x="10620" y="3373"/>
                  </a:lnTo>
                  <a:cubicBezTo>
                    <a:pt x="10261" y="3372"/>
                    <a:pt x="9818" y="3433"/>
                    <a:pt x="9416" y="3585"/>
                  </a:cubicBezTo>
                  <a:cubicBezTo>
                    <a:pt x="9014" y="3737"/>
                    <a:pt x="8652" y="3981"/>
                    <a:pt x="8455" y="4347"/>
                  </a:cubicBezTo>
                  <a:cubicBezTo>
                    <a:pt x="8387" y="4483"/>
                    <a:pt x="834" y="18287"/>
                    <a:pt x="517" y="19016"/>
                  </a:cubicBezTo>
                  <a:cubicBezTo>
                    <a:pt x="224" y="19690"/>
                    <a:pt x="48" y="20667"/>
                    <a:pt x="0" y="21293"/>
                  </a:cubicBezTo>
                  <a:cubicBezTo>
                    <a:pt x="181" y="20284"/>
                    <a:pt x="554" y="19528"/>
                    <a:pt x="1048" y="19024"/>
                  </a:cubicBezTo>
                  <a:cubicBezTo>
                    <a:pt x="1541" y="18521"/>
                    <a:pt x="2154" y="18269"/>
                    <a:pt x="2814" y="18269"/>
                  </a:cubicBezTo>
                  <a:lnTo>
                    <a:pt x="15383" y="18257"/>
                  </a:lnTo>
                  <a:lnTo>
                    <a:pt x="15377" y="20664"/>
                  </a:lnTo>
                  <a:cubicBezTo>
                    <a:pt x="15390" y="21192"/>
                    <a:pt x="15600" y="21600"/>
                    <a:pt x="15865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56B5BCE2-60A7-440C-9955-F6BB3FB392C5}"/>
                </a:ext>
              </a:extLst>
            </p:cNvPr>
            <p:cNvSpPr/>
            <p:nvPr/>
          </p:nvSpPr>
          <p:spPr>
            <a:xfrm>
              <a:off x="3870574" y="2586687"/>
              <a:ext cx="364605" cy="263859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p14="http://schemas.microsoft.com/office/powerpoint/2010/main" xmlns:a16="http://schemas.microsoft.com/office/drawing/2014/main" xmlns:lc="http://schemas.openxmlformats.org/drawingml/2006/lockedCanvas" xmlns="" val="1"/>
              </a:ext>
            </a:extLst>
          </p:spPr>
          <p:txBody>
            <a:bodyPr lIns="33867" tIns="33867" rIns="33867" bIns="33867" anchor="ctr">
              <a:normAutofit fontScale="55000" lnSpcReduction="20000"/>
            </a:bodyPr>
            <a:lstStyle/>
            <a:p>
              <a:pPr algn="ctr"/>
              <a:r>
                <a:rPr lang="en-US" altLang="zh-CN" sz="4267">
                  <a:solidFill>
                    <a:schemeClr val="bg1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6EF1553F-30F6-4249-B3DD-71F467F474E5}"/>
                </a:ext>
              </a:extLst>
            </p:cNvPr>
            <p:cNvSpPr/>
            <p:nvPr/>
          </p:nvSpPr>
          <p:spPr>
            <a:xfrm flipH="1">
              <a:off x="2322519" y="2649409"/>
              <a:ext cx="594064" cy="594063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BE335B45-1F6B-4FD1-B5D7-2A5DAE79B9EA}"/>
                </a:ext>
              </a:extLst>
            </p:cNvPr>
            <p:cNvSpPr/>
            <p:nvPr/>
          </p:nvSpPr>
          <p:spPr>
            <a:xfrm>
              <a:off x="2508371" y="2835260"/>
              <a:ext cx="222360" cy="2223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7915" y="0"/>
                    <a:pt x="5204" y="1124"/>
                    <a:pt x="3164" y="3164"/>
                  </a:cubicBezTo>
                  <a:cubicBezTo>
                    <a:pt x="1124" y="5203"/>
                    <a:pt x="0" y="7915"/>
                    <a:pt x="0" y="10800"/>
                  </a:cubicBezTo>
                  <a:cubicBezTo>
                    <a:pt x="0" y="13685"/>
                    <a:pt x="1124" y="16396"/>
                    <a:pt x="3164" y="18436"/>
                  </a:cubicBezTo>
                  <a:cubicBezTo>
                    <a:pt x="5204" y="20476"/>
                    <a:pt x="7915" y="21600"/>
                    <a:pt x="10800" y="21600"/>
                  </a:cubicBezTo>
                  <a:cubicBezTo>
                    <a:pt x="13685" y="21600"/>
                    <a:pt x="16396" y="20476"/>
                    <a:pt x="18436" y="18436"/>
                  </a:cubicBezTo>
                  <a:cubicBezTo>
                    <a:pt x="20476" y="16397"/>
                    <a:pt x="21600" y="13685"/>
                    <a:pt x="21600" y="10800"/>
                  </a:cubicBezTo>
                  <a:cubicBezTo>
                    <a:pt x="21600" y="7915"/>
                    <a:pt x="20476" y="5204"/>
                    <a:pt x="18436" y="3164"/>
                  </a:cubicBezTo>
                  <a:cubicBezTo>
                    <a:pt x="16396" y="1124"/>
                    <a:pt x="13685" y="0"/>
                    <a:pt x="10800" y="0"/>
                  </a:cubicBezTo>
                  <a:close/>
                  <a:moveTo>
                    <a:pt x="10800" y="675"/>
                  </a:moveTo>
                  <a:cubicBezTo>
                    <a:pt x="13505" y="675"/>
                    <a:pt x="16049" y="1726"/>
                    <a:pt x="17961" y="3639"/>
                  </a:cubicBezTo>
                  <a:cubicBezTo>
                    <a:pt x="19874" y="5551"/>
                    <a:pt x="20925" y="8096"/>
                    <a:pt x="20925" y="10800"/>
                  </a:cubicBezTo>
                  <a:cubicBezTo>
                    <a:pt x="20925" y="13505"/>
                    <a:pt x="19874" y="16049"/>
                    <a:pt x="17961" y="17961"/>
                  </a:cubicBezTo>
                  <a:cubicBezTo>
                    <a:pt x="16049" y="19874"/>
                    <a:pt x="13505" y="20925"/>
                    <a:pt x="10800" y="20925"/>
                  </a:cubicBezTo>
                  <a:cubicBezTo>
                    <a:pt x="8096" y="20925"/>
                    <a:pt x="5551" y="19874"/>
                    <a:pt x="3639" y="17961"/>
                  </a:cubicBezTo>
                  <a:cubicBezTo>
                    <a:pt x="1726" y="16049"/>
                    <a:pt x="675" y="13505"/>
                    <a:pt x="675" y="10800"/>
                  </a:cubicBezTo>
                  <a:cubicBezTo>
                    <a:pt x="675" y="8096"/>
                    <a:pt x="1726" y="5551"/>
                    <a:pt x="3639" y="3639"/>
                  </a:cubicBezTo>
                  <a:cubicBezTo>
                    <a:pt x="5551" y="1726"/>
                    <a:pt x="8095" y="675"/>
                    <a:pt x="10800" y="675"/>
                  </a:cubicBezTo>
                  <a:close/>
                  <a:moveTo>
                    <a:pt x="10462" y="1350"/>
                  </a:moveTo>
                  <a:cubicBezTo>
                    <a:pt x="10462" y="1350"/>
                    <a:pt x="10462" y="2700"/>
                    <a:pt x="10462" y="2700"/>
                  </a:cubicBezTo>
                  <a:lnTo>
                    <a:pt x="11138" y="2700"/>
                  </a:lnTo>
                  <a:lnTo>
                    <a:pt x="11138" y="1350"/>
                  </a:lnTo>
                  <a:lnTo>
                    <a:pt x="10462" y="1350"/>
                  </a:lnTo>
                  <a:close/>
                  <a:moveTo>
                    <a:pt x="10462" y="4050"/>
                  </a:moveTo>
                  <a:lnTo>
                    <a:pt x="10462" y="10937"/>
                  </a:lnTo>
                  <a:lnTo>
                    <a:pt x="13595" y="14080"/>
                  </a:lnTo>
                  <a:lnTo>
                    <a:pt x="14080" y="13595"/>
                  </a:lnTo>
                  <a:lnTo>
                    <a:pt x="11138" y="10663"/>
                  </a:lnTo>
                  <a:cubicBezTo>
                    <a:pt x="11138" y="10663"/>
                    <a:pt x="11138" y="4050"/>
                    <a:pt x="11138" y="4050"/>
                  </a:cubicBezTo>
                  <a:lnTo>
                    <a:pt x="10462" y="4050"/>
                  </a:lnTo>
                  <a:close/>
                  <a:moveTo>
                    <a:pt x="1350" y="10462"/>
                  </a:moveTo>
                  <a:cubicBezTo>
                    <a:pt x="1350" y="10462"/>
                    <a:pt x="1350" y="11138"/>
                    <a:pt x="1350" y="11138"/>
                  </a:cubicBezTo>
                  <a:lnTo>
                    <a:pt x="2700" y="11138"/>
                  </a:lnTo>
                  <a:lnTo>
                    <a:pt x="2700" y="10462"/>
                  </a:lnTo>
                  <a:lnTo>
                    <a:pt x="1350" y="10462"/>
                  </a:lnTo>
                  <a:close/>
                  <a:moveTo>
                    <a:pt x="18900" y="10462"/>
                  </a:moveTo>
                  <a:cubicBezTo>
                    <a:pt x="18900" y="10462"/>
                    <a:pt x="18900" y="11138"/>
                    <a:pt x="18900" y="11138"/>
                  </a:cubicBezTo>
                  <a:lnTo>
                    <a:pt x="20250" y="11138"/>
                  </a:lnTo>
                  <a:lnTo>
                    <a:pt x="20250" y="10462"/>
                  </a:lnTo>
                  <a:lnTo>
                    <a:pt x="18900" y="10462"/>
                  </a:lnTo>
                  <a:close/>
                  <a:moveTo>
                    <a:pt x="10462" y="18900"/>
                  </a:moveTo>
                  <a:cubicBezTo>
                    <a:pt x="10462" y="18900"/>
                    <a:pt x="10462" y="20250"/>
                    <a:pt x="10462" y="20250"/>
                  </a:cubicBezTo>
                  <a:lnTo>
                    <a:pt x="11138" y="20250"/>
                  </a:lnTo>
                  <a:lnTo>
                    <a:pt x="11138" y="18900"/>
                  </a:lnTo>
                  <a:lnTo>
                    <a:pt x="10462" y="18900"/>
                  </a:ln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2F6B2CFD-2854-44BC-8D79-498618511208}"/>
              </a:ext>
            </a:extLst>
          </p:cNvPr>
          <p:cNvGrpSpPr/>
          <p:nvPr/>
        </p:nvGrpSpPr>
        <p:grpSpPr>
          <a:xfrm>
            <a:off x="3631671" y="1558497"/>
            <a:ext cx="4356784" cy="1558960"/>
            <a:chOff x="2426097" y="1383619"/>
            <a:chExt cx="3267588" cy="1169220"/>
          </a:xfrm>
          <a:solidFill>
            <a:srgbClr val="9A79F7"/>
          </a:solidFill>
        </p:grpSpPr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2F1AC5DE-A2E2-4B3E-BD2A-7A8569FBF364}"/>
                </a:ext>
              </a:extLst>
            </p:cNvPr>
            <p:cNvSpPr/>
            <p:nvPr/>
          </p:nvSpPr>
          <p:spPr>
            <a:xfrm>
              <a:off x="2426097" y="1754983"/>
              <a:ext cx="1950391" cy="7978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8760" y="0"/>
                  </a:lnTo>
                  <a:lnTo>
                    <a:pt x="0" y="21600"/>
                  </a:lnTo>
                  <a:lnTo>
                    <a:pt x="13172" y="21600"/>
                  </a:lnTo>
                  <a:cubicBezTo>
                    <a:pt x="14174" y="18627"/>
                    <a:pt x="15207" y="15731"/>
                    <a:pt x="16266" y="12900"/>
                  </a:cubicBezTo>
                  <a:cubicBezTo>
                    <a:pt x="17950" y="8401"/>
                    <a:pt x="19728" y="4093"/>
                    <a:pt x="21600" y="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0" name="任意多边形: 形状 19">
              <a:extLst>
                <a:ext uri="{FF2B5EF4-FFF2-40B4-BE49-F238E27FC236}">
                  <a16:creationId xmlns:a16="http://schemas.microsoft.com/office/drawing/2014/main" id="{5014CE35-C765-446F-8715-787E51F6CE73}"/>
                </a:ext>
              </a:extLst>
            </p:cNvPr>
            <p:cNvSpPr/>
            <p:nvPr/>
          </p:nvSpPr>
          <p:spPr>
            <a:xfrm>
              <a:off x="3731704" y="1383619"/>
              <a:ext cx="1961981" cy="10621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865" y="21600"/>
                  </a:moveTo>
                  <a:cubicBezTo>
                    <a:pt x="15986" y="21600"/>
                    <a:pt x="16105" y="21513"/>
                    <a:pt x="16210" y="21347"/>
                  </a:cubicBezTo>
                  <a:lnTo>
                    <a:pt x="21600" y="10793"/>
                  </a:lnTo>
                  <a:lnTo>
                    <a:pt x="16208" y="237"/>
                  </a:lnTo>
                  <a:cubicBezTo>
                    <a:pt x="16110" y="83"/>
                    <a:pt x="15996" y="0"/>
                    <a:pt x="15880" y="0"/>
                  </a:cubicBezTo>
                  <a:cubicBezTo>
                    <a:pt x="15616" y="0"/>
                    <a:pt x="15391" y="416"/>
                    <a:pt x="15377" y="920"/>
                  </a:cubicBezTo>
                  <a:lnTo>
                    <a:pt x="15382" y="3373"/>
                  </a:lnTo>
                  <a:lnTo>
                    <a:pt x="10620" y="3373"/>
                  </a:lnTo>
                  <a:cubicBezTo>
                    <a:pt x="10261" y="3372"/>
                    <a:pt x="9818" y="3433"/>
                    <a:pt x="9416" y="3585"/>
                  </a:cubicBezTo>
                  <a:cubicBezTo>
                    <a:pt x="9014" y="3737"/>
                    <a:pt x="8652" y="3981"/>
                    <a:pt x="8455" y="4347"/>
                  </a:cubicBezTo>
                  <a:cubicBezTo>
                    <a:pt x="8387" y="4483"/>
                    <a:pt x="834" y="18287"/>
                    <a:pt x="517" y="19016"/>
                  </a:cubicBezTo>
                  <a:cubicBezTo>
                    <a:pt x="224" y="19690"/>
                    <a:pt x="48" y="20667"/>
                    <a:pt x="0" y="21293"/>
                  </a:cubicBezTo>
                  <a:cubicBezTo>
                    <a:pt x="181" y="20284"/>
                    <a:pt x="554" y="19528"/>
                    <a:pt x="1048" y="19024"/>
                  </a:cubicBezTo>
                  <a:cubicBezTo>
                    <a:pt x="1541" y="18521"/>
                    <a:pt x="2154" y="18269"/>
                    <a:pt x="2814" y="18269"/>
                  </a:cubicBezTo>
                  <a:lnTo>
                    <a:pt x="15383" y="18257"/>
                  </a:lnTo>
                  <a:lnTo>
                    <a:pt x="15377" y="20664"/>
                  </a:lnTo>
                  <a:cubicBezTo>
                    <a:pt x="15390" y="21192"/>
                    <a:pt x="15600" y="21600"/>
                    <a:pt x="15865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4FA97F01-B33D-4076-BF11-D87E542AAD78}"/>
                </a:ext>
              </a:extLst>
            </p:cNvPr>
            <p:cNvSpPr/>
            <p:nvPr/>
          </p:nvSpPr>
          <p:spPr>
            <a:xfrm>
              <a:off x="4712912" y="1777131"/>
              <a:ext cx="364605" cy="263859"/>
            </a:xfrm>
            <a:prstGeom prst="rect">
              <a:avLst/>
            </a:prstGeom>
            <a:grpFill/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p14="http://schemas.microsoft.com/office/powerpoint/2010/main" xmlns:a16="http://schemas.microsoft.com/office/drawing/2014/main" xmlns:lc="http://schemas.openxmlformats.org/drawingml/2006/lockedCanvas" xmlns="" val="1"/>
              </a:ext>
            </a:extLst>
          </p:spPr>
          <p:txBody>
            <a:bodyPr lIns="33867" tIns="33867" rIns="33867" bIns="33867" anchor="ctr">
              <a:normAutofit fontScale="55000" lnSpcReduction="20000"/>
            </a:bodyPr>
            <a:lstStyle/>
            <a:p>
              <a:pPr algn="ctr"/>
              <a:r>
                <a:rPr lang="en-US" altLang="zh-CN" sz="4267">
                  <a:solidFill>
                    <a:schemeClr val="bg1"/>
                  </a:solidFill>
                  <a:latin typeface="Impact" panose="020B0806030902050204" pitchFamily="34" charset="0"/>
                </a:rPr>
                <a:t>3</a:t>
              </a:r>
              <a:endParaRPr lang="en-US" altLang="zh-CN" sz="4267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D5E8D606-10E5-483F-AC10-15165E1BC979}"/>
                </a:ext>
              </a:extLst>
            </p:cNvPr>
            <p:cNvSpPr/>
            <p:nvPr/>
          </p:nvSpPr>
          <p:spPr>
            <a:xfrm flipH="1">
              <a:off x="3070638" y="1823729"/>
              <a:ext cx="598387" cy="598387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44132F2C-C431-44B2-B06F-779A14348BE6}"/>
                </a:ext>
              </a:extLst>
            </p:cNvPr>
            <p:cNvSpPr/>
            <p:nvPr/>
          </p:nvSpPr>
          <p:spPr>
            <a:xfrm>
              <a:off x="3258651" y="2056908"/>
              <a:ext cx="222360" cy="132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63" y="20463"/>
                  </a:moveTo>
                  <a:lnTo>
                    <a:pt x="3712" y="20463"/>
                  </a:lnTo>
                  <a:cubicBezTo>
                    <a:pt x="2009" y="20463"/>
                    <a:pt x="675" y="18216"/>
                    <a:pt x="675" y="15347"/>
                  </a:cubicBezTo>
                  <a:cubicBezTo>
                    <a:pt x="675" y="12526"/>
                    <a:pt x="2088" y="10232"/>
                    <a:pt x="3825" y="10232"/>
                  </a:cubicBezTo>
                  <a:lnTo>
                    <a:pt x="4666" y="10232"/>
                  </a:lnTo>
                  <a:lnTo>
                    <a:pt x="4719" y="9771"/>
                  </a:lnTo>
                  <a:cubicBezTo>
                    <a:pt x="5287" y="4849"/>
                    <a:pt x="8201" y="1137"/>
                    <a:pt x="11497" y="1137"/>
                  </a:cubicBezTo>
                  <a:cubicBezTo>
                    <a:pt x="15207" y="1137"/>
                    <a:pt x="18225" y="5981"/>
                    <a:pt x="18225" y="11937"/>
                  </a:cubicBezTo>
                  <a:lnTo>
                    <a:pt x="18225" y="12505"/>
                  </a:lnTo>
                  <a:lnTo>
                    <a:pt x="18563" y="12505"/>
                  </a:lnTo>
                  <a:cubicBezTo>
                    <a:pt x="19887" y="12505"/>
                    <a:pt x="20925" y="14253"/>
                    <a:pt x="20925" y="16484"/>
                  </a:cubicBezTo>
                  <a:cubicBezTo>
                    <a:pt x="20925" y="18715"/>
                    <a:pt x="19887" y="20463"/>
                    <a:pt x="18563" y="20463"/>
                  </a:cubicBezTo>
                  <a:close/>
                  <a:moveTo>
                    <a:pt x="18893" y="11397"/>
                  </a:moveTo>
                  <a:cubicBezTo>
                    <a:pt x="18717" y="5064"/>
                    <a:pt x="15467" y="0"/>
                    <a:pt x="11497" y="0"/>
                  </a:cubicBezTo>
                  <a:cubicBezTo>
                    <a:pt x="7986" y="0"/>
                    <a:pt x="4866" y="3878"/>
                    <a:pt x="4115" y="9095"/>
                  </a:cubicBezTo>
                  <a:lnTo>
                    <a:pt x="3825" y="9095"/>
                  </a:lnTo>
                  <a:cubicBezTo>
                    <a:pt x="1716" y="9095"/>
                    <a:pt x="0" y="11900"/>
                    <a:pt x="0" y="15347"/>
                  </a:cubicBezTo>
                  <a:cubicBezTo>
                    <a:pt x="0" y="18853"/>
                    <a:pt x="1631" y="21600"/>
                    <a:pt x="3712" y="21600"/>
                  </a:cubicBezTo>
                  <a:lnTo>
                    <a:pt x="18563" y="21600"/>
                  </a:lnTo>
                  <a:cubicBezTo>
                    <a:pt x="20266" y="21600"/>
                    <a:pt x="21600" y="19353"/>
                    <a:pt x="21600" y="16484"/>
                  </a:cubicBezTo>
                  <a:cubicBezTo>
                    <a:pt x="21600" y="13804"/>
                    <a:pt x="20435" y="11666"/>
                    <a:pt x="18893" y="11397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anchor="ctr"/>
            <a:lstStyle/>
            <a:p>
              <a:pPr algn="ctr"/>
              <a:endParaRPr sz="2400"/>
            </a:p>
          </p:txBody>
        </p:sp>
      </p:grpSp>
      <p:sp>
        <p:nvSpPr>
          <p:cNvPr id="24" name="文本框 16">
            <a:extLst>
              <a:ext uri="{FF2B5EF4-FFF2-40B4-BE49-F238E27FC236}">
                <a16:creationId xmlns:a16="http://schemas.microsoft.com/office/drawing/2014/main" id="{4D0F101B-5CCA-4208-BFC0-5502733A55B8}"/>
              </a:ext>
            </a:extLst>
          </p:cNvPr>
          <p:cNvSpPr txBox="1"/>
          <p:nvPr/>
        </p:nvSpPr>
        <p:spPr>
          <a:xfrm>
            <a:off x="8481328" y="2191902"/>
            <a:ext cx="2964476" cy="592759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1067" dirty="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此部分内容作为文字排版占位显示</a:t>
            </a:r>
            <a:br>
              <a:rPr lang="zh-CN" altLang="en-US" sz="1067" dirty="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</a:br>
            <a:r>
              <a:rPr lang="zh-CN" altLang="en-US" sz="1067" dirty="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（建议使用主题字体）</a:t>
            </a:r>
          </a:p>
        </p:txBody>
      </p:sp>
      <p:sp>
        <p:nvSpPr>
          <p:cNvPr id="25" name="文本框 17">
            <a:extLst>
              <a:ext uri="{FF2B5EF4-FFF2-40B4-BE49-F238E27FC236}">
                <a16:creationId xmlns:a16="http://schemas.microsoft.com/office/drawing/2014/main" id="{62D34F7E-C6CA-44A1-B476-DF1EB604667B}"/>
              </a:ext>
            </a:extLst>
          </p:cNvPr>
          <p:cNvSpPr txBox="1"/>
          <p:nvPr/>
        </p:nvSpPr>
        <p:spPr>
          <a:xfrm>
            <a:off x="8481328" y="1849002"/>
            <a:ext cx="1107996" cy="276999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467" b="1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标题文本预设</a:t>
            </a:r>
          </a:p>
        </p:txBody>
      </p:sp>
      <p:sp>
        <p:nvSpPr>
          <p:cNvPr id="26" name="文本框 18">
            <a:extLst>
              <a:ext uri="{FF2B5EF4-FFF2-40B4-BE49-F238E27FC236}">
                <a16:creationId xmlns:a16="http://schemas.microsoft.com/office/drawing/2014/main" id="{2534960A-3FFB-4B18-9706-F21DA9EC3DBA}"/>
              </a:ext>
            </a:extLst>
          </p:cNvPr>
          <p:cNvSpPr txBox="1"/>
          <p:nvPr/>
        </p:nvSpPr>
        <p:spPr>
          <a:xfrm>
            <a:off x="7413977" y="3450617"/>
            <a:ext cx="2964476" cy="592759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1067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此部分内容作为文字排版占位显示</a:t>
            </a:r>
            <a:br>
              <a:rPr lang="zh-CN" altLang="en-US" sz="1067">
                <a:latin typeface="思源黑体 CN Heavy" panose="020B0A00000000000000" pitchFamily="34" charset="-122"/>
                <a:ea typeface="思源黑体 CN Heavy" panose="020B0A00000000000000" pitchFamily="34" charset="-122"/>
              </a:rPr>
            </a:br>
            <a:r>
              <a:rPr lang="zh-CN" altLang="en-US" sz="1067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（建议使用主题字体）</a:t>
            </a:r>
          </a:p>
        </p:txBody>
      </p:sp>
      <p:sp>
        <p:nvSpPr>
          <p:cNvPr id="27" name="文本框 19">
            <a:extLst>
              <a:ext uri="{FF2B5EF4-FFF2-40B4-BE49-F238E27FC236}">
                <a16:creationId xmlns:a16="http://schemas.microsoft.com/office/drawing/2014/main" id="{88E843D1-9571-449D-B396-FBF0266ED2AC}"/>
              </a:ext>
            </a:extLst>
          </p:cNvPr>
          <p:cNvSpPr txBox="1"/>
          <p:nvPr/>
        </p:nvSpPr>
        <p:spPr>
          <a:xfrm>
            <a:off x="7413977" y="3107718"/>
            <a:ext cx="1107996" cy="276999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467" b="1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标题文本预设</a:t>
            </a:r>
          </a:p>
        </p:txBody>
      </p:sp>
      <p:sp>
        <p:nvSpPr>
          <p:cNvPr id="28" name="文本框 20">
            <a:extLst>
              <a:ext uri="{FF2B5EF4-FFF2-40B4-BE49-F238E27FC236}">
                <a16:creationId xmlns:a16="http://schemas.microsoft.com/office/drawing/2014/main" id="{F6F67893-7FAC-4D32-8CE9-8D13AB731F03}"/>
              </a:ext>
            </a:extLst>
          </p:cNvPr>
          <p:cNvSpPr txBox="1"/>
          <p:nvPr/>
        </p:nvSpPr>
        <p:spPr>
          <a:xfrm>
            <a:off x="6335105" y="4791701"/>
            <a:ext cx="2964476" cy="592759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1067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此部分内容作为文字排版占位显示</a:t>
            </a:r>
            <a:br>
              <a:rPr lang="zh-CN" altLang="en-US" sz="1067">
                <a:latin typeface="思源黑体 CN Heavy" panose="020B0A00000000000000" pitchFamily="34" charset="-122"/>
                <a:ea typeface="思源黑体 CN Heavy" panose="020B0A00000000000000" pitchFamily="34" charset="-122"/>
              </a:rPr>
            </a:br>
            <a:r>
              <a:rPr lang="zh-CN" altLang="en-US" sz="1067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（建议使用主题字体）</a:t>
            </a:r>
          </a:p>
        </p:txBody>
      </p:sp>
      <p:sp>
        <p:nvSpPr>
          <p:cNvPr id="29" name="文本框 21">
            <a:extLst>
              <a:ext uri="{FF2B5EF4-FFF2-40B4-BE49-F238E27FC236}">
                <a16:creationId xmlns:a16="http://schemas.microsoft.com/office/drawing/2014/main" id="{F9E5B1B5-537D-4D98-AC27-5FD65ED50093}"/>
              </a:ext>
            </a:extLst>
          </p:cNvPr>
          <p:cNvSpPr txBox="1"/>
          <p:nvPr/>
        </p:nvSpPr>
        <p:spPr>
          <a:xfrm>
            <a:off x="6335105" y="4448801"/>
            <a:ext cx="1107996" cy="276999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467" b="1" dirty="0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标题文本预设</a:t>
            </a: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0A41BF7F-5CC2-40E6-94E7-59024599A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E019D344-5998-4133-B751-AD9219BB912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B8212C45-343D-4E95-8958-1C3837AF17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BF807F53-641E-4E66-8C07-91CA28AC48EA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直角三角形 33">
            <a:extLst>
              <a:ext uri="{FF2B5EF4-FFF2-40B4-BE49-F238E27FC236}">
                <a16:creationId xmlns:a16="http://schemas.microsoft.com/office/drawing/2014/main" id="{82512B19-28D7-4C89-9F1A-02BC88C8974B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88410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91D5FDDD-AABE-4D94-90E9-23A3F05C5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1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566"/>
            <a:ext cx="12192000" cy="68580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72A2AC-72BB-4617-B2A5-ED4A2878E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76E0E28-9A9E-4534-8965-AE385AC56CDF}"/>
              </a:ext>
            </a:extLst>
          </p:cNvPr>
          <p:cNvSpPr txBox="1"/>
          <p:nvPr/>
        </p:nvSpPr>
        <p:spPr>
          <a:xfrm>
            <a:off x="1874129" y="1802635"/>
            <a:ext cx="2432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此处添加内容（图表内容可自定义）           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Freeform 4">
            <a:extLst>
              <a:ext uri="{FF2B5EF4-FFF2-40B4-BE49-F238E27FC236}">
                <a16:creationId xmlns:a16="http://schemas.microsoft.com/office/drawing/2014/main" id="{2B950703-A852-473D-B7E2-EE2C239B5B26}"/>
              </a:ext>
            </a:extLst>
          </p:cNvPr>
          <p:cNvSpPr/>
          <p:nvPr/>
        </p:nvSpPr>
        <p:spPr bwMode="auto">
          <a:xfrm>
            <a:off x="8612752" y="1462542"/>
            <a:ext cx="1486909" cy="1174027"/>
          </a:xfrm>
          <a:custGeom>
            <a:avLst/>
            <a:gdLst>
              <a:gd name="T0" fmla="*/ 0 w 864"/>
              <a:gd name="T1" fmla="*/ 0 h 678"/>
              <a:gd name="T2" fmla="*/ 864 w 864"/>
              <a:gd name="T3" fmla="*/ 678 h 678"/>
            </a:gdLst>
            <a:ahLst/>
            <a:cxnLst>
              <a:cxn ang="0">
                <a:pos x="864" y="357"/>
              </a:cxn>
              <a:cxn ang="0">
                <a:pos x="864" y="357"/>
              </a:cxn>
              <a:cxn ang="0">
                <a:pos x="817" y="317"/>
              </a:cxn>
              <a:cxn ang="0">
                <a:pos x="770" y="277"/>
              </a:cxn>
              <a:cxn ang="0">
                <a:pos x="720" y="240"/>
              </a:cxn>
              <a:cxn ang="0">
                <a:pos x="670" y="207"/>
              </a:cxn>
              <a:cxn ang="0">
                <a:pos x="617" y="177"/>
              </a:cxn>
              <a:cxn ang="0">
                <a:pos x="567" y="147"/>
              </a:cxn>
              <a:cxn ang="0">
                <a:pos x="510" y="124"/>
              </a:cxn>
              <a:cxn ang="0">
                <a:pos x="457" y="97"/>
              </a:cxn>
              <a:cxn ang="0">
                <a:pos x="400" y="77"/>
              </a:cxn>
              <a:cxn ang="0">
                <a:pos x="347" y="60"/>
              </a:cxn>
              <a:cxn ang="0">
                <a:pos x="290" y="43"/>
              </a:cxn>
              <a:cxn ang="0">
                <a:pos x="233" y="30"/>
              </a:cxn>
              <a:cxn ang="0">
                <a:pos x="173" y="17"/>
              </a:cxn>
              <a:cxn ang="0">
                <a:pos x="116" y="10"/>
              </a:cxn>
              <a:cxn ang="0">
                <a:pos x="56" y="3"/>
              </a:cxn>
              <a:cxn ang="0">
                <a:pos x="0" y="0"/>
              </a:cxn>
              <a:cxn ang="0">
                <a:pos x="0" y="454"/>
              </a:cxn>
              <a:cxn ang="0">
                <a:pos x="0" y="454"/>
              </a:cxn>
              <a:cxn ang="0">
                <a:pos x="73" y="461"/>
              </a:cxn>
              <a:cxn ang="0">
                <a:pos x="146" y="474"/>
              </a:cxn>
              <a:cxn ang="0">
                <a:pos x="217" y="494"/>
              </a:cxn>
              <a:cxn ang="0">
                <a:pos x="287" y="521"/>
              </a:cxn>
              <a:cxn ang="0">
                <a:pos x="353" y="551"/>
              </a:cxn>
              <a:cxn ang="0">
                <a:pos x="420" y="588"/>
              </a:cxn>
              <a:cxn ang="0">
                <a:pos x="483" y="631"/>
              </a:cxn>
              <a:cxn ang="0">
                <a:pos x="543" y="678"/>
              </a:cxn>
              <a:cxn ang="0">
                <a:pos x="864" y="357"/>
              </a:cxn>
            </a:cxnLst>
            <a:rect l="T0" t="T1" r="T2" b="T3"/>
            <a:pathLst>
              <a:path w="864" h="678">
                <a:moveTo>
                  <a:pt x="864" y="357"/>
                </a:moveTo>
                <a:lnTo>
                  <a:pt x="864" y="357"/>
                </a:lnTo>
                <a:lnTo>
                  <a:pt x="817" y="317"/>
                </a:lnTo>
                <a:lnTo>
                  <a:pt x="770" y="277"/>
                </a:lnTo>
                <a:lnTo>
                  <a:pt x="720" y="240"/>
                </a:lnTo>
                <a:lnTo>
                  <a:pt x="670" y="207"/>
                </a:lnTo>
                <a:lnTo>
                  <a:pt x="617" y="177"/>
                </a:lnTo>
                <a:lnTo>
                  <a:pt x="567" y="147"/>
                </a:lnTo>
                <a:lnTo>
                  <a:pt x="510" y="124"/>
                </a:lnTo>
                <a:lnTo>
                  <a:pt x="457" y="97"/>
                </a:lnTo>
                <a:lnTo>
                  <a:pt x="400" y="77"/>
                </a:lnTo>
                <a:lnTo>
                  <a:pt x="347" y="60"/>
                </a:lnTo>
                <a:lnTo>
                  <a:pt x="290" y="43"/>
                </a:lnTo>
                <a:lnTo>
                  <a:pt x="233" y="30"/>
                </a:lnTo>
                <a:lnTo>
                  <a:pt x="173" y="17"/>
                </a:lnTo>
                <a:lnTo>
                  <a:pt x="116" y="10"/>
                </a:lnTo>
                <a:lnTo>
                  <a:pt x="56" y="3"/>
                </a:lnTo>
                <a:lnTo>
                  <a:pt x="0" y="0"/>
                </a:lnTo>
                <a:lnTo>
                  <a:pt x="0" y="454"/>
                </a:lnTo>
                <a:lnTo>
                  <a:pt x="73" y="461"/>
                </a:lnTo>
                <a:lnTo>
                  <a:pt x="146" y="474"/>
                </a:lnTo>
                <a:lnTo>
                  <a:pt x="217" y="494"/>
                </a:lnTo>
                <a:lnTo>
                  <a:pt x="287" y="521"/>
                </a:lnTo>
                <a:lnTo>
                  <a:pt x="353" y="551"/>
                </a:lnTo>
                <a:lnTo>
                  <a:pt x="420" y="588"/>
                </a:lnTo>
                <a:lnTo>
                  <a:pt x="483" y="631"/>
                </a:lnTo>
                <a:lnTo>
                  <a:pt x="543" y="678"/>
                </a:lnTo>
                <a:lnTo>
                  <a:pt x="864" y="357"/>
                </a:lnTo>
                <a:close/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1866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F1979E05-2B0F-49BA-AEF7-C0A9C46C5FAB}"/>
              </a:ext>
            </a:extLst>
          </p:cNvPr>
          <p:cNvSpPr/>
          <p:nvPr/>
        </p:nvSpPr>
        <p:spPr bwMode="auto">
          <a:xfrm>
            <a:off x="9686630" y="2219253"/>
            <a:ext cx="1170252" cy="1497838"/>
          </a:xfrm>
          <a:custGeom>
            <a:avLst/>
            <a:gdLst>
              <a:gd name="T0" fmla="*/ 0 w 680"/>
              <a:gd name="T1" fmla="*/ 0 h 865"/>
              <a:gd name="T2" fmla="*/ 680 w 680"/>
              <a:gd name="T3" fmla="*/ 865 h 865"/>
            </a:gdLst>
            <a:ahLst/>
            <a:cxnLst>
              <a:cxn ang="0">
                <a:pos x="0" y="321"/>
              </a:cxn>
              <a:cxn ang="0">
                <a:pos x="0" y="321"/>
              </a:cxn>
              <a:cxn ang="0">
                <a:pos x="50" y="384"/>
              </a:cxn>
              <a:cxn ang="0">
                <a:pos x="90" y="444"/>
              </a:cxn>
              <a:cxn ang="0">
                <a:pos x="130" y="511"/>
              </a:cxn>
              <a:cxn ang="0">
                <a:pos x="160" y="581"/>
              </a:cxn>
              <a:cxn ang="0">
                <a:pos x="183" y="651"/>
              </a:cxn>
              <a:cxn ang="0">
                <a:pos x="203" y="722"/>
              </a:cxn>
              <a:cxn ang="0">
                <a:pos x="216" y="795"/>
              </a:cxn>
              <a:cxn ang="0">
                <a:pos x="223" y="865"/>
              </a:cxn>
              <a:cxn ang="0">
                <a:pos x="680" y="865"/>
              </a:cxn>
              <a:cxn ang="0">
                <a:pos x="680" y="865"/>
              </a:cxn>
              <a:cxn ang="0">
                <a:pos x="677" y="808"/>
              </a:cxn>
              <a:cxn ang="0">
                <a:pos x="670" y="752"/>
              </a:cxn>
              <a:cxn ang="0">
                <a:pos x="660" y="691"/>
              </a:cxn>
              <a:cxn ang="0">
                <a:pos x="650" y="635"/>
              </a:cxn>
              <a:cxn ang="0">
                <a:pos x="637" y="578"/>
              </a:cxn>
              <a:cxn ang="0">
                <a:pos x="620" y="521"/>
              </a:cxn>
              <a:cxn ang="0">
                <a:pos x="600" y="464"/>
              </a:cxn>
              <a:cxn ang="0">
                <a:pos x="580" y="408"/>
              </a:cxn>
              <a:cxn ang="0">
                <a:pos x="557" y="354"/>
              </a:cxn>
              <a:cxn ang="0">
                <a:pos x="530" y="301"/>
              </a:cxn>
              <a:cxn ang="0">
                <a:pos x="500" y="247"/>
              </a:cxn>
              <a:cxn ang="0">
                <a:pos x="470" y="197"/>
              </a:cxn>
              <a:cxn ang="0">
                <a:pos x="436" y="144"/>
              </a:cxn>
              <a:cxn ang="0">
                <a:pos x="400" y="97"/>
              </a:cxn>
              <a:cxn ang="0">
                <a:pos x="363" y="47"/>
              </a:cxn>
              <a:cxn ang="0">
                <a:pos x="320" y="0"/>
              </a:cxn>
              <a:cxn ang="0">
                <a:pos x="0" y="321"/>
              </a:cxn>
            </a:cxnLst>
            <a:rect l="T0" t="T1" r="T2" b="T3"/>
            <a:pathLst>
              <a:path w="680" h="865">
                <a:moveTo>
                  <a:pt x="0" y="321"/>
                </a:moveTo>
                <a:lnTo>
                  <a:pt x="0" y="321"/>
                </a:lnTo>
                <a:lnTo>
                  <a:pt x="50" y="384"/>
                </a:lnTo>
                <a:lnTo>
                  <a:pt x="90" y="444"/>
                </a:lnTo>
                <a:lnTo>
                  <a:pt x="130" y="511"/>
                </a:lnTo>
                <a:lnTo>
                  <a:pt x="160" y="581"/>
                </a:lnTo>
                <a:lnTo>
                  <a:pt x="183" y="651"/>
                </a:lnTo>
                <a:lnTo>
                  <a:pt x="203" y="722"/>
                </a:lnTo>
                <a:lnTo>
                  <a:pt x="216" y="795"/>
                </a:lnTo>
                <a:lnTo>
                  <a:pt x="223" y="865"/>
                </a:lnTo>
                <a:lnTo>
                  <a:pt x="680" y="865"/>
                </a:lnTo>
                <a:lnTo>
                  <a:pt x="677" y="808"/>
                </a:lnTo>
                <a:lnTo>
                  <a:pt x="670" y="752"/>
                </a:lnTo>
                <a:lnTo>
                  <a:pt x="660" y="691"/>
                </a:lnTo>
                <a:lnTo>
                  <a:pt x="650" y="635"/>
                </a:lnTo>
                <a:lnTo>
                  <a:pt x="637" y="578"/>
                </a:lnTo>
                <a:lnTo>
                  <a:pt x="620" y="521"/>
                </a:lnTo>
                <a:lnTo>
                  <a:pt x="600" y="464"/>
                </a:lnTo>
                <a:lnTo>
                  <a:pt x="580" y="408"/>
                </a:lnTo>
                <a:lnTo>
                  <a:pt x="557" y="354"/>
                </a:lnTo>
                <a:lnTo>
                  <a:pt x="530" y="301"/>
                </a:lnTo>
                <a:lnTo>
                  <a:pt x="500" y="247"/>
                </a:lnTo>
                <a:lnTo>
                  <a:pt x="470" y="197"/>
                </a:lnTo>
                <a:lnTo>
                  <a:pt x="436" y="144"/>
                </a:lnTo>
                <a:lnTo>
                  <a:pt x="400" y="97"/>
                </a:lnTo>
                <a:lnTo>
                  <a:pt x="363" y="47"/>
                </a:lnTo>
                <a:lnTo>
                  <a:pt x="320" y="0"/>
                </a:lnTo>
                <a:lnTo>
                  <a:pt x="0" y="321"/>
                </a:lnTo>
                <a:close/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F35B2766-CCB8-4377-9041-77F78BF5C227}"/>
              </a:ext>
            </a:extLst>
          </p:cNvPr>
          <p:cNvSpPr/>
          <p:nvPr/>
        </p:nvSpPr>
        <p:spPr bwMode="auto">
          <a:xfrm>
            <a:off x="9686630" y="3914491"/>
            <a:ext cx="1170252" cy="1503032"/>
          </a:xfrm>
          <a:custGeom>
            <a:avLst/>
            <a:gdLst>
              <a:gd name="T0" fmla="*/ 0 w 680"/>
              <a:gd name="T1" fmla="*/ 0 h 868"/>
              <a:gd name="T2" fmla="*/ 680 w 680"/>
              <a:gd name="T3" fmla="*/ 868 h 868"/>
            </a:gdLst>
            <a:ahLst/>
            <a:cxnLst>
              <a:cxn ang="0">
                <a:pos x="223" y="0"/>
              </a:cxn>
              <a:cxn ang="0">
                <a:pos x="223" y="0"/>
              </a:cxn>
              <a:cxn ang="0">
                <a:pos x="216" y="73"/>
              </a:cxn>
              <a:cxn ang="0">
                <a:pos x="203" y="146"/>
              </a:cxn>
              <a:cxn ang="0">
                <a:pos x="183" y="217"/>
              </a:cxn>
              <a:cxn ang="0">
                <a:pos x="160" y="287"/>
              </a:cxn>
              <a:cxn ang="0">
                <a:pos x="130" y="357"/>
              </a:cxn>
              <a:cxn ang="0">
                <a:pos x="90" y="420"/>
              </a:cxn>
              <a:cxn ang="0">
                <a:pos x="50" y="484"/>
              </a:cxn>
              <a:cxn ang="0">
                <a:pos x="0" y="544"/>
              </a:cxn>
              <a:cxn ang="0">
                <a:pos x="320" y="868"/>
              </a:cxn>
              <a:cxn ang="0">
                <a:pos x="320" y="868"/>
              </a:cxn>
              <a:cxn ang="0">
                <a:pos x="363" y="821"/>
              </a:cxn>
              <a:cxn ang="0">
                <a:pos x="400" y="771"/>
              </a:cxn>
              <a:cxn ang="0">
                <a:pos x="436" y="724"/>
              </a:cxn>
              <a:cxn ang="0">
                <a:pos x="470" y="671"/>
              </a:cxn>
              <a:cxn ang="0">
                <a:pos x="500" y="621"/>
              </a:cxn>
              <a:cxn ang="0">
                <a:pos x="530" y="567"/>
              </a:cxn>
              <a:cxn ang="0">
                <a:pos x="557" y="514"/>
              </a:cxn>
              <a:cxn ang="0">
                <a:pos x="580" y="460"/>
              </a:cxn>
              <a:cxn ang="0">
                <a:pos x="600" y="404"/>
              </a:cxn>
              <a:cxn ang="0">
                <a:pos x="620" y="347"/>
              </a:cxn>
              <a:cxn ang="0">
                <a:pos x="637" y="290"/>
              </a:cxn>
              <a:cxn ang="0">
                <a:pos x="650" y="233"/>
              </a:cxn>
              <a:cxn ang="0">
                <a:pos x="660" y="177"/>
              </a:cxn>
              <a:cxn ang="0">
                <a:pos x="670" y="116"/>
              </a:cxn>
              <a:cxn ang="0">
                <a:pos x="677" y="60"/>
              </a:cxn>
              <a:cxn ang="0">
                <a:pos x="680" y="0"/>
              </a:cxn>
              <a:cxn ang="0">
                <a:pos x="223" y="0"/>
              </a:cxn>
            </a:cxnLst>
            <a:rect l="T0" t="T1" r="T2" b="T3"/>
            <a:pathLst>
              <a:path w="680" h="866">
                <a:moveTo>
                  <a:pt x="223" y="0"/>
                </a:moveTo>
                <a:lnTo>
                  <a:pt x="223" y="0"/>
                </a:lnTo>
                <a:lnTo>
                  <a:pt x="216" y="73"/>
                </a:lnTo>
                <a:lnTo>
                  <a:pt x="203" y="146"/>
                </a:lnTo>
                <a:lnTo>
                  <a:pt x="183" y="217"/>
                </a:lnTo>
                <a:lnTo>
                  <a:pt x="160" y="287"/>
                </a:lnTo>
                <a:lnTo>
                  <a:pt x="130" y="357"/>
                </a:lnTo>
                <a:lnTo>
                  <a:pt x="90" y="420"/>
                </a:lnTo>
                <a:lnTo>
                  <a:pt x="50" y="484"/>
                </a:lnTo>
                <a:lnTo>
                  <a:pt x="0" y="544"/>
                </a:lnTo>
                <a:lnTo>
                  <a:pt x="320" y="868"/>
                </a:lnTo>
                <a:lnTo>
                  <a:pt x="363" y="821"/>
                </a:lnTo>
                <a:lnTo>
                  <a:pt x="400" y="771"/>
                </a:lnTo>
                <a:lnTo>
                  <a:pt x="436" y="724"/>
                </a:lnTo>
                <a:lnTo>
                  <a:pt x="470" y="671"/>
                </a:lnTo>
                <a:lnTo>
                  <a:pt x="500" y="621"/>
                </a:lnTo>
                <a:lnTo>
                  <a:pt x="530" y="567"/>
                </a:lnTo>
                <a:lnTo>
                  <a:pt x="557" y="514"/>
                </a:lnTo>
                <a:lnTo>
                  <a:pt x="580" y="460"/>
                </a:lnTo>
                <a:lnTo>
                  <a:pt x="600" y="404"/>
                </a:lnTo>
                <a:lnTo>
                  <a:pt x="620" y="347"/>
                </a:lnTo>
                <a:lnTo>
                  <a:pt x="637" y="290"/>
                </a:lnTo>
                <a:lnTo>
                  <a:pt x="650" y="233"/>
                </a:lnTo>
                <a:lnTo>
                  <a:pt x="660" y="177"/>
                </a:lnTo>
                <a:lnTo>
                  <a:pt x="670" y="116"/>
                </a:lnTo>
                <a:lnTo>
                  <a:pt x="677" y="60"/>
                </a:lnTo>
                <a:lnTo>
                  <a:pt x="680" y="0"/>
                </a:lnTo>
                <a:lnTo>
                  <a:pt x="223" y="0"/>
                </a:lnTo>
                <a:close/>
              </a:path>
            </a:pathLst>
          </a:cu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33B22B0E-744F-462E-BB81-CBC42C5D5723}"/>
              </a:ext>
            </a:extLst>
          </p:cNvPr>
          <p:cNvSpPr/>
          <p:nvPr/>
        </p:nvSpPr>
        <p:spPr bwMode="auto">
          <a:xfrm>
            <a:off x="8612752" y="5000207"/>
            <a:ext cx="1486909" cy="1174027"/>
          </a:xfrm>
          <a:custGeom>
            <a:avLst/>
            <a:gdLst>
              <a:gd name="T0" fmla="*/ 0 w 864"/>
              <a:gd name="T1" fmla="*/ 0 h 678"/>
              <a:gd name="T2" fmla="*/ 864 w 864"/>
              <a:gd name="T3" fmla="*/ 678 h 678"/>
            </a:gdLst>
            <a:ahLst/>
            <a:cxnLst>
              <a:cxn ang="0">
                <a:pos x="543" y="0"/>
              </a:cxn>
              <a:cxn ang="0">
                <a:pos x="543" y="0"/>
              </a:cxn>
              <a:cxn ang="0">
                <a:pos x="483" y="47"/>
              </a:cxn>
              <a:cxn ang="0">
                <a:pos x="420" y="90"/>
              </a:cxn>
              <a:cxn ang="0">
                <a:pos x="353" y="127"/>
              </a:cxn>
              <a:cxn ang="0">
                <a:pos x="287" y="157"/>
              </a:cxn>
              <a:cxn ang="0">
                <a:pos x="217" y="184"/>
              </a:cxn>
              <a:cxn ang="0">
                <a:pos x="146" y="204"/>
              </a:cxn>
              <a:cxn ang="0">
                <a:pos x="73" y="217"/>
              </a:cxn>
              <a:cxn ang="0">
                <a:pos x="0" y="224"/>
              </a:cxn>
              <a:cxn ang="0">
                <a:pos x="0" y="678"/>
              </a:cxn>
              <a:cxn ang="0">
                <a:pos x="0" y="678"/>
              </a:cxn>
              <a:cxn ang="0">
                <a:pos x="56" y="675"/>
              </a:cxn>
              <a:cxn ang="0">
                <a:pos x="116" y="668"/>
              </a:cxn>
              <a:cxn ang="0">
                <a:pos x="173" y="661"/>
              </a:cxn>
              <a:cxn ang="0">
                <a:pos x="233" y="648"/>
              </a:cxn>
              <a:cxn ang="0">
                <a:pos x="290" y="635"/>
              </a:cxn>
              <a:cxn ang="0">
                <a:pos x="347" y="618"/>
              </a:cxn>
              <a:cxn ang="0">
                <a:pos x="400" y="601"/>
              </a:cxn>
              <a:cxn ang="0">
                <a:pos x="457" y="581"/>
              </a:cxn>
              <a:cxn ang="0">
                <a:pos x="510" y="554"/>
              </a:cxn>
              <a:cxn ang="0">
                <a:pos x="567" y="531"/>
              </a:cxn>
              <a:cxn ang="0">
                <a:pos x="617" y="501"/>
              </a:cxn>
              <a:cxn ang="0">
                <a:pos x="670" y="471"/>
              </a:cxn>
              <a:cxn ang="0">
                <a:pos x="720" y="438"/>
              </a:cxn>
              <a:cxn ang="0">
                <a:pos x="770" y="401"/>
              </a:cxn>
              <a:cxn ang="0">
                <a:pos x="817" y="361"/>
              </a:cxn>
              <a:cxn ang="0">
                <a:pos x="864" y="321"/>
              </a:cxn>
              <a:cxn ang="0">
                <a:pos x="543" y="0"/>
              </a:cxn>
            </a:cxnLst>
            <a:rect l="T0" t="T1" r="T2" b="T3"/>
            <a:pathLst>
              <a:path w="864" h="678">
                <a:moveTo>
                  <a:pt x="543" y="0"/>
                </a:moveTo>
                <a:lnTo>
                  <a:pt x="543" y="0"/>
                </a:lnTo>
                <a:lnTo>
                  <a:pt x="483" y="47"/>
                </a:lnTo>
                <a:lnTo>
                  <a:pt x="420" y="90"/>
                </a:lnTo>
                <a:lnTo>
                  <a:pt x="353" y="127"/>
                </a:lnTo>
                <a:lnTo>
                  <a:pt x="287" y="157"/>
                </a:lnTo>
                <a:lnTo>
                  <a:pt x="217" y="184"/>
                </a:lnTo>
                <a:lnTo>
                  <a:pt x="146" y="204"/>
                </a:lnTo>
                <a:lnTo>
                  <a:pt x="73" y="217"/>
                </a:lnTo>
                <a:lnTo>
                  <a:pt x="0" y="224"/>
                </a:lnTo>
                <a:lnTo>
                  <a:pt x="0" y="678"/>
                </a:lnTo>
                <a:lnTo>
                  <a:pt x="56" y="675"/>
                </a:lnTo>
                <a:lnTo>
                  <a:pt x="116" y="668"/>
                </a:lnTo>
                <a:lnTo>
                  <a:pt x="173" y="661"/>
                </a:lnTo>
                <a:lnTo>
                  <a:pt x="233" y="648"/>
                </a:lnTo>
                <a:lnTo>
                  <a:pt x="290" y="635"/>
                </a:lnTo>
                <a:lnTo>
                  <a:pt x="347" y="618"/>
                </a:lnTo>
                <a:lnTo>
                  <a:pt x="400" y="601"/>
                </a:lnTo>
                <a:lnTo>
                  <a:pt x="457" y="581"/>
                </a:lnTo>
                <a:lnTo>
                  <a:pt x="510" y="554"/>
                </a:lnTo>
                <a:lnTo>
                  <a:pt x="567" y="531"/>
                </a:lnTo>
                <a:lnTo>
                  <a:pt x="617" y="501"/>
                </a:lnTo>
                <a:lnTo>
                  <a:pt x="670" y="471"/>
                </a:lnTo>
                <a:lnTo>
                  <a:pt x="720" y="438"/>
                </a:lnTo>
                <a:lnTo>
                  <a:pt x="770" y="401"/>
                </a:lnTo>
                <a:lnTo>
                  <a:pt x="817" y="361"/>
                </a:lnTo>
                <a:lnTo>
                  <a:pt x="864" y="321"/>
                </a:lnTo>
                <a:lnTo>
                  <a:pt x="543" y="0"/>
                </a:lnTo>
                <a:close/>
              </a:path>
            </a:pathLst>
          </a:custGeom>
          <a:noFill/>
          <a:ln w="2540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0" name="Freeform 8">
            <a:extLst>
              <a:ext uri="{FF2B5EF4-FFF2-40B4-BE49-F238E27FC236}">
                <a16:creationId xmlns:a16="http://schemas.microsoft.com/office/drawing/2014/main" id="{3D0D5AF0-B6B2-4A91-BC15-07F3C6CE8563}"/>
              </a:ext>
            </a:extLst>
          </p:cNvPr>
          <p:cNvSpPr/>
          <p:nvPr/>
        </p:nvSpPr>
        <p:spPr bwMode="auto">
          <a:xfrm>
            <a:off x="6929654" y="5000207"/>
            <a:ext cx="1486909" cy="1174027"/>
          </a:xfrm>
          <a:custGeom>
            <a:avLst/>
            <a:gdLst>
              <a:gd name="T0" fmla="*/ 0 w 864"/>
              <a:gd name="T1" fmla="*/ 0 h 678"/>
              <a:gd name="T2" fmla="*/ 864 w 864"/>
              <a:gd name="T3" fmla="*/ 678 h 678"/>
            </a:gdLst>
            <a:ahLst/>
            <a:cxnLst>
              <a:cxn ang="0">
                <a:pos x="0" y="321"/>
              </a:cxn>
              <a:cxn ang="0">
                <a:pos x="0" y="321"/>
              </a:cxn>
              <a:cxn ang="0">
                <a:pos x="47" y="361"/>
              </a:cxn>
              <a:cxn ang="0">
                <a:pos x="94" y="401"/>
              </a:cxn>
              <a:cxn ang="0">
                <a:pos x="144" y="438"/>
              </a:cxn>
              <a:cxn ang="0">
                <a:pos x="194" y="471"/>
              </a:cxn>
              <a:cxn ang="0">
                <a:pos x="244" y="501"/>
              </a:cxn>
              <a:cxn ang="0">
                <a:pos x="297" y="531"/>
              </a:cxn>
              <a:cxn ang="0">
                <a:pos x="351" y="554"/>
              </a:cxn>
              <a:cxn ang="0">
                <a:pos x="407" y="581"/>
              </a:cxn>
              <a:cxn ang="0">
                <a:pos x="461" y="601"/>
              </a:cxn>
              <a:cxn ang="0">
                <a:pos x="517" y="618"/>
              </a:cxn>
              <a:cxn ang="0">
                <a:pos x="574" y="635"/>
              </a:cxn>
              <a:cxn ang="0">
                <a:pos x="631" y="648"/>
              </a:cxn>
              <a:cxn ang="0">
                <a:pos x="691" y="661"/>
              </a:cxn>
              <a:cxn ang="0">
                <a:pos x="748" y="668"/>
              </a:cxn>
              <a:cxn ang="0">
                <a:pos x="804" y="675"/>
              </a:cxn>
              <a:cxn ang="0">
                <a:pos x="864" y="678"/>
              </a:cxn>
              <a:cxn ang="0">
                <a:pos x="864" y="224"/>
              </a:cxn>
              <a:cxn ang="0">
                <a:pos x="864" y="224"/>
              </a:cxn>
              <a:cxn ang="0">
                <a:pos x="791" y="217"/>
              </a:cxn>
              <a:cxn ang="0">
                <a:pos x="718" y="204"/>
              </a:cxn>
              <a:cxn ang="0">
                <a:pos x="647" y="184"/>
              </a:cxn>
              <a:cxn ang="0">
                <a:pos x="577" y="157"/>
              </a:cxn>
              <a:cxn ang="0">
                <a:pos x="511" y="127"/>
              </a:cxn>
              <a:cxn ang="0">
                <a:pos x="444" y="90"/>
              </a:cxn>
              <a:cxn ang="0">
                <a:pos x="381" y="47"/>
              </a:cxn>
              <a:cxn ang="0">
                <a:pos x="321" y="0"/>
              </a:cxn>
              <a:cxn ang="0">
                <a:pos x="0" y="321"/>
              </a:cxn>
            </a:cxnLst>
            <a:rect l="T0" t="T1" r="T2" b="T3"/>
            <a:pathLst>
              <a:path w="864" h="678">
                <a:moveTo>
                  <a:pt x="0" y="321"/>
                </a:moveTo>
                <a:lnTo>
                  <a:pt x="0" y="321"/>
                </a:lnTo>
                <a:lnTo>
                  <a:pt x="47" y="361"/>
                </a:lnTo>
                <a:lnTo>
                  <a:pt x="94" y="401"/>
                </a:lnTo>
                <a:lnTo>
                  <a:pt x="144" y="438"/>
                </a:lnTo>
                <a:lnTo>
                  <a:pt x="194" y="471"/>
                </a:lnTo>
                <a:lnTo>
                  <a:pt x="244" y="501"/>
                </a:lnTo>
                <a:lnTo>
                  <a:pt x="297" y="531"/>
                </a:lnTo>
                <a:lnTo>
                  <a:pt x="351" y="554"/>
                </a:lnTo>
                <a:lnTo>
                  <a:pt x="407" y="581"/>
                </a:lnTo>
                <a:lnTo>
                  <a:pt x="461" y="601"/>
                </a:lnTo>
                <a:lnTo>
                  <a:pt x="517" y="618"/>
                </a:lnTo>
                <a:lnTo>
                  <a:pt x="574" y="635"/>
                </a:lnTo>
                <a:lnTo>
                  <a:pt x="631" y="648"/>
                </a:lnTo>
                <a:lnTo>
                  <a:pt x="691" y="661"/>
                </a:lnTo>
                <a:lnTo>
                  <a:pt x="748" y="668"/>
                </a:lnTo>
                <a:lnTo>
                  <a:pt x="804" y="675"/>
                </a:lnTo>
                <a:lnTo>
                  <a:pt x="864" y="678"/>
                </a:lnTo>
                <a:lnTo>
                  <a:pt x="864" y="224"/>
                </a:lnTo>
                <a:lnTo>
                  <a:pt x="791" y="217"/>
                </a:lnTo>
                <a:lnTo>
                  <a:pt x="718" y="204"/>
                </a:lnTo>
                <a:lnTo>
                  <a:pt x="647" y="184"/>
                </a:lnTo>
                <a:lnTo>
                  <a:pt x="577" y="157"/>
                </a:lnTo>
                <a:lnTo>
                  <a:pt x="511" y="127"/>
                </a:lnTo>
                <a:lnTo>
                  <a:pt x="444" y="90"/>
                </a:lnTo>
                <a:lnTo>
                  <a:pt x="381" y="47"/>
                </a:lnTo>
                <a:lnTo>
                  <a:pt x="321" y="0"/>
                </a:lnTo>
                <a:lnTo>
                  <a:pt x="0" y="321"/>
                </a:lnTo>
                <a:close/>
              </a:path>
            </a:pathLst>
          </a:custGeom>
          <a:noFill/>
          <a:ln w="2540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1" name="Freeform 9">
            <a:extLst>
              <a:ext uri="{FF2B5EF4-FFF2-40B4-BE49-F238E27FC236}">
                <a16:creationId xmlns:a16="http://schemas.microsoft.com/office/drawing/2014/main" id="{37190EB6-E3D5-4FCA-96D3-3E40349A961D}"/>
              </a:ext>
            </a:extLst>
          </p:cNvPr>
          <p:cNvSpPr/>
          <p:nvPr/>
        </p:nvSpPr>
        <p:spPr bwMode="auto">
          <a:xfrm>
            <a:off x="6172433" y="3914491"/>
            <a:ext cx="1171973" cy="1503032"/>
          </a:xfrm>
          <a:custGeom>
            <a:avLst/>
            <a:gdLst>
              <a:gd name="T0" fmla="*/ 0 w 681"/>
              <a:gd name="T1" fmla="*/ 0 h 868"/>
              <a:gd name="T2" fmla="*/ 681 w 681"/>
              <a:gd name="T3" fmla="*/ 868 h 868"/>
            </a:gdLst>
            <a:ahLst/>
            <a:cxnLst>
              <a:cxn ang="0">
                <a:pos x="454" y="0"/>
              </a:cxn>
              <a:cxn ang="0">
                <a:pos x="0" y="0"/>
              </a:cxn>
              <a:cxn ang="0">
                <a:pos x="0" y="0"/>
              </a:cxn>
              <a:cxn ang="0">
                <a:pos x="3" y="60"/>
              </a:cxn>
              <a:cxn ang="0">
                <a:pos x="10" y="116"/>
              </a:cxn>
              <a:cxn ang="0">
                <a:pos x="20" y="177"/>
              </a:cxn>
              <a:cxn ang="0">
                <a:pos x="30" y="233"/>
              </a:cxn>
              <a:cxn ang="0">
                <a:pos x="43" y="290"/>
              </a:cxn>
              <a:cxn ang="0">
                <a:pos x="60" y="347"/>
              </a:cxn>
              <a:cxn ang="0">
                <a:pos x="80" y="404"/>
              </a:cxn>
              <a:cxn ang="0">
                <a:pos x="100" y="460"/>
              </a:cxn>
              <a:cxn ang="0">
                <a:pos x="123" y="514"/>
              </a:cxn>
              <a:cxn ang="0">
                <a:pos x="150" y="567"/>
              </a:cxn>
              <a:cxn ang="0">
                <a:pos x="177" y="621"/>
              </a:cxn>
              <a:cxn ang="0">
                <a:pos x="210" y="671"/>
              </a:cxn>
              <a:cxn ang="0">
                <a:pos x="244" y="724"/>
              </a:cxn>
              <a:cxn ang="0">
                <a:pos x="280" y="771"/>
              </a:cxn>
              <a:cxn ang="0">
                <a:pos x="317" y="821"/>
              </a:cxn>
              <a:cxn ang="0">
                <a:pos x="360" y="868"/>
              </a:cxn>
              <a:cxn ang="0">
                <a:pos x="681" y="544"/>
              </a:cxn>
              <a:cxn ang="0">
                <a:pos x="681" y="544"/>
              </a:cxn>
              <a:cxn ang="0">
                <a:pos x="630" y="484"/>
              </a:cxn>
              <a:cxn ang="0">
                <a:pos x="587" y="420"/>
              </a:cxn>
              <a:cxn ang="0">
                <a:pos x="550" y="357"/>
              </a:cxn>
              <a:cxn ang="0">
                <a:pos x="520" y="287"/>
              </a:cxn>
              <a:cxn ang="0">
                <a:pos x="494" y="217"/>
              </a:cxn>
              <a:cxn ang="0">
                <a:pos x="477" y="146"/>
              </a:cxn>
              <a:cxn ang="0">
                <a:pos x="464" y="73"/>
              </a:cxn>
              <a:cxn ang="0">
                <a:pos x="454" y="0"/>
              </a:cxn>
              <a:cxn ang="0">
                <a:pos x="454" y="0"/>
              </a:cxn>
            </a:cxnLst>
            <a:rect l="T0" t="T1" r="T2" b="T3"/>
            <a:pathLst>
              <a:path w="681" h="866">
                <a:moveTo>
                  <a:pt x="454" y="0"/>
                </a:moveTo>
                <a:lnTo>
                  <a:pt x="0" y="0"/>
                </a:lnTo>
                <a:lnTo>
                  <a:pt x="3" y="60"/>
                </a:lnTo>
                <a:lnTo>
                  <a:pt x="10" y="116"/>
                </a:lnTo>
                <a:lnTo>
                  <a:pt x="20" y="177"/>
                </a:lnTo>
                <a:lnTo>
                  <a:pt x="30" y="233"/>
                </a:lnTo>
                <a:lnTo>
                  <a:pt x="43" y="290"/>
                </a:lnTo>
                <a:lnTo>
                  <a:pt x="60" y="347"/>
                </a:lnTo>
                <a:lnTo>
                  <a:pt x="80" y="404"/>
                </a:lnTo>
                <a:lnTo>
                  <a:pt x="100" y="460"/>
                </a:lnTo>
                <a:lnTo>
                  <a:pt x="123" y="514"/>
                </a:lnTo>
                <a:lnTo>
                  <a:pt x="150" y="567"/>
                </a:lnTo>
                <a:lnTo>
                  <a:pt x="177" y="621"/>
                </a:lnTo>
                <a:lnTo>
                  <a:pt x="210" y="671"/>
                </a:lnTo>
                <a:lnTo>
                  <a:pt x="244" y="724"/>
                </a:lnTo>
                <a:lnTo>
                  <a:pt x="280" y="771"/>
                </a:lnTo>
                <a:lnTo>
                  <a:pt x="317" y="821"/>
                </a:lnTo>
                <a:lnTo>
                  <a:pt x="360" y="868"/>
                </a:lnTo>
                <a:lnTo>
                  <a:pt x="681" y="544"/>
                </a:lnTo>
                <a:lnTo>
                  <a:pt x="630" y="484"/>
                </a:lnTo>
                <a:lnTo>
                  <a:pt x="587" y="420"/>
                </a:lnTo>
                <a:lnTo>
                  <a:pt x="550" y="357"/>
                </a:lnTo>
                <a:lnTo>
                  <a:pt x="520" y="287"/>
                </a:lnTo>
                <a:lnTo>
                  <a:pt x="494" y="217"/>
                </a:lnTo>
                <a:lnTo>
                  <a:pt x="477" y="146"/>
                </a:lnTo>
                <a:lnTo>
                  <a:pt x="464" y="73"/>
                </a:lnTo>
                <a:lnTo>
                  <a:pt x="454" y="0"/>
                </a:lnTo>
                <a:close/>
              </a:path>
            </a:pathLst>
          </a:custGeom>
          <a:noFill/>
          <a:ln w="2540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2" name="Freeform 10">
            <a:extLst>
              <a:ext uri="{FF2B5EF4-FFF2-40B4-BE49-F238E27FC236}">
                <a16:creationId xmlns:a16="http://schemas.microsoft.com/office/drawing/2014/main" id="{908D0428-24E3-49E8-AF81-895024656E2B}"/>
              </a:ext>
            </a:extLst>
          </p:cNvPr>
          <p:cNvSpPr/>
          <p:nvPr/>
        </p:nvSpPr>
        <p:spPr bwMode="auto">
          <a:xfrm>
            <a:off x="6172433" y="2219253"/>
            <a:ext cx="1171973" cy="1497838"/>
          </a:xfrm>
          <a:custGeom>
            <a:avLst/>
            <a:gdLst>
              <a:gd name="T0" fmla="*/ 0 w 681"/>
              <a:gd name="T1" fmla="*/ 0 h 865"/>
              <a:gd name="T2" fmla="*/ 681 w 681"/>
              <a:gd name="T3" fmla="*/ 865 h 865"/>
            </a:gdLst>
            <a:ahLst/>
            <a:cxnLst>
              <a:cxn ang="0">
                <a:pos x="454" y="865"/>
              </a:cxn>
              <a:cxn ang="0">
                <a:pos x="454" y="865"/>
              </a:cxn>
              <a:cxn ang="0">
                <a:pos x="464" y="795"/>
              </a:cxn>
              <a:cxn ang="0">
                <a:pos x="477" y="722"/>
              </a:cxn>
              <a:cxn ang="0">
                <a:pos x="494" y="651"/>
              </a:cxn>
              <a:cxn ang="0">
                <a:pos x="520" y="581"/>
              </a:cxn>
              <a:cxn ang="0">
                <a:pos x="550" y="511"/>
              </a:cxn>
              <a:cxn ang="0">
                <a:pos x="587" y="444"/>
              </a:cxn>
              <a:cxn ang="0">
                <a:pos x="630" y="384"/>
              </a:cxn>
              <a:cxn ang="0">
                <a:pos x="681" y="321"/>
              </a:cxn>
              <a:cxn ang="0">
                <a:pos x="360" y="0"/>
              </a:cxn>
              <a:cxn ang="0">
                <a:pos x="360" y="0"/>
              </a:cxn>
              <a:cxn ang="0">
                <a:pos x="317" y="47"/>
              </a:cxn>
              <a:cxn ang="0">
                <a:pos x="280" y="97"/>
              </a:cxn>
              <a:cxn ang="0">
                <a:pos x="244" y="144"/>
              </a:cxn>
              <a:cxn ang="0">
                <a:pos x="210" y="197"/>
              </a:cxn>
              <a:cxn ang="0">
                <a:pos x="177" y="247"/>
              </a:cxn>
              <a:cxn ang="0">
                <a:pos x="150" y="301"/>
              </a:cxn>
              <a:cxn ang="0">
                <a:pos x="123" y="354"/>
              </a:cxn>
              <a:cxn ang="0">
                <a:pos x="100" y="408"/>
              </a:cxn>
              <a:cxn ang="0">
                <a:pos x="80" y="464"/>
              </a:cxn>
              <a:cxn ang="0">
                <a:pos x="60" y="521"/>
              </a:cxn>
              <a:cxn ang="0">
                <a:pos x="43" y="578"/>
              </a:cxn>
              <a:cxn ang="0">
                <a:pos x="30" y="635"/>
              </a:cxn>
              <a:cxn ang="0">
                <a:pos x="20" y="691"/>
              </a:cxn>
              <a:cxn ang="0">
                <a:pos x="10" y="752"/>
              </a:cxn>
              <a:cxn ang="0">
                <a:pos x="3" y="808"/>
              </a:cxn>
              <a:cxn ang="0">
                <a:pos x="0" y="865"/>
              </a:cxn>
              <a:cxn ang="0">
                <a:pos x="454" y="865"/>
              </a:cxn>
            </a:cxnLst>
            <a:rect l="T0" t="T1" r="T2" b="T3"/>
            <a:pathLst>
              <a:path w="681" h="865">
                <a:moveTo>
                  <a:pt x="454" y="865"/>
                </a:moveTo>
                <a:lnTo>
                  <a:pt x="454" y="865"/>
                </a:lnTo>
                <a:lnTo>
                  <a:pt x="464" y="795"/>
                </a:lnTo>
                <a:lnTo>
                  <a:pt x="477" y="722"/>
                </a:lnTo>
                <a:lnTo>
                  <a:pt x="494" y="651"/>
                </a:lnTo>
                <a:lnTo>
                  <a:pt x="520" y="581"/>
                </a:lnTo>
                <a:lnTo>
                  <a:pt x="550" y="511"/>
                </a:lnTo>
                <a:lnTo>
                  <a:pt x="587" y="444"/>
                </a:lnTo>
                <a:lnTo>
                  <a:pt x="630" y="384"/>
                </a:lnTo>
                <a:lnTo>
                  <a:pt x="681" y="321"/>
                </a:lnTo>
                <a:lnTo>
                  <a:pt x="360" y="0"/>
                </a:lnTo>
                <a:lnTo>
                  <a:pt x="317" y="47"/>
                </a:lnTo>
                <a:lnTo>
                  <a:pt x="280" y="97"/>
                </a:lnTo>
                <a:lnTo>
                  <a:pt x="244" y="144"/>
                </a:lnTo>
                <a:lnTo>
                  <a:pt x="210" y="197"/>
                </a:lnTo>
                <a:lnTo>
                  <a:pt x="177" y="247"/>
                </a:lnTo>
                <a:lnTo>
                  <a:pt x="150" y="301"/>
                </a:lnTo>
                <a:lnTo>
                  <a:pt x="123" y="354"/>
                </a:lnTo>
                <a:lnTo>
                  <a:pt x="100" y="408"/>
                </a:lnTo>
                <a:lnTo>
                  <a:pt x="80" y="464"/>
                </a:lnTo>
                <a:lnTo>
                  <a:pt x="60" y="521"/>
                </a:lnTo>
                <a:lnTo>
                  <a:pt x="43" y="578"/>
                </a:lnTo>
                <a:lnTo>
                  <a:pt x="30" y="635"/>
                </a:lnTo>
                <a:lnTo>
                  <a:pt x="20" y="691"/>
                </a:lnTo>
                <a:lnTo>
                  <a:pt x="10" y="752"/>
                </a:lnTo>
                <a:lnTo>
                  <a:pt x="3" y="808"/>
                </a:lnTo>
                <a:lnTo>
                  <a:pt x="0" y="865"/>
                </a:lnTo>
                <a:lnTo>
                  <a:pt x="454" y="865"/>
                </a:lnTo>
                <a:close/>
              </a:path>
            </a:pathLst>
          </a:custGeom>
          <a:noFill/>
          <a:ln w="2540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3" name="Freeform 11">
            <a:extLst>
              <a:ext uri="{FF2B5EF4-FFF2-40B4-BE49-F238E27FC236}">
                <a16:creationId xmlns:a16="http://schemas.microsoft.com/office/drawing/2014/main" id="{54C254FB-44A2-4B20-A835-75AFB7DE2F1A}"/>
              </a:ext>
            </a:extLst>
          </p:cNvPr>
          <p:cNvSpPr/>
          <p:nvPr/>
        </p:nvSpPr>
        <p:spPr bwMode="auto">
          <a:xfrm>
            <a:off x="6929654" y="1462542"/>
            <a:ext cx="1486909" cy="1174027"/>
          </a:xfrm>
          <a:custGeom>
            <a:avLst/>
            <a:gdLst>
              <a:gd name="T0" fmla="*/ 0 w 864"/>
              <a:gd name="T1" fmla="*/ 0 h 678"/>
              <a:gd name="T2" fmla="*/ 864 w 864"/>
              <a:gd name="T3" fmla="*/ 678 h 678"/>
            </a:gdLst>
            <a:ahLst/>
            <a:cxnLst>
              <a:cxn ang="0">
                <a:pos x="321" y="678"/>
              </a:cxn>
              <a:cxn ang="0">
                <a:pos x="321" y="678"/>
              </a:cxn>
              <a:cxn ang="0">
                <a:pos x="381" y="631"/>
              </a:cxn>
              <a:cxn ang="0">
                <a:pos x="444" y="588"/>
              </a:cxn>
              <a:cxn ang="0">
                <a:pos x="511" y="551"/>
              </a:cxn>
              <a:cxn ang="0">
                <a:pos x="577" y="521"/>
              </a:cxn>
              <a:cxn ang="0">
                <a:pos x="647" y="494"/>
              </a:cxn>
              <a:cxn ang="0">
                <a:pos x="718" y="474"/>
              </a:cxn>
              <a:cxn ang="0">
                <a:pos x="791" y="461"/>
              </a:cxn>
              <a:cxn ang="0">
                <a:pos x="864" y="454"/>
              </a:cxn>
              <a:cxn ang="0">
                <a:pos x="864" y="0"/>
              </a:cxn>
              <a:cxn ang="0">
                <a:pos x="864" y="0"/>
              </a:cxn>
              <a:cxn ang="0">
                <a:pos x="804" y="3"/>
              </a:cxn>
              <a:cxn ang="0">
                <a:pos x="748" y="10"/>
              </a:cxn>
              <a:cxn ang="0">
                <a:pos x="691" y="17"/>
              </a:cxn>
              <a:cxn ang="0">
                <a:pos x="631" y="30"/>
              </a:cxn>
              <a:cxn ang="0">
                <a:pos x="574" y="43"/>
              </a:cxn>
              <a:cxn ang="0">
                <a:pos x="517" y="60"/>
              </a:cxn>
              <a:cxn ang="0">
                <a:pos x="461" y="77"/>
              </a:cxn>
              <a:cxn ang="0">
                <a:pos x="407" y="97"/>
              </a:cxn>
              <a:cxn ang="0">
                <a:pos x="351" y="124"/>
              </a:cxn>
              <a:cxn ang="0">
                <a:pos x="297" y="147"/>
              </a:cxn>
              <a:cxn ang="0">
                <a:pos x="244" y="177"/>
              </a:cxn>
              <a:cxn ang="0">
                <a:pos x="194" y="207"/>
              </a:cxn>
              <a:cxn ang="0">
                <a:pos x="144" y="240"/>
              </a:cxn>
              <a:cxn ang="0">
                <a:pos x="94" y="277"/>
              </a:cxn>
              <a:cxn ang="0">
                <a:pos x="47" y="317"/>
              </a:cxn>
              <a:cxn ang="0">
                <a:pos x="0" y="357"/>
              </a:cxn>
              <a:cxn ang="0">
                <a:pos x="321" y="678"/>
              </a:cxn>
            </a:cxnLst>
            <a:rect l="T0" t="T1" r="T2" b="T3"/>
            <a:pathLst>
              <a:path w="864" h="678">
                <a:moveTo>
                  <a:pt x="321" y="678"/>
                </a:moveTo>
                <a:lnTo>
                  <a:pt x="321" y="678"/>
                </a:lnTo>
                <a:lnTo>
                  <a:pt x="381" y="631"/>
                </a:lnTo>
                <a:lnTo>
                  <a:pt x="444" y="588"/>
                </a:lnTo>
                <a:lnTo>
                  <a:pt x="511" y="551"/>
                </a:lnTo>
                <a:lnTo>
                  <a:pt x="577" y="521"/>
                </a:lnTo>
                <a:lnTo>
                  <a:pt x="647" y="494"/>
                </a:lnTo>
                <a:lnTo>
                  <a:pt x="718" y="474"/>
                </a:lnTo>
                <a:lnTo>
                  <a:pt x="791" y="461"/>
                </a:lnTo>
                <a:lnTo>
                  <a:pt x="864" y="454"/>
                </a:lnTo>
                <a:lnTo>
                  <a:pt x="864" y="0"/>
                </a:lnTo>
                <a:lnTo>
                  <a:pt x="804" y="3"/>
                </a:lnTo>
                <a:lnTo>
                  <a:pt x="748" y="10"/>
                </a:lnTo>
                <a:lnTo>
                  <a:pt x="691" y="17"/>
                </a:lnTo>
                <a:lnTo>
                  <a:pt x="631" y="30"/>
                </a:lnTo>
                <a:lnTo>
                  <a:pt x="574" y="43"/>
                </a:lnTo>
                <a:lnTo>
                  <a:pt x="517" y="60"/>
                </a:lnTo>
                <a:lnTo>
                  <a:pt x="461" y="77"/>
                </a:lnTo>
                <a:lnTo>
                  <a:pt x="407" y="97"/>
                </a:lnTo>
                <a:lnTo>
                  <a:pt x="351" y="124"/>
                </a:lnTo>
                <a:lnTo>
                  <a:pt x="297" y="147"/>
                </a:lnTo>
                <a:lnTo>
                  <a:pt x="244" y="177"/>
                </a:lnTo>
                <a:lnTo>
                  <a:pt x="194" y="207"/>
                </a:lnTo>
                <a:lnTo>
                  <a:pt x="144" y="240"/>
                </a:lnTo>
                <a:lnTo>
                  <a:pt x="94" y="277"/>
                </a:lnTo>
                <a:lnTo>
                  <a:pt x="47" y="317"/>
                </a:lnTo>
                <a:lnTo>
                  <a:pt x="0" y="357"/>
                </a:lnTo>
                <a:lnTo>
                  <a:pt x="321" y="678"/>
                </a:lnTo>
                <a:close/>
              </a:path>
            </a:pathLst>
          </a:custGeom>
          <a:noFill/>
          <a:ln w="1905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4" name="Text Box 22">
            <a:extLst>
              <a:ext uri="{FF2B5EF4-FFF2-40B4-BE49-F238E27FC236}">
                <a16:creationId xmlns:a16="http://schemas.microsoft.com/office/drawing/2014/main" id="{476398A5-23ED-4975-90C1-F2CA73F1C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88396" y="1815787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 dirty="0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5" name="Freeform 25">
            <a:extLst>
              <a:ext uri="{FF2B5EF4-FFF2-40B4-BE49-F238E27FC236}">
                <a16:creationId xmlns:a16="http://schemas.microsoft.com/office/drawing/2014/main" id="{315C5E5D-68B2-40CE-9DD6-3012CE64755C}"/>
              </a:ext>
            </a:extLst>
          </p:cNvPr>
          <p:cNvSpPr/>
          <p:nvPr/>
        </p:nvSpPr>
        <p:spPr bwMode="auto">
          <a:xfrm>
            <a:off x="2490216" y="3021144"/>
            <a:ext cx="3278427" cy="235499"/>
          </a:xfrm>
          <a:custGeom>
            <a:avLst/>
            <a:gdLst>
              <a:gd name="T0" fmla="*/ 0 w 1905"/>
              <a:gd name="T1" fmla="*/ 0 h 136"/>
              <a:gd name="T2" fmla="*/ 1905 w 1905"/>
              <a:gd name="T3" fmla="*/ 136 h 136"/>
            </a:gdLst>
            <a:ahLst/>
            <a:cxnLst>
              <a:cxn ang="0">
                <a:pos x="0" y="136"/>
              </a:cxn>
              <a:cxn ang="0">
                <a:pos x="317" y="0"/>
              </a:cxn>
              <a:cxn ang="0">
                <a:pos x="1905" y="0"/>
              </a:cxn>
            </a:cxnLst>
            <a:rect l="T0" t="T1" r="T2" b="T3"/>
            <a:pathLst>
              <a:path w="1905" h="136">
                <a:moveTo>
                  <a:pt x="0" y="136"/>
                </a:moveTo>
                <a:lnTo>
                  <a:pt x="317" y="0"/>
                </a:lnTo>
                <a:lnTo>
                  <a:pt x="1905" y="0"/>
                </a:lnTo>
              </a:path>
            </a:pathLst>
          </a:custGeom>
          <a:noFill/>
          <a:ln w="25400" cap="rnd" cmpd="sng">
            <a:solidFill>
              <a:schemeClr val="tx1">
                <a:lumMod val="75000"/>
                <a:lumOff val="25000"/>
              </a:schemeClr>
            </a:solidFill>
            <a:prstDash val="sysDot"/>
            <a:round/>
          </a:ln>
        </p:spPr>
        <p:txBody>
          <a:bodyPr wrap="none" anchor="ctr"/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7" name="文本框 48">
            <a:extLst>
              <a:ext uri="{FF2B5EF4-FFF2-40B4-BE49-F238E27FC236}">
                <a16:creationId xmlns:a16="http://schemas.microsoft.com/office/drawing/2014/main" id="{C76D4CA8-9311-4D3D-ADE8-1B4A23D9E9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7279" y="3429000"/>
            <a:ext cx="3085804" cy="33842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1599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在此添加您的标题</a:t>
            </a:r>
          </a:p>
        </p:txBody>
      </p:sp>
      <p:sp>
        <p:nvSpPr>
          <p:cNvPr id="48" name="Text Box 22">
            <a:extLst>
              <a:ext uri="{FF2B5EF4-FFF2-40B4-BE49-F238E27FC236}">
                <a16:creationId xmlns:a16="http://schemas.microsoft.com/office/drawing/2014/main" id="{D504B35B-990F-4CC8-8CBE-F3DF8FF2E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169" y="2891301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49" name="Text Box 22">
            <a:extLst>
              <a:ext uri="{FF2B5EF4-FFF2-40B4-BE49-F238E27FC236}">
                <a16:creationId xmlns:a16="http://schemas.microsoft.com/office/drawing/2014/main" id="{D5D01B2F-6E57-45B2-8CE6-FE8D21811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6169" y="4385945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0" name="Text Box 22">
            <a:extLst>
              <a:ext uri="{FF2B5EF4-FFF2-40B4-BE49-F238E27FC236}">
                <a16:creationId xmlns:a16="http://schemas.microsoft.com/office/drawing/2014/main" id="{6B9A29AC-5739-41EB-943D-27287D330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8733" y="5433703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1" name="Text Box 22">
            <a:extLst>
              <a:ext uri="{FF2B5EF4-FFF2-40B4-BE49-F238E27FC236}">
                <a16:creationId xmlns:a16="http://schemas.microsoft.com/office/drawing/2014/main" id="{B62CC633-BF65-4D4B-BDD4-94E755596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193" y="1843544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2" name="Text Box 22">
            <a:extLst>
              <a:ext uri="{FF2B5EF4-FFF2-40B4-BE49-F238E27FC236}">
                <a16:creationId xmlns:a16="http://schemas.microsoft.com/office/drawing/2014/main" id="{BCC61E05-9CAE-4FF2-AC7C-313B4EC9D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760" y="2891301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 dirty="0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3" name="Text Box 22">
            <a:extLst>
              <a:ext uri="{FF2B5EF4-FFF2-40B4-BE49-F238E27FC236}">
                <a16:creationId xmlns:a16="http://schemas.microsoft.com/office/drawing/2014/main" id="{7E645231-8DD7-4601-9F28-0663FF9CE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759" y="4320061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4" name="Text Box 22">
            <a:extLst>
              <a:ext uri="{FF2B5EF4-FFF2-40B4-BE49-F238E27FC236}">
                <a16:creationId xmlns:a16="http://schemas.microsoft.com/office/drawing/2014/main" id="{B7A057F9-53A4-42AA-8C20-671854027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72" y="5433703"/>
            <a:ext cx="671979" cy="58451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标题</a:t>
            </a:r>
            <a:r>
              <a:rPr lang="en-US" altLang="zh-CN" sz="15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5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6918089C-B1DD-4026-9742-D3017A2EA876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122218" y="3138894"/>
            <a:ext cx="2475753" cy="3714776"/>
          </a:xfrm>
          <a:custGeom>
            <a:avLst/>
            <a:gdLst/>
            <a:ahLst/>
            <a:cxnLst>
              <a:cxn ang="0">
                <a:pos x="1708" y="1519"/>
              </a:cxn>
              <a:cxn ang="0">
                <a:pos x="1498" y="1538"/>
              </a:cxn>
              <a:cxn ang="0">
                <a:pos x="1122" y="1297"/>
              </a:cxn>
              <a:cxn ang="0">
                <a:pos x="1752" y="2807"/>
              </a:cxn>
              <a:cxn ang="0">
                <a:pos x="1610" y="3038"/>
              </a:cxn>
              <a:cxn ang="0">
                <a:pos x="919" y="2695"/>
              </a:cxn>
              <a:cxn ang="0">
                <a:pos x="762" y="2440"/>
              </a:cxn>
              <a:cxn ang="0">
                <a:pos x="142" y="3023"/>
              </a:cxn>
              <a:cxn ang="0">
                <a:pos x="62" y="2765"/>
              </a:cxn>
              <a:cxn ang="0">
                <a:pos x="446" y="1828"/>
              </a:cxn>
              <a:cxn ang="0">
                <a:pos x="716" y="1199"/>
              </a:cxn>
              <a:cxn ang="0">
                <a:pos x="224" y="248"/>
              </a:cxn>
              <a:cxn ang="0">
                <a:pos x="1016" y="544"/>
              </a:cxn>
              <a:cxn ang="0">
                <a:pos x="1380" y="798"/>
              </a:cxn>
              <a:cxn ang="0">
                <a:pos x="1798" y="1157"/>
              </a:cxn>
              <a:cxn ang="0">
                <a:pos x="2122" y="1197"/>
              </a:cxn>
              <a:cxn ang="0">
                <a:pos x="1995" y="1323"/>
              </a:cxn>
              <a:cxn ang="0">
                <a:pos x="2117" y="1563"/>
              </a:cxn>
              <a:cxn ang="0">
                <a:pos x="373" y="58"/>
              </a:cxn>
              <a:cxn ang="0">
                <a:pos x="664" y="308"/>
              </a:cxn>
              <a:cxn ang="0">
                <a:pos x="835" y="453"/>
              </a:cxn>
              <a:cxn ang="0">
                <a:pos x="1115" y="723"/>
              </a:cxn>
              <a:cxn ang="0">
                <a:pos x="968" y="813"/>
              </a:cxn>
              <a:cxn ang="0">
                <a:pos x="1322" y="790"/>
              </a:cxn>
              <a:cxn ang="0">
                <a:pos x="835" y="848"/>
              </a:cxn>
              <a:cxn ang="0">
                <a:pos x="1122" y="1355"/>
              </a:cxn>
              <a:cxn ang="0">
                <a:pos x="864" y="960"/>
              </a:cxn>
              <a:cxn ang="0">
                <a:pos x="980" y="1318"/>
              </a:cxn>
              <a:cxn ang="0">
                <a:pos x="1336" y="939"/>
              </a:cxn>
              <a:cxn ang="0">
                <a:pos x="940" y="994"/>
              </a:cxn>
              <a:cxn ang="0">
                <a:pos x="1051" y="1082"/>
              </a:cxn>
              <a:cxn ang="0">
                <a:pos x="731" y="1126"/>
              </a:cxn>
              <a:cxn ang="0">
                <a:pos x="1329" y="1221"/>
              </a:cxn>
              <a:cxn ang="0">
                <a:pos x="830" y="1141"/>
              </a:cxn>
              <a:cxn ang="0">
                <a:pos x="1119" y="1174"/>
              </a:cxn>
              <a:cxn ang="0">
                <a:pos x="739" y="1202"/>
              </a:cxn>
              <a:cxn ang="0">
                <a:pos x="2048" y="1309"/>
              </a:cxn>
              <a:cxn ang="0">
                <a:pos x="889" y="1308"/>
              </a:cxn>
              <a:cxn ang="0">
                <a:pos x="820" y="1338"/>
              </a:cxn>
              <a:cxn ang="0">
                <a:pos x="550" y="1953"/>
              </a:cxn>
              <a:cxn ang="0">
                <a:pos x="789" y="1369"/>
              </a:cxn>
              <a:cxn ang="0">
                <a:pos x="1074" y="1624"/>
              </a:cxn>
              <a:cxn ang="0">
                <a:pos x="174" y="2631"/>
              </a:cxn>
              <a:cxn ang="0">
                <a:pos x="455" y="2024"/>
              </a:cxn>
              <a:cxn ang="0">
                <a:pos x="467" y="2126"/>
              </a:cxn>
              <a:cxn ang="0">
                <a:pos x="1464" y="2673"/>
              </a:cxn>
              <a:cxn ang="0">
                <a:pos x="1114" y="1510"/>
              </a:cxn>
              <a:cxn ang="0">
                <a:pos x="1265" y="1740"/>
              </a:cxn>
              <a:cxn ang="0">
                <a:pos x="1694" y="1455"/>
              </a:cxn>
              <a:cxn ang="0">
                <a:pos x="1846" y="1491"/>
              </a:cxn>
              <a:cxn ang="0">
                <a:pos x="2097" y="1535"/>
              </a:cxn>
              <a:cxn ang="0">
                <a:pos x="1922" y="1552"/>
              </a:cxn>
              <a:cxn ang="0">
                <a:pos x="1460" y="1621"/>
              </a:cxn>
              <a:cxn ang="0">
                <a:pos x="919" y="2350"/>
              </a:cxn>
              <a:cxn ang="0">
                <a:pos x="1238" y="2292"/>
              </a:cxn>
              <a:cxn ang="0">
                <a:pos x="876" y="2412"/>
              </a:cxn>
              <a:cxn ang="0">
                <a:pos x="729" y="2463"/>
              </a:cxn>
              <a:cxn ang="0">
                <a:pos x="930" y="2625"/>
              </a:cxn>
              <a:cxn ang="0">
                <a:pos x="1610" y="2849"/>
              </a:cxn>
              <a:cxn ang="0">
                <a:pos x="214" y="2843"/>
              </a:cxn>
              <a:cxn ang="0">
                <a:pos x="37" y="2762"/>
              </a:cxn>
              <a:cxn ang="0">
                <a:pos x="1634" y="2863"/>
              </a:cxn>
              <a:cxn ang="0">
                <a:pos x="77" y="3059"/>
              </a:cxn>
            </a:cxnLst>
            <a:rect l="0" t="0" r="r" b="b"/>
            <a:pathLst>
              <a:path w="2147" h="3130">
                <a:moveTo>
                  <a:pt x="2117" y="1563"/>
                </a:moveTo>
                <a:lnTo>
                  <a:pt x="2117" y="1563"/>
                </a:lnTo>
                <a:lnTo>
                  <a:pt x="2111" y="1565"/>
                </a:lnTo>
                <a:lnTo>
                  <a:pt x="2105" y="1567"/>
                </a:lnTo>
                <a:lnTo>
                  <a:pt x="2093" y="1569"/>
                </a:lnTo>
                <a:lnTo>
                  <a:pt x="2082" y="1571"/>
                </a:lnTo>
                <a:lnTo>
                  <a:pt x="2078" y="1575"/>
                </a:lnTo>
                <a:lnTo>
                  <a:pt x="2072" y="1578"/>
                </a:lnTo>
                <a:lnTo>
                  <a:pt x="2072" y="1578"/>
                </a:lnTo>
                <a:lnTo>
                  <a:pt x="2066" y="1585"/>
                </a:lnTo>
                <a:lnTo>
                  <a:pt x="2061" y="1593"/>
                </a:lnTo>
                <a:lnTo>
                  <a:pt x="2056" y="1597"/>
                </a:lnTo>
                <a:lnTo>
                  <a:pt x="2052" y="1600"/>
                </a:lnTo>
                <a:lnTo>
                  <a:pt x="2047" y="1602"/>
                </a:lnTo>
                <a:lnTo>
                  <a:pt x="2040" y="1604"/>
                </a:lnTo>
                <a:lnTo>
                  <a:pt x="2040" y="1604"/>
                </a:lnTo>
                <a:lnTo>
                  <a:pt x="2032" y="1602"/>
                </a:lnTo>
                <a:lnTo>
                  <a:pt x="2023" y="1600"/>
                </a:lnTo>
                <a:lnTo>
                  <a:pt x="2014" y="1595"/>
                </a:lnTo>
                <a:lnTo>
                  <a:pt x="2010" y="1592"/>
                </a:lnTo>
                <a:lnTo>
                  <a:pt x="2007" y="1589"/>
                </a:lnTo>
                <a:lnTo>
                  <a:pt x="2007" y="1589"/>
                </a:lnTo>
                <a:lnTo>
                  <a:pt x="2006" y="1590"/>
                </a:lnTo>
                <a:lnTo>
                  <a:pt x="2005" y="1591"/>
                </a:lnTo>
                <a:lnTo>
                  <a:pt x="2003" y="1591"/>
                </a:lnTo>
                <a:lnTo>
                  <a:pt x="2000" y="1592"/>
                </a:lnTo>
                <a:lnTo>
                  <a:pt x="1999" y="1593"/>
                </a:lnTo>
                <a:lnTo>
                  <a:pt x="1999" y="1593"/>
                </a:lnTo>
                <a:lnTo>
                  <a:pt x="1996" y="1601"/>
                </a:lnTo>
                <a:lnTo>
                  <a:pt x="1994" y="1610"/>
                </a:lnTo>
                <a:lnTo>
                  <a:pt x="1989" y="1617"/>
                </a:lnTo>
                <a:lnTo>
                  <a:pt x="1984" y="1625"/>
                </a:lnTo>
                <a:lnTo>
                  <a:pt x="1977" y="1630"/>
                </a:lnTo>
                <a:lnTo>
                  <a:pt x="1969" y="1636"/>
                </a:lnTo>
                <a:lnTo>
                  <a:pt x="1960" y="1639"/>
                </a:lnTo>
                <a:lnTo>
                  <a:pt x="1949" y="1642"/>
                </a:lnTo>
                <a:lnTo>
                  <a:pt x="1949" y="1642"/>
                </a:lnTo>
                <a:lnTo>
                  <a:pt x="1945" y="1640"/>
                </a:lnTo>
                <a:lnTo>
                  <a:pt x="1941" y="1638"/>
                </a:lnTo>
                <a:lnTo>
                  <a:pt x="1936" y="1635"/>
                </a:lnTo>
                <a:lnTo>
                  <a:pt x="1933" y="1631"/>
                </a:lnTo>
                <a:lnTo>
                  <a:pt x="1930" y="1627"/>
                </a:lnTo>
                <a:lnTo>
                  <a:pt x="1928" y="1623"/>
                </a:lnTo>
                <a:lnTo>
                  <a:pt x="1927" y="1617"/>
                </a:lnTo>
                <a:lnTo>
                  <a:pt x="1926" y="1612"/>
                </a:lnTo>
                <a:lnTo>
                  <a:pt x="1926" y="1612"/>
                </a:lnTo>
                <a:lnTo>
                  <a:pt x="1918" y="1611"/>
                </a:lnTo>
                <a:lnTo>
                  <a:pt x="1911" y="1609"/>
                </a:lnTo>
                <a:lnTo>
                  <a:pt x="1902" y="1605"/>
                </a:lnTo>
                <a:lnTo>
                  <a:pt x="1899" y="1602"/>
                </a:lnTo>
                <a:lnTo>
                  <a:pt x="1897" y="1599"/>
                </a:lnTo>
                <a:lnTo>
                  <a:pt x="1897" y="1599"/>
                </a:lnTo>
                <a:lnTo>
                  <a:pt x="1891" y="1602"/>
                </a:lnTo>
                <a:lnTo>
                  <a:pt x="1887" y="1605"/>
                </a:lnTo>
                <a:lnTo>
                  <a:pt x="1883" y="1606"/>
                </a:lnTo>
                <a:lnTo>
                  <a:pt x="1879" y="1607"/>
                </a:lnTo>
                <a:lnTo>
                  <a:pt x="1873" y="1607"/>
                </a:lnTo>
                <a:lnTo>
                  <a:pt x="1869" y="1606"/>
                </a:lnTo>
                <a:lnTo>
                  <a:pt x="1865" y="1605"/>
                </a:lnTo>
                <a:lnTo>
                  <a:pt x="1861" y="1602"/>
                </a:lnTo>
                <a:lnTo>
                  <a:pt x="1854" y="1597"/>
                </a:lnTo>
                <a:lnTo>
                  <a:pt x="1848" y="1590"/>
                </a:lnTo>
                <a:lnTo>
                  <a:pt x="1843" y="1580"/>
                </a:lnTo>
                <a:lnTo>
                  <a:pt x="1841" y="1569"/>
                </a:lnTo>
                <a:lnTo>
                  <a:pt x="1841" y="1569"/>
                </a:lnTo>
                <a:lnTo>
                  <a:pt x="1820" y="1549"/>
                </a:lnTo>
                <a:lnTo>
                  <a:pt x="1809" y="1539"/>
                </a:lnTo>
                <a:lnTo>
                  <a:pt x="1796" y="1531"/>
                </a:lnTo>
                <a:lnTo>
                  <a:pt x="1796" y="1531"/>
                </a:lnTo>
                <a:lnTo>
                  <a:pt x="1792" y="1534"/>
                </a:lnTo>
                <a:lnTo>
                  <a:pt x="1788" y="1536"/>
                </a:lnTo>
                <a:lnTo>
                  <a:pt x="1783" y="1537"/>
                </a:lnTo>
                <a:lnTo>
                  <a:pt x="1780" y="1538"/>
                </a:lnTo>
                <a:lnTo>
                  <a:pt x="1776" y="1537"/>
                </a:lnTo>
                <a:lnTo>
                  <a:pt x="1772" y="1537"/>
                </a:lnTo>
                <a:lnTo>
                  <a:pt x="1764" y="1534"/>
                </a:lnTo>
                <a:lnTo>
                  <a:pt x="1757" y="1529"/>
                </a:lnTo>
                <a:lnTo>
                  <a:pt x="1750" y="1522"/>
                </a:lnTo>
                <a:lnTo>
                  <a:pt x="1739" y="1510"/>
                </a:lnTo>
                <a:lnTo>
                  <a:pt x="1739" y="1510"/>
                </a:lnTo>
                <a:lnTo>
                  <a:pt x="1729" y="1514"/>
                </a:lnTo>
                <a:lnTo>
                  <a:pt x="1719" y="1517"/>
                </a:lnTo>
                <a:lnTo>
                  <a:pt x="1708" y="1519"/>
                </a:lnTo>
                <a:lnTo>
                  <a:pt x="1698" y="1520"/>
                </a:lnTo>
                <a:lnTo>
                  <a:pt x="1686" y="1520"/>
                </a:lnTo>
                <a:lnTo>
                  <a:pt x="1676" y="1519"/>
                </a:lnTo>
                <a:lnTo>
                  <a:pt x="1666" y="1517"/>
                </a:lnTo>
                <a:lnTo>
                  <a:pt x="1656" y="1513"/>
                </a:lnTo>
                <a:lnTo>
                  <a:pt x="1656" y="1513"/>
                </a:lnTo>
                <a:lnTo>
                  <a:pt x="1653" y="1504"/>
                </a:lnTo>
                <a:lnTo>
                  <a:pt x="1647" y="1496"/>
                </a:lnTo>
                <a:lnTo>
                  <a:pt x="1637" y="1484"/>
                </a:lnTo>
                <a:lnTo>
                  <a:pt x="1624" y="1471"/>
                </a:lnTo>
                <a:lnTo>
                  <a:pt x="1612" y="1459"/>
                </a:lnTo>
                <a:lnTo>
                  <a:pt x="1612" y="1459"/>
                </a:lnTo>
                <a:lnTo>
                  <a:pt x="1614" y="1449"/>
                </a:lnTo>
                <a:lnTo>
                  <a:pt x="1615" y="1445"/>
                </a:lnTo>
                <a:lnTo>
                  <a:pt x="1618" y="1442"/>
                </a:lnTo>
                <a:lnTo>
                  <a:pt x="1618" y="1442"/>
                </a:lnTo>
                <a:lnTo>
                  <a:pt x="1585" y="1417"/>
                </a:lnTo>
                <a:lnTo>
                  <a:pt x="1552" y="1392"/>
                </a:lnTo>
                <a:lnTo>
                  <a:pt x="1519" y="1364"/>
                </a:lnTo>
                <a:lnTo>
                  <a:pt x="1487" y="1336"/>
                </a:lnTo>
                <a:lnTo>
                  <a:pt x="1487" y="1336"/>
                </a:lnTo>
                <a:lnTo>
                  <a:pt x="1478" y="1345"/>
                </a:lnTo>
                <a:lnTo>
                  <a:pt x="1474" y="1350"/>
                </a:lnTo>
                <a:lnTo>
                  <a:pt x="1469" y="1353"/>
                </a:lnTo>
                <a:lnTo>
                  <a:pt x="1463" y="1356"/>
                </a:lnTo>
                <a:lnTo>
                  <a:pt x="1457" y="1358"/>
                </a:lnTo>
                <a:lnTo>
                  <a:pt x="1449" y="1358"/>
                </a:lnTo>
                <a:lnTo>
                  <a:pt x="1442" y="1357"/>
                </a:lnTo>
                <a:lnTo>
                  <a:pt x="1442" y="1357"/>
                </a:lnTo>
                <a:lnTo>
                  <a:pt x="1439" y="1353"/>
                </a:lnTo>
                <a:lnTo>
                  <a:pt x="1435" y="1349"/>
                </a:lnTo>
                <a:lnTo>
                  <a:pt x="1429" y="1340"/>
                </a:lnTo>
                <a:lnTo>
                  <a:pt x="1422" y="1332"/>
                </a:lnTo>
                <a:lnTo>
                  <a:pt x="1418" y="1328"/>
                </a:lnTo>
                <a:lnTo>
                  <a:pt x="1414" y="1325"/>
                </a:lnTo>
                <a:lnTo>
                  <a:pt x="1414" y="1325"/>
                </a:lnTo>
                <a:lnTo>
                  <a:pt x="1407" y="1312"/>
                </a:lnTo>
                <a:lnTo>
                  <a:pt x="1399" y="1302"/>
                </a:lnTo>
                <a:lnTo>
                  <a:pt x="1389" y="1290"/>
                </a:lnTo>
                <a:lnTo>
                  <a:pt x="1380" y="1280"/>
                </a:lnTo>
                <a:lnTo>
                  <a:pt x="1369" y="1271"/>
                </a:lnTo>
                <a:lnTo>
                  <a:pt x="1357" y="1261"/>
                </a:lnTo>
                <a:lnTo>
                  <a:pt x="1344" y="1252"/>
                </a:lnTo>
                <a:lnTo>
                  <a:pt x="1331" y="1244"/>
                </a:lnTo>
                <a:lnTo>
                  <a:pt x="1305" y="1228"/>
                </a:lnTo>
                <a:lnTo>
                  <a:pt x="1276" y="1214"/>
                </a:lnTo>
                <a:lnTo>
                  <a:pt x="1219" y="1187"/>
                </a:lnTo>
                <a:lnTo>
                  <a:pt x="1219" y="1187"/>
                </a:lnTo>
                <a:lnTo>
                  <a:pt x="1212" y="1188"/>
                </a:lnTo>
                <a:lnTo>
                  <a:pt x="1205" y="1187"/>
                </a:lnTo>
                <a:lnTo>
                  <a:pt x="1199" y="1186"/>
                </a:lnTo>
                <a:lnTo>
                  <a:pt x="1192" y="1184"/>
                </a:lnTo>
                <a:lnTo>
                  <a:pt x="1178" y="1178"/>
                </a:lnTo>
                <a:lnTo>
                  <a:pt x="1171" y="1177"/>
                </a:lnTo>
                <a:lnTo>
                  <a:pt x="1163" y="1176"/>
                </a:lnTo>
                <a:lnTo>
                  <a:pt x="1163" y="1176"/>
                </a:lnTo>
                <a:lnTo>
                  <a:pt x="1176" y="1193"/>
                </a:lnTo>
                <a:lnTo>
                  <a:pt x="1190" y="1212"/>
                </a:lnTo>
                <a:lnTo>
                  <a:pt x="1220" y="1247"/>
                </a:lnTo>
                <a:lnTo>
                  <a:pt x="1251" y="1282"/>
                </a:lnTo>
                <a:lnTo>
                  <a:pt x="1266" y="1301"/>
                </a:lnTo>
                <a:lnTo>
                  <a:pt x="1280" y="1319"/>
                </a:lnTo>
                <a:lnTo>
                  <a:pt x="1280" y="1319"/>
                </a:lnTo>
                <a:lnTo>
                  <a:pt x="1284" y="1323"/>
                </a:lnTo>
                <a:lnTo>
                  <a:pt x="1288" y="1324"/>
                </a:lnTo>
                <a:lnTo>
                  <a:pt x="1291" y="1325"/>
                </a:lnTo>
                <a:lnTo>
                  <a:pt x="1291" y="1325"/>
                </a:lnTo>
                <a:lnTo>
                  <a:pt x="1306" y="1348"/>
                </a:lnTo>
                <a:lnTo>
                  <a:pt x="1321" y="1370"/>
                </a:lnTo>
                <a:lnTo>
                  <a:pt x="1352" y="1414"/>
                </a:lnTo>
                <a:lnTo>
                  <a:pt x="1383" y="1458"/>
                </a:lnTo>
                <a:lnTo>
                  <a:pt x="1398" y="1480"/>
                </a:lnTo>
                <a:lnTo>
                  <a:pt x="1412" y="1504"/>
                </a:lnTo>
                <a:lnTo>
                  <a:pt x="1412" y="1504"/>
                </a:lnTo>
                <a:lnTo>
                  <a:pt x="1426" y="1502"/>
                </a:lnTo>
                <a:lnTo>
                  <a:pt x="1437" y="1503"/>
                </a:lnTo>
                <a:lnTo>
                  <a:pt x="1449" y="1504"/>
                </a:lnTo>
                <a:lnTo>
                  <a:pt x="1460" y="1507"/>
                </a:lnTo>
                <a:lnTo>
                  <a:pt x="1471" y="1511"/>
                </a:lnTo>
                <a:lnTo>
                  <a:pt x="1479" y="1517"/>
                </a:lnTo>
                <a:lnTo>
                  <a:pt x="1487" y="1523"/>
                </a:lnTo>
                <a:lnTo>
                  <a:pt x="1493" y="1531"/>
                </a:lnTo>
                <a:lnTo>
                  <a:pt x="1498" y="1538"/>
                </a:lnTo>
                <a:lnTo>
                  <a:pt x="1502" y="1547"/>
                </a:lnTo>
                <a:lnTo>
                  <a:pt x="1504" y="1555"/>
                </a:lnTo>
                <a:lnTo>
                  <a:pt x="1504" y="1564"/>
                </a:lnTo>
                <a:lnTo>
                  <a:pt x="1502" y="1572"/>
                </a:lnTo>
                <a:lnTo>
                  <a:pt x="1498" y="1581"/>
                </a:lnTo>
                <a:lnTo>
                  <a:pt x="1492" y="1590"/>
                </a:lnTo>
                <a:lnTo>
                  <a:pt x="1485" y="1597"/>
                </a:lnTo>
                <a:lnTo>
                  <a:pt x="1485" y="1597"/>
                </a:lnTo>
                <a:lnTo>
                  <a:pt x="1490" y="1604"/>
                </a:lnTo>
                <a:lnTo>
                  <a:pt x="1494" y="1610"/>
                </a:lnTo>
                <a:lnTo>
                  <a:pt x="1496" y="1616"/>
                </a:lnTo>
                <a:lnTo>
                  <a:pt x="1496" y="1623"/>
                </a:lnTo>
                <a:lnTo>
                  <a:pt x="1495" y="1629"/>
                </a:lnTo>
                <a:lnTo>
                  <a:pt x="1492" y="1635"/>
                </a:lnTo>
                <a:lnTo>
                  <a:pt x="1489" y="1640"/>
                </a:lnTo>
                <a:lnTo>
                  <a:pt x="1485" y="1645"/>
                </a:lnTo>
                <a:lnTo>
                  <a:pt x="1479" y="1648"/>
                </a:lnTo>
                <a:lnTo>
                  <a:pt x="1474" y="1652"/>
                </a:lnTo>
                <a:lnTo>
                  <a:pt x="1467" y="1653"/>
                </a:lnTo>
                <a:lnTo>
                  <a:pt x="1462" y="1653"/>
                </a:lnTo>
                <a:lnTo>
                  <a:pt x="1456" y="1651"/>
                </a:lnTo>
                <a:lnTo>
                  <a:pt x="1449" y="1646"/>
                </a:lnTo>
                <a:lnTo>
                  <a:pt x="1444" y="1641"/>
                </a:lnTo>
                <a:lnTo>
                  <a:pt x="1440" y="1634"/>
                </a:lnTo>
                <a:lnTo>
                  <a:pt x="1440" y="1634"/>
                </a:lnTo>
                <a:lnTo>
                  <a:pt x="1427" y="1638"/>
                </a:lnTo>
                <a:lnTo>
                  <a:pt x="1413" y="1641"/>
                </a:lnTo>
                <a:lnTo>
                  <a:pt x="1399" y="1641"/>
                </a:lnTo>
                <a:lnTo>
                  <a:pt x="1385" y="1640"/>
                </a:lnTo>
                <a:lnTo>
                  <a:pt x="1379" y="1638"/>
                </a:lnTo>
                <a:lnTo>
                  <a:pt x="1372" y="1636"/>
                </a:lnTo>
                <a:lnTo>
                  <a:pt x="1367" y="1632"/>
                </a:lnTo>
                <a:lnTo>
                  <a:pt x="1361" y="1629"/>
                </a:lnTo>
                <a:lnTo>
                  <a:pt x="1356" y="1625"/>
                </a:lnTo>
                <a:lnTo>
                  <a:pt x="1352" y="1621"/>
                </a:lnTo>
                <a:lnTo>
                  <a:pt x="1349" y="1615"/>
                </a:lnTo>
                <a:lnTo>
                  <a:pt x="1346" y="1610"/>
                </a:lnTo>
                <a:lnTo>
                  <a:pt x="1346" y="1610"/>
                </a:lnTo>
                <a:lnTo>
                  <a:pt x="1345" y="1605"/>
                </a:lnTo>
                <a:lnTo>
                  <a:pt x="1346" y="1599"/>
                </a:lnTo>
                <a:lnTo>
                  <a:pt x="1348" y="1595"/>
                </a:lnTo>
                <a:lnTo>
                  <a:pt x="1350" y="1590"/>
                </a:lnTo>
                <a:lnTo>
                  <a:pt x="1352" y="1584"/>
                </a:lnTo>
                <a:lnTo>
                  <a:pt x="1354" y="1578"/>
                </a:lnTo>
                <a:lnTo>
                  <a:pt x="1355" y="1571"/>
                </a:lnTo>
                <a:lnTo>
                  <a:pt x="1355" y="1563"/>
                </a:lnTo>
                <a:lnTo>
                  <a:pt x="1355" y="1563"/>
                </a:lnTo>
                <a:lnTo>
                  <a:pt x="1360" y="1555"/>
                </a:lnTo>
                <a:lnTo>
                  <a:pt x="1367" y="1549"/>
                </a:lnTo>
                <a:lnTo>
                  <a:pt x="1381" y="1535"/>
                </a:lnTo>
                <a:lnTo>
                  <a:pt x="1381" y="1535"/>
                </a:lnTo>
                <a:lnTo>
                  <a:pt x="1346" y="1487"/>
                </a:lnTo>
                <a:lnTo>
                  <a:pt x="1311" y="1438"/>
                </a:lnTo>
                <a:lnTo>
                  <a:pt x="1276" y="1390"/>
                </a:lnTo>
                <a:lnTo>
                  <a:pt x="1239" y="1343"/>
                </a:lnTo>
                <a:lnTo>
                  <a:pt x="1203" y="1297"/>
                </a:lnTo>
                <a:lnTo>
                  <a:pt x="1166" y="1251"/>
                </a:lnTo>
                <a:lnTo>
                  <a:pt x="1127" y="1207"/>
                </a:lnTo>
                <a:lnTo>
                  <a:pt x="1087" y="1163"/>
                </a:lnTo>
                <a:lnTo>
                  <a:pt x="1087" y="1163"/>
                </a:lnTo>
                <a:lnTo>
                  <a:pt x="1077" y="1165"/>
                </a:lnTo>
                <a:lnTo>
                  <a:pt x="1066" y="1165"/>
                </a:lnTo>
                <a:lnTo>
                  <a:pt x="1041" y="1163"/>
                </a:lnTo>
                <a:lnTo>
                  <a:pt x="1030" y="1163"/>
                </a:lnTo>
                <a:lnTo>
                  <a:pt x="1017" y="1165"/>
                </a:lnTo>
                <a:lnTo>
                  <a:pt x="1005" y="1166"/>
                </a:lnTo>
                <a:lnTo>
                  <a:pt x="993" y="1168"/>
                </a:lnTo>
                <a:lnTo>
                  <a:pt x="993" y="1168"/>
                </a:lnTo>
                <a:lnTo>
                  <a:pt x="996" y="1173"/>
                </a:lnTo>
                <a:lnTo>
                  <a:pt x="997" y="1178"/>
                </a:lnTo>
                <a:lnTo>
                  <a:pt x="1000" y="1188"/>
                </a:lnTo>
                <a:lnTo>
                  <a:pt x="1002" y="1199"/>
                </a:lnTo>
                <a:lnTo>
                  <a:pt x="1004" y="1203"/>
                </a:lnTo>
                <a:lnTo>
                  <a:pt x="1006" y="1208"/>
                </a:lnTo>
                <a:lnTo>
                  <a:pt x="1006" y="1208"/>
                </a:lnTo>
                <a:lnTo>
                  <a:pt x="1017" y="1214"/>
                </a:lnTo>
                <a:lnTo>
                  <a:pt x="1027" y="1218"/>
                </a:lnTo>
                <a:lnTo>
                  <a:pt x="1049" y="1226"/>
                </a:lnTo>
                <a:lnTo>
                  <a:pt x="1071" y="1231"/>
                </a:lnTo>
                <a:lnTo>
                  <a:pt x="1096" y="1236"/>
                </a:lnTo>
                <a:lnTo>
                  <a:pt x="1096" y="1236"/>
                </a:lnTo>
                <a:lnTo>
                  <a:pt x="1109" y="1266"/>
                </a:lnTo>
                <a:lnTo>
                  <a:pt x="1122" y="1297"/>
                </a:lnTo>
                <a:lnTo>
                  <a:pt x="1133" y="1328"/>
                </a:lnTo>
                <a:lnTo>
                  <a:pt x="1146" y="1359"/>
                </a:lnTo>
                <a:lnTo>
                  <a:pt x="1146" y="1359"/>
                </a:lnTo>
                <a:lnTo>
                  <a:pt x="1144" y="1367"/>
                </a:lnTo>
                <a:lnTo>
                  <a:pt x="1140" y="1374"/>
                </a:lnTo>
                <a:lnTo>
                  <a:pt x="1140" y="1374"/>
                </a:lnTo>
                <a:lnTo>
                  <a:pt x="1157" y="1409"/>
                </a:lnTo>
                <a:lnTo>
                  <a:pt x="1172" y="1444"/>
                </a:lnTo>
                <a:lnTo>
                  <a:pt x="1201" y="1517"/>
                </a:lnTo>
                <a:lnTo>
                  <a:pt x="1216" y="1553"/>
                </a:lnTo>
                <a:lnTo>
                  <a:pt x="1231" y="1590"/>
                </a:lnTo>
                <a:lnTo>
                  <a:pt x="1246" y="1625"/>
                </a:lnTo>
                <a:lnTo>
                  <a:pt x="1263" y="1658"/>
                </a:lnTo>
                <a:lnTo>
                  <a:pt x="1263" y="1658"/>
                </a:lnTo>
                <a:lnTo>
                  <a:pt x="1279" y="1710"/>
                </a:lnTo>
                <a:lnTo>
                  <a:pt x="1295" y="1759"/>
                </a:lnTo>
                <a:lnTo>
                  <a:pt x="1304" y="1782"/>
                </a:lnTo>
                <a:lnTo>
                  <a:pt x="1312" y="1805"/>
                </a:lnTo>
                <a:lnTo>
                  <a:pt x="1322" y="1827"/>
                </a:lnTo>
                <a:lnTo>
                  <a:pt x="1334" y="1850"/>
                </a:lnTo>
                <a:lnTo>
                  <a:pt x="1334" y="1850"/>
                </a:lnTo>
                <a:lnTo>
                  <a:pt x="1338" y="1866"/>
                </a:lnTo>
                <a:lnTo>
                  <a:pt x="1342" y="1882"/>
                </a:lnTo>
                <a:lnTo>
                  <a:pt x="1353" y="1913"/>
                </a:lnTo>
                <a:lnTo>
                  <a:pt x="1365" y="1944"/>
                </a:lnTo>
                <a:lnTo>
                  <a:pt x="1379" y="1977"/>
                </a:lnTo>
                <a:lnTo>
                  <a:pt x="1379" y="1977"/>
                </a:lnTo>
                <a:lnTo>
                  <a:pt x="1391" y="2011"/>
                </a:lnTo>
                <a:lnTo>
                  <a:pt x="1404" y="2047"/>
                </a:lnTo>
                <a:lnTo>
                  <a:pt x="1429" y="2117"/>
                </a:lnTo>
                <a:lnTo>
                  <a:pt x="1455" y="2189"/>
                </a:lnTo>
                <a:lnTo>
                  <a:pt x="1469" y="2223"/>
                </a:lnTo>
                <a:lnTo>
                  <a:pt x="1482" y="2258"/>
                </a:lnTo>
                <a:lnTo>
                  <a:pt x="1482" y="2258"/>
                </a:lnTo>
                <a:lnTo>
                  <a:pt x="1496" y="2310"/>
                </a:lnTo>
                <a:lnTo>
                  <a:pt x="1511" y="2362"/>
                </a:lnTo>
                <a:lnTo>
                  <a:pt x="1527" y="2413"/>
                </a:lnTo>
                <a:lnTo>
                  <a:pt x="1545" y="2463"/>
                </a:lnTo>
                <a:lnTo>
                  <a:pt x="1577" y="2564"/>
                </a:lnTo>
                <a:lnTo>
                  <a:pt x="1593" y="2613"/>
                </a:lnTo>
                <a:lnTo>
                  <a:pt x="1608" y="2664"/>
                </a:lnTo>
                <a:lnTo>
                  <a:pt x="1608" y="2664"/>
                </a:lnTo>
                <a:lnTo>
                  <a:pt x="1613" y="2664"/>
                </a:lnTo>
                <a:lnTo>
                  <a:pt x="1619" y="2666"/>
                </a:lnTo>
                <a:lnTo>
                  <a:pt x="1625" y="2668"/>
                </a:lnTo>
                <a:lnTo>
                  <a:pt x="1629" y="2671"/>
                </a:lnTo>
                <a:lnTo>
                  <a:pt x="1633" y="2674"/>
                </a:lnTo>
                <a:lnTo>
                  <a:pt x="1638" y="2679"/>
                </a:lnTo>
                <a:lnTo>
                  <a:pt x="1644" y="2689"/>
                </a:lnTo>
                <a:lnTo>
                  <a:pt x="1651" y="2700"/>
                </a:lnTo>
                <a:lnTo>
                  <a:pt x="1655" y="2712"/>
                </a:lnTo>
                <a:lnTo>
                  <a:pt x="1662" y="2733"/>
                </a:lnTo>
                <a:lnTo>
                  <a:pt x="1662" y="2733"/>
                </a:lnTo>
                <a:lnTo>
                  <a:pt x="1668" y="2733"/>
                </a:lnTo>
                <a:lnTo>
                  <a:pt x="1672" y="2731"/>
                </a:lnTo>
                <a:lnTo>
                  <a:pt x="1679" y="2728"/>
                </a:lnTo>
                <a:lnTo>
                  <a:pt x="1687" y="2723"/>
                </a:lnTo>
                <a:lnTo>
                  <a:pt x="1694" y="2720"/>
                </a:lnTo>
                <a:lnTo>
                  <a:pt x="1694" y="2720"/>
                </a:lnTo>
                <a:lnTo>
                  <a:pt x="1691" y="2713"/>
                </a:lnTo>
                <a:lnTo>
                  <a:pt x="1687" y="2704"/>
                </a:lnTo>
                <a:lnTo>
                  <a:pt x="1682" y="2687"/>
                </a:lnTo>
                <a:lnTo>
                  <a:pt x="1682" y="2687"/>
                </a:lnTo>
                <a:lnTo>
                  <a:pt x="1683" y="2684"/>
                </a:lnTo>
                <a:lnTo>
                  <a:pt x="1685" y="2681"/>
                </a:lnTo>
                <a:lnTo>
                  <a:pt x="1690" y="2677"/>
                </a:lnTo>
                <a:lnTo>
                  <a:pt x="1696" y="2675"/>
                </a:lnTo>
                <a:lnTo>
                  <a:pt x="1703" y="2674"/>
                </a:lnTo>
                <a:lnTo>
                  <a:pt x="1710" y="2675"/>
                </a:lnTo>
                <a:lnTo>
                  <a:pt x="1717" y="2676"/>
                </a:lnTo>
                <a:lnTo>
                  <a:pt x="1723" y="2679"/>
                </a:lnTo>
                <a:lnTo>
                  <a:pt x="1729" y="2683"/>
                </a:lnTo>
                <a:lnTo>
                  <a:pt x="1729" y="2683"/>
                </a:lnTo>
                <a:lnTo>
                  <a:pt x="1733" y="2698"/>
                </a:lnTo>
                <a:lnTo>
                  <a:pt x="1738" y="2714"/>
                </a:lnTo>
                <a:lnTo>
                  <a:pt x="1750" y="2743"/>
                </a:lnTo>
                <a:lnTo>
                  <a:pt x="1755" y="2758"/>
                </a:lnTo>
                <a:lnTo>
                  <a:pt x="1759" y="2772"/>
                </a:lnTo>
                <a:lnTo>
                  <a:pt x="1762" y="2787"/>
                </a:lnTo>
                <a:lnTo>
                  <a:pt x="1763" y="2802"/>
                </a:lnTo>
                <a:lnTo>
                  <a:pt x="1763" y="2802"/>
                </a:lnTo>
                <a:lnTo>
                  <a:pt x="1757" y="2805"/>
                </a:lnTo>
                <a:lnTo>
                  <a:pt x="1752" y="2807"/>
                </a:lnTo>
                <a:lnTo>
                  <a:pt x="1747" y="2808"/>
                </a:lnTo>
                <a:lnTo>
                  <a:pt x="1742" y="2808"/>
                </a:lnTo>
                <a:lnTo>
                  <a:pt x="1737" y="2808"/>
                </a:lnTo>
                <a:lnTo>
                  <a:pt x="1733" y="2807"/>
                </a:lnTo>
                <a:lnTo>
                  <a:pt x="1729" y="2805"/>
                </a:lnTo>
                <a:lnTo>
                  <a:pt x="1724" y="2803"/>
                </a:lnTo>
                <a:lnTo>
                  <a:pt x="1718" y="2796"/>
                </a:lnTo>
                <a:lnTo>
                  <a:pt x="1712" y="2788"/>
                </a:lnTo>
                <a:lnTo>
                  <a:pt x="1706" y="2779"/>
                </a:lnTo>
                <a:lnTo>
                  <a:pt x="1703" y="2770"/>
                </a:lnTo>
                <a:lnTo>
                  <a:pt x="1703" y="2770"/>
                </a:lnTo>
                <a:lnTo>
                  <a:pt x="1699" y="2771"/>
                </a:lnTo>
                <a:lnTo>
                  <a:pt x="1692" y="2772"/>
                </a:lnTo>
                <a:lnTo>
                  <a:pt x="1687" y="2773"/>
                </a:lnTo>
                <a:lnTo>
                  <a:pt x="1684" y="2772"/>
                </a:lnTo>
                <a:lnTo>
                  <a:pt x="1684" y="2772"/>
                </a:lnTo>
                <a:lnTo>
                  <a:pt x="1684" y="2778"/>
                </a:lnTo>
                <a:lnTo>
                  <a:pt x="1684" y="2783"/>
                </a:lnTo>
                <a:lnTo>
                  <a:pt x="1686" y="2789"/>
                </a:lnTo>
                <a:lnTo>
                  <a:pt x="1688" y="2793"/>
                </a:lnTo>
                <a:lnTo>
                  <a:pt x="1693" y="2802"/>
                </a:lnTo>
                <a:lnTo>
                  <a:pt x="1694" y="2807"/>
                </a:lnTo>
                <a:lnTo>
                  <a:pt x="1694" y="2812"/>
                </a:lnTo>
                <a:lnTo>
                  <a:pt x="1694" y="2812"/>
                </a:lnTo>
                <a:lnTo>
                  <a:pt x="1693" y="2819"/>
                </a:lnTo>
                <a:lnTo>
                  <a:pt x="1690" y="2823"/>
                </a:lnTo>
                <a:lnTo>
                  <a:pt x="1686" y="2825"/>
                </a:lnTo>
                <a:lnTo>
                  <a:pt x="1682" y="2827"/>
                </a:lnTo>
                <a:lnTo>
                  <a:pt x="1673" y="2832"/>
                </a:lnTo>
                <a:lnTo>
                  <a:pt x="1670" y="2835"/>
                </a:lnTo>
                <a:lnTo>
                  <a:pt x="1667" y="2839"/>
                </a:lnTo>
                <a:lnTo>
                  <a:pt x="1667" y="2839"/>
                </a:lnTo>
                <a:lnTo>
                  <a:pt x="1669" y="2846"/>
                </a:lnTo>
                <a:lnTo>
                  <a:pt x="1672" y="2856"/>
                </a:lnTo>
                <a:lnTo>
                  <a:pt x="1682" y="2884"/>
                </a:lnTo>
                <a:lnTo>
                  <a:pt x="1682" y="2884"/>
                </a:lnTo>
                <a:lnTo>
                  <a:pt x="1688" y="2899"/>
                </a:lnTo>
                <a:lnTo>
                  <a:pt x="1694" y="2916"/>
                </a:lnTo>
                <a:lnTo>
                  <a:pt x="1710" y="2949"/>
                </a:lnTo>
                <a:lnTo>
                  <a:pt x="1727" y="2982"/>
                </a:lnTo>
                <a:lnTo>
                  <a:pt x="1734" y="2997"/>
                </a:lnTo>
                <a:lnTo>
                  <a:pt x="1739" y="3009"/>
                </a:lnTo>
                <a:lnTo>
                  <a:pt x="1739" y="3009"/>
                </a:lnTo>
                <a:lnTo>
                  <a:pt x="1744" y="3025"/>
                </a:lnTo>
                <a:lnTo>
                  <a:pt x="1746" y="3033"/>
                </a:lnTo>
                <a:lnTo>
                  <a:pt x="1747" y="3042"/>
                </a:lnTo>
                <a:lnTo>
                  <a:pt x="1746" y="3049"/>
                </a:lnTo>
                <a:lnTo>
                  <a:pt x="1743" y="3055"/>
                </a:lnTo>
                <a:lnTo>
                  <a:pt x="1740" y="3059"/>
                </a:lnTo>
                <a:lnTo>
                  <a:pt x="1737" y="3061"/>
                </a:lnTo>
                <a:lnTo>
                  <a:pt x="1733" y="3063"/>
                </a:lnTo>
                <a:lnTo>
                  <a:pt x="1729" y="3065"/>
                </a:lnTo>
                <a:lnTo>
                  <a:pt x="1729" y="3065"/>
                </a:lnTo>
                <a:lnTo>
                  <a:pt x="1731" y="3077"/>
                </a:lnTo>
                <a:lnTo>
                  <a:pt x="1732" y="3088"/>
                </a:lnTo>
                <a:lnTo>
                  <a:pt x="1733" y="3113"/>
                </a:lnTo>
                <a:lnTo>
                  <a:pt x="1733" y="3113"/>
                </a:lnTo>
                <a:lnTo>
                  <a:pt x="1728" y="3120"/>
                </a:lnTo>
                <a:lnTo>
                  <a:pt x="1722" y="3125"/>
                </a:lnTo>
                <a:lnTo>
                  <a:pt x="1718" y="3128"/>
                </a:lnTo>
                <a:lnTo>
                  <a:pt x="1713" y="3129"/>
                </a:lnTo>
                <a:lnTo>
                  <a:pt x="1707" y="3130"/>
                </a:lnTo>
                <a:lnTo>
                  <a:pt x="1702" y="3129"/>
                </a:lnTo>
                <a:lnTo>
                  <a:pt x="1698" y="3127"/>
                </a:lnTo>
                <a:lnTo>
                  <a:pt x="1692" y="3125"/>
                </a:lnTo>
                <a:lnTo>
                  <a:pt x="1688" y="3121"/>
                </a:lnTo>
                <a:lnTo>
                  <a:pt x="1684" y="3118"/>
                </a:lnTo>
                <a:lnTo>
                  <a:pt x="1675" y="3107"/>
                </a:lnTo>
                <a:lnTo>
                  <a:pt x="1669" y="3096"/>
                </a:lnTo>
                <a:lnTo>
                  <a:pt x="1662" y="3084"/>
                </a:lnTo>
                <a:lnTo>
                  <a:pt x="1662" y="3084"/>
                </a:lnTo>
                <a:lnTo>
                  <a:pt x="1657" y="3084"/>
                </a:lnTo>
                <a:lnTo>
                  <a:pt x="1653" y="3085"/>
                </a:lnTo>
                <a:lnTo>
                  <a:pt x="1646" y="3090"/>
                </a:lnTo>
                <a:lnTo>
                  <a:pt x="1646" y="3090"/>
                </a:lnTo>
                <a:lnTo>
                  <a:pt x="1642" y="3088"/>
                </a:lnTo>
                <a:lnTo>
                  <a:pt x="1638" y="3084"/>
                </a:lnTo>
                <a:lnTo>
                  <a:pt x="1631" y="3078"/>
                </a:lnTo>
                <a:lnTo>
                  <a:pt x="1626" y="3070"/>
                </a:lnTo>
                <a:lnTo>
                  <a:pt x="1623" y="3067"/>
                </a:lnTo>
                <a:lnTo>
                  <a:pt x="1618" y="3065"/>
                </a:lnTo>
                <a:lnTo>
                  <a:pt x="1618" y="3065"/>
                </a:lnTo>
                <a:lnTo>
                  <a:pt x="1610" y="3038"/>
                </a:lnTo>
                <a:lnTo>
                  <a:pt x="1600" y="3013"/>
                </a:lnTo>
                <a:lnTo>
                  <a:pt x="1590" y="2987"/>
                </a:lnTo>
                <a:lnTo>
                  <a:pt x="1579" y="2963"/>
                </a:lnTo>
                <a:lnTo>
                  <a:pt x="1554" y="2916"/>
                </a:lnTo>
                <a:lnTo>
                  <a:pt x="1531" y="2869"/>
                </a:lnTo>
                <a:lnTo>
                  <a:pt x="1531" y="2869"/>
                </a:lnTo>
                <a:lnTo>
                  <a:pt x="1519" y="2869"/>
                </a:lnTo>
                <a:lnTo>
                  <a:pt x="1510" y="2867"/>
                </a:lnTo>
                <a:lnTo>
                  <a:pt x="1510" y="2867"/>
                </a:lnTo>
                <a:lnTo>
                  <a:pt x="1500" y="2850"/>
                </a:lnTo>
                <a:lnTo>
                  <a:pt x="1490" y="2832"/>
                </a:lnTo>
                <a:lnTo>
                  <a:pt x="1481" y="2812"/>
                </a:lnTo>
                <a:lnTo>
                  <a:pt x="1474" y="2793"/>
                </a:lnTo>
                <a:lnTo>
                  <a:pt x="1459" y="2756"/>
                </a:lnTo>
                <a:lnTo>
                  <a:pt x="1451" y="2737"/>
                </a:lnTo>
                <a:lnTo>
                  <a:pt x="1444" y="2720"/>
                </a:lnTo>
                <a:lnTo>
                  <a:pt x="1444" y="2720"/>
                </a:lnTo>
                <a:lnTo>
                  <a:pt x="1445" y="2715"/>
                </a:lnTo>
                <a:lnTo>
                  <a:pt x="1447" y="2711"/>
                </a:lnTo>
                <a:lnTo>
                  <a:pt x="1450" y="2706"/>
                </a:lnTo>
                <a:lnTo>
                  <a:pt x="1457" y="2703"/>
                </a:lnTo>
                <a:lnTo>
                  <a:pt x="1457" y="2703"/>
                </a:lnTo>
                <a:lnTo>
                  <a:pt x="1442" y="2672"/>
                </a:lnTo>
                <a:lnTo>
                  <a:pt x="1429" y="2641"/>
                </a:lnTo>
                <a:lnTo>
                  <a:pt x="1418" y="2610"/>
                </a:lnTo>
                <a:lnTo>
                  <a:pt x="1409" y="2579"/>
                </a:lnTo>
                <a:lnTo>
                  <a:pt x="1390" y="2514"/>
                </a:lnTo>
                <a:lnTo>
                  <a:pt x="1381" y="2480"/>
                </a:lnTo>
                <a:lnTo>
                  <a:pt x="1370" y="2446"/>
                </a:lnTo>
                <a:lnTo>
                  <a:pt x="1370" y="2446"/>
                </a:lnTo>
                <a:lnTo>
                  <a:pt x="1318" y="2431"/>
                </a:lnTo>
                <a:lnTo>
                  <a:pt x="1264" y="2416"/>
                </a:lnTo>
                <a:lnTo>
                  <a:pt x="1155" y="2389"/>
                </a:lnTo>
                <a:lnTo>
                  <a:pt x="1155" y="2389"/>
                </a:lnTo>
                <a:lnTo>
                  <a:pt x="1140" y="2385"/>
                </a:lnTo>
                <a:lnTo>
                  <a:pt x="1125" y="2380"/>
                </a:lnTo>
                <a:lnTo>
                  <a:pt x="1110" y="2376"/>
                </a:lnTo>
                <a:lnTo>
                  <a:pt x="1096" y="2372"/>
                </a:lnTo>
                <a:lnTo>
                  <a:pt x="1096" y="2372"/>
                </a:lnTo>
                <a:lnTo>
                  <a:pt x="1081" y="2371"/>
                </a:lnTo>
                <a:lnTo>
                  <a:pt x="1066" y="2370"/>
                </a:lnTo>
                <a:lnTo>
                  <a:pt x="1035" y="2372"/>
                </a:lnTo>
                <a:lnTo>
                  <a:pt x="1003" y="2374"/>
                </a:lnTo>
                <a:lnTo>
                  <a:pt x="971" y="2377"/>
                </a:lnTo>
                <a:lnTo>
                  <a:pt x="971" y="2377"/>
                </a:lnTo>
                <a:lnTo>
                  <a:pt x="970" y="2382"/>
                </a:lnTo>
                <a:lnTo>
                  <a:pt x="970" y="2388"/>
                </a:lnTo>
                <a:lnTo>
                  <a:pt x="971" y="2404"/>
                </a:lnTo>
                <a:lnTo>
                  <a:pt x="971" y="2404"/>
                </a:lnTo>
                <a:lnTo>
                  <a:pt x="977" y="2409"/>
                </a:lnTo>
                <a:lnTo>
                  <a:pt x="983" y="2415"/>
                </a:lnTo>
                <a:lnTo>
                  <a:pt x="988" y="2423"/>
                </a:lnTo>
                <a:lnTo>
                  <a:pt x="991" y="2430"/>
                </a:lnTo>
                <a:lnTo>
                  <a:pt x="994" y="2440"/>
                </a:lnTo>
                <a:lnTo>
                  <a:pt x="995" y="2449"/>
                </a:lnTo>
                <a:lnTo>
                  <a:pt x="996" y="2459"/>
                </a:lnTo>
                <a:lnTo>
                  <a:pt x="995" y="2469"/>
                </a:lnTo>
                <a:lnTo>
                  <a:pt x="994" y="2477"/>
                </a:lnTo>
                <a:lnTo>
                  <a:pt x="992" y="2487"/>
                </a:lnTo>
                <a:lnTo>
                  <a:pt x="988" y="2494"/>
                </a:lnTo>
                <a:lnTo>
                  <a:pt x="983" y="2502"/>
                </a:lnTo>
                <a:lnTo>
                  <a:pt x="978" y="2507"/>
                </a:lnTo>
                <a:lnTo>
                  <a:pt x="972" y="2511"/>
                </a:lnTo>
                <a:lnTo>
                  <a:pt x="964" y="2514"/>
                </a:lnTo>
                <a:lnTo>
                  <a:pt x="956" y="2515"/>
                </a:lnTo>
                <a:lnTo>
                  <a:pt x="956" y="2515"/>
                </a:lnTo>
                <a:lnTo>
                  <a:pt x="954" y="2524"/>
                </a:lnTo>
                <a:lnTo>
                  <a:pt x="951" y="2535"/>
                </a:lnTo>
                <a:lnTo>
                  <a:pt x="951" y="2546"/>
                </a:lnTo>
                <a:lnTo>
                  <a:pt x="951" y="2558"/>
                </a:lnTo>
                <a:lnTo>
                  <a:pt x="952" y="2603"/>
                </a:lnTo>
                <a:lnTo>
                  <a:pt x="952" y="2613"/>
                </a:lnTo>
                <a:lnTo>
                  <a:pt x="951" y="2624"/>
                </a:lnTo>
                <a:lnTo>
                  <a:pt x="950" y="2635"/>
                </a:lnTo>
                <a:lnTo>
                  <a:pt x="947" y="2644"/>
                </a:lnTo>
                <a:lnTo>
                  <a:pt x="944" y="2653"/>
                </a:lnTo>
                <a:lnTo>
                  <a:pt x="939" y="2660"/>
                </a:lnTo>
                <a:lnTo>
                  <a:pt x="932" y="2668"/>
                </a:lnTo>
                <a:lnTo>
                  <a:pt x="924" y="2674"/>
                </a:lnTo>
                <a:lnTo>
                  <a:pt x="924" y="2674"/>
                </a:lnTo>
                <a:lnTo>
                  <a:pt x="924" y="2682"/>
                </a:lnTo>
                <a:lnTo>
                  <a:pt x="922" y="2688"/>
                </a:lnTo>
                <a:lnTo>
                  <a:pt x="919" y="2695"/>
                </a:lnTo>
                <a:lnTo>
                  <a:pt x="915" y="2701"/>
                </a:lnTo>
                <a:lnTo>
                  <a:pt x="909" y="2705"/>
                </a:lnTo>
                <a:lnTo>
                  <a:pt x="902" y="2710"/>
                </a:lnTo>
                <a:lnTo>
                  <a:pt x="895" y="2713"/>
                </a:lnTo>
                <a:lnTo>
                  <a:pt x="887" y="2715"/>
                </a:lnTo>
                <a:lnTo>
                  <a:pt x="880" y="2716"/>
                </a:lnTo>
                <a:lnTo>
                  <a:pt x="872" y="2715"/>
                </a:lnTo>
                <a:lnTo>
                  <a:pt x="865" y="2713"/>
                </a:lnTo>
                <a:lnTo>
                  <a:pt x="858" y="2710"/>
                </a:lnTo>
                <a:lnTo>
                  <a:pt x="853" y="2705"/>
                </a:lnTo>
                <a:lnTo>
                  <a:pt x="848" y="2699"/>
                </a:lnTo>
                <a:lnTo>
                  <a:pt x="844" y="2690"/>
                </a:lnTo>
                <a:lnTo>
                  <a:pt x="843" y="2681"/>
                </a:lnTo>
                <a:lnTo>
                  <a:pt x="843" y="2681"/>
                </a:lnTo>
                <a:lnTo>
                  <a:pt x="838" y="2680"/>
                </a:lnTo>
                <a:lnTo>
                  <a:pt x="833" y="2679"/>
                </a:lnTo>
                <a:lnTo>
                  <a:pt x="825" y="2676"/>
                </a:lnTo>
                <a:lnTo>
                  <a:pt x="818" y="2676"/>
                </a:lnTo>
                <a:lnTo>
                  <a:pt x="818" y="2676"/>
                </a:lnTo>
                <a:lnTo>
                  <a:pt x="813" y="2670"/>
                </a:lnTo>
                <a:lnTo>
                  <a:pt x="811" y="2662"/>
                </a:lnTo>
                <a:lnTo>
                  <a:pt x="805" y="2649"/>
                </a:lnTo>
                <a:lnTo>
                  <a:pt x="805" y="2649"/>
                </a:lnTo>
                <a:lnTo>
                  <a:pt x="808" y="2641"/>
                </a:lnTo>
                <a:lnTo>
                  <a:pt x="810" y="2634"/>
                </a:lnTo>
                <a:lnTo>
                  <a:pt x="813" y="2616"/>
                </a:lnTo>
                <a:lnTo>
                  <a:pt x="814" y="2597"/>
                </a:lnTo>
                <a:lnTo>
                  <a:pt x="814" y="2579"/>
                </a:lnTo>
                <a:lnTo>
                  <a:pt x="812" y="2541"/>
                </a:lnTo>
                <a:lnTo>
                  <a:pt x="811" y="2510"/>
                </a:lnTo>
                <a:lnTo>
                  <a:pt x="811" y="2510"/>
                </a:lnTo>
                <a:lnTo>
                  <a:pt x="806" y="2505"/>
                </a:lnTo>
                <a:lnTo>
                  <a:pt x="799" y="2499"/>
                </a:lnTo>
                <a:lnTo>
                  <a:pt x="796" y="2494"/>
                </a:lnTo>
                <a:lnTo>
                  <a:pt x="793" y="2489"/>
                </a:lnTo>
                <a:lnTo>
                  <a:pt x="791" y="2484"/>
                </a:lnTo>
                <a:lnTo>
                  <a:pt x="790" y="2478"/>
                </a:lnTo>
                <a:lnTo>
                  <a:pt x="790" y="2478"/>
                </a:lnTo>
                <a:lnTo>
                  <a:pt x="784" y="2480"/>
                </a:lnTo>
                <a:lnTo>
                  <a:pt x="777" y="2480"/>
                </a:lnTo>
                <a:lnTo>
                  <a:pt x="770" y="2482"/>
                </a:lnTo>
                <a:lnTo>
                  <a:pt x="764" y="2483"/>
                </a:lnTo>
                <a:lnTo>
                  <a:pt x="764" y="2483"/>
                </a:lnTo>
                <a:lnTo>
                  <a:pt x="766" y="2491"/>
                </a:lnTo>
                <a:lnTo>
                  <a:pt x="765" y="2500"/>
                </a:lnTo>
                <a:lnTo>
                  <a:pt x="763" y="2506"/>
                </a:lnTo>
                <a:lnTo>
                  <a:pt x="759" y="2511"/>
                </a:lnTo>
                <a:lnTo>
                  <a:pt x="752" y="2516"/>
                </a:lnTo>
                <a:lnTo>
                  <a:pt x="744" y="2519"/>
                </a:lnTo>
                <a:lnTo>
                  <a:pt x="735" y="2521"/>
                </a:lnTo>
                <a:lnTo>
                  <a:pt x="724" y="2521"/>
                </a:lnTo>
                <a:lnTo>
                  <a:pt x="724" y="2521"/>
                </a:lnTo>
                <a:lnTo>
                  <a:pt x="718" y="2517"/>
                </a:lnTo>
                <a:lnTo>
                  <a:pt x="714" y="2513"/>
                </a:lnTo>
                <a:lnTo>
                  <a:pt x="710" y="2507"/>
                </a:lnTo>
                <a:lnTo>
                  <a:pt x="708" y="2501"/>
                </a:lnTo>
                <a:lnTo>
                  <a:pt x="707" y="2494"/>
                </a:lnTo>
                <a:lnTo>
                  <a:pt x="706" y="2487"/>
                </a:lnTo>
                <a:lnTo>
                  <a:pt x="706" y="2472"/>
                </a:lnTo>
                <a:lnTo>
                  <a:pt x="709" y="2440"/>
                </a:lnTo>
                <a:lnTo>
                  <a:pt x="709" y="2425"/>
                </a:lnTo>
                <a:lnTo>
                  <a:pt x="708" y="2417"/>
                </a:lnTo>
                <a:lnTo>
                  <a:pt x="707" y="2411"/>
                </a:lnTo>
                <a:lnTo>
                  <a:pt x="707" y="2411"/>
                </a:lnTo>
                <a:lnTo>
                  <a:pt x="710" y="2409"/>
                </a:lnTo>
                <a:lnTo>
                  <a:pt x="710" y="2407"/>
                </a:lnTo>
                <a:lnTo>
                  <a:pt x="712" y="2404"/>
                </a:lnTo>
                <a:lnTo>
                  <a:pt x="712" y="2404"/>
                </a:lnTo>
                <a:lnTo>
                  <a:pt x="716" y="2402"/>
                </a:lnTo>
                <a:lnTo>
                  <a:pt x="721" y="2400"/>
                </a:lnTo>
                <a:lnTo>
                  <a:pt x="727" y="2400"/>
                </a:lnTo>
                <a:lnTo>
                  <a:pt x="732" y="2400"/>
                </a:lnTo>
                <a:lnTo>
                  <a:pt x="736" y="2401"/>
                </a:lnTo>
                <a:lnTo>
                  <a:pt x="742" y="2402"/>
                </a:lnTo>
                <a:lnTo>
                  <a:pt x="749" y="2407"/>
                </a:lnTo>
                <a:lnTo>
                  <a:pt x="756" y="2414"/>
                </a:lnTo>
                <a:lnTo>
                  <a:pt x="759" y="2417"/>
                </a:lnTo>
                <a:lnTo>
                  <a:pt x="761" y="2422"/>
                </a:lnTo>
                <a:lnTo>
                  <a:pt x="762" y="2426"/>
                </a:lnTo>
                <a:lnTo>
                  <a:pt x="763" y="2430"/>
                </a:lnTo>
                <a:lnTo>
                  <a:pt x="763" y="2435"/>
                </a:lnTo>
                <a:lnTo>
                  <a:pt x="762" y="2440"/>
                </a:lnTo>
                <a:lnTo>
                  <a:pt x="762" y="2440"/>
                </a:lnTo>
                <a:lnTo>
                  <a:pt x="766" y="2441"/>
                </a:lnTo>
                <a:lnTo>
                  <a:pt x="769" y="2440"/>
                </a:lnTo>
                <a:lnTo>
                  <a:pt x="775" y="2438"/>
                </a:lnTo>
                <a:lnTo>
                  <a:pt x="779" y="2434"/>
                </a:lnTo>
                <a:lnTo>
                  <a:pt x="782" y="2434"/>
                </a:lnTo>
                <a:lnTo>
                  <a:pt x="785" y="2433"/>
                </a:lnTo>
                <a:lnTo>
                  <a:pt x="785" y="2433"/>
                </a:lnTo>
                <a:lnTo>
                  <a:pt x="784" y="2428"/>
                </a:lnTo>
                <a:lnTo>
                  <a:pt x="785" y="2423"/>
                </a:lnTo>
                <a:lnTo>
                  <a:pt x="788" y="2417"/>
                </a:lnTo>
                <a:lnTo>
                  <a:pt x="790" y="2411"/>
                </a:lnTo>
                <a:lnTo>
                  <a:pt x="790" y="2411"/>
                </a:lnTo>
                <a:lnTo>
                  <a:pt x="792" y="2409"/>
                </a:lnTo>
                <a:lnTo>
                  <a:pt x="794" y="2407"/>
                </a:lnTo>
                <a:lnTo>
                  <a:pt x="798" y="2405"/>
                </a:lnTo>
                <a:lnTo>
                  <a:pt x="804" y="2405"/>
                </a:lnTo>
                <a:lnTo>
                  <a:pt x="809" y="2404"/>
                </a:lnTo>
                <a:lnTo>
                  <a:pt x="809" y="2404"/>
                </a:lnTo>
                <a:lnTo>
                  <a:pt x="807" y="2391"/>
                </a:lnTo>
                <a:lnTo>
                  <a:pt x="806" y="2383"/>
                </a:lnTo>
                <a:lnTo>
                  <a:pt x="803" y="2377"/>
                </a:lnTo>
                <a:lnTo>
                  <a:pt x="803" y="2377"/>
                </a:lnTo>
                <a:lnTo>
                  <a:pt x="781" y="2378"/>
                </a:lnTo>
                <a:lnTo>
                  <a:pt x="762" y="2379"/>
                </a:lnTo>
                <a:lnTo>
                  <a:pt x="753" y="2380"/>
                </a:lnTo>
                <a:lnTo>
                  <a:pt x="746" y="2382"/>
                </a:lnTo>
                <a:lnTo>
                  <a:pt x="738" y="2385"/>
                </a:lnTo>
                <a:lnTo>
                  <a:pt x="732" y="2389"/>
                </a:lnTo>
                <a:lnTo>
                  <a:pt x="732" y="2389"/>
                </a:lnTo>
                <a:lnTo>
                  <a:pt x="709" y="2391"/>
                </a:lnTo>
                <a:lnTo>
                  <a:pt x="686" y="2392"/>
                </a:lnTo>
                <a:lnTo>
                  <a:pt x="662" y="2395"/>
                </a:lnTo>
                <a:lnTo>
                  <a:pt x="639" y="2398"/>
                </a:lnTo>
                <a:lnTo>
                  <a:pt x="592" y="2407"/>
                </a:lnTo>
                <a:lnTo>
                  <a:pt x="543" y="2415"/>
                </a:lnTo>
                <a:lnTo>
                  <a:pt x="543" y="2415"/>
                </a:lnTo>
                <a:lnTo>
                  <a:pt x="523" y="2419"/>
                </a:lnTo>
                <a:lnTo>
                  <a:pt x="502" y="2424"/>
                </a:lnTo>
                <a:lnTo>
                  <a:pt x="457" y="2430"/>
                </a:lnTo>
                <a:lnTo>
                  <a:pt x="411" y="2437"/>
                </a:lnTo>
                <a:lnTo>
                  <a:pt x="367" y="2442"/>
                </a:lnTo>
                <a:lnTo>
                  <a:pt x="367" y="2442"/>
                </a:lnTo>
                <a:lnTo>
                  <a:pt x="357" y="2477"/>
                </a:lnTo>
                <a:lnTo>
                  <a:pt x="344" y="2513"/>
                </a:lnTo>
                <a:lnTo>
                  <a:pt x="329" y="2549"/>
                </a:lnTo>
                <a:lnTo>
                  <a:pt x="314" y="2584"/>
                </a:lnTo>
                <a:lnTo>
                  <a:pt x="299" y="2621"/>
                </a:lnTo>
                <a:lnTo>
                  <a:pt x="284" y="2656"/>
                </a:lnTo>
                <a:lnTo>
                  <a:pt x="271" y="2691"/>
                </a:lnTo>
                <a:lnTo>
                  <a:pt x="261" y="2725"/>
                </a:lnTo>
                <a:lnTo>
                  <a:pt x="261" y="2725"/>
                </a:lnTo>
                <a:lnTo>
                  <a:pt x="266" y="2728"/>
                </a:lnTo>
                <a:lnTo>
                  <a:pt x="269" y="2731"/>
                </a:lnTo>
                <a:lnTo>
                  <a:pt x="274" y="2735"/>
                </a:lnTo>
                <a:lnTo>
                  <a:pt x="276" y="2740"/>
                </a:lnTo>
                <a:lnTo>
                  <a:pt x="276" y="2740"/>
                </a:lnTo>
                <a:lnTo>
                  <a:pt x="269" y="2752"/>
                </a:lnTo>
                <a:lnTo>
                  <a:pt x="264" y="2766"/>
                </a:lnTo>
                <a:lnTo>
                  <a:pt x="253" y="2796"/>
                </a:lnTo>
                <a:lnTo>
                  <a:pt x="244" y="2827"/>
                </a:lnTo>
                <a:lnTo>
                  <a:pt x="235" y="2856"/>
                </a:lnTo>
                <a:lnTo>
                  <a:pt x="235" y="2856"/>
                </a:lnTo>
                <a:lnTo>
                  <a:pt x="230" y="2859"/>
                </a:lnTo>
                <a:lnTo>
                  <a:pt x="225" y="2863"/>
                </a:lnTo>
                <a:lnTo>
                  <a:pt x="220" y="2864"/>
                </a:lnTo>
                <a:lnTo>
                  <a:pt x="217" y="2864"/>
                </a:lnTo>
                <a:lnTo>
                  <a:pt x="214" y="2863"/>
                </a:lnTo>
                <a:lnTo>
                  <a:pt x="214" y="2863"/>
                </a:lnTo>
                <a:lnTo>
                  <a:pt x="206" y="2873"/>
                </a:lnTo>
                <a:lnTo>
                  <a:pt x="200" y="2884"/>
                </a:lnTo>
                <a:lnTo>
                  <a:pt x="194" y="2896"/>
                </a:lnTo>
                <a:lnTo>
                  <a:pt x="189" y="2908"/>
                </a:lnTo>
                <a:lnTo>
                  <a:pt x="179" y="2933"/>
                </a:lnTo>
                <a:lnTo>
                  <a:pt x="168" y="2960"/>
                </a:lnTo>
                <a:lnTo>
                  <a:pt x="168" y="2960"/>
                </a:lnTo>
                <a:lnTo>
                  <a:pt x="165" y="2963"/>
                </a:lnTo>
                <a:lnTo>
                  <a:pt x="162" y="2967"/>
                </a:lnTo>
                <a:lnTo>
                  <a:pt x="159" y="2970"/>
                </a:lnTo>
                <a:lnTo>
                  <a:pt x="157" y="2973"/>
                </a:lnTo>
                <a:lnTo>
                  <a:pt x="157" y="2973"/>
                </a:lnTo>
                <a:lnTo>
                  <a:pt x="153" y="2986"/>
                </a:lnTo>
                <a:lnTo>
                  <a:pt x="148" y="2999"/>
                </a:lnTo>
                <a:lnTo>
                  <a:pt x="142" y="3023"/>
                </a:lnTo>
                <a:lnTo>
                  <a:pt x="138" y="3034"/>
                </a:lnTo>
                <a:lnTo>
                  <a:pt x="133" y="3045"/>
                </a:lnTo>
                <a:lnTo>
                  <a:pt x="127" y="3054"/>
                </a:lnTo>
                <a:lnTo>
                  <a:pt x="123" y="3059"/>
                </a:lnTo>
                <a:lnTo>
                  <a:pt x="118" y="3063"/>
                </a:lnTo>
                <a:lnTo>
                  <a:pt x="118" y="3063"/>
                </a:lnTo>
                <a:lnTo>
                  <a:pt x="113" y="3063"/>
                </a:lnTo>
                <a:lnTo>
                  <a:pt x="108" y="3064"/>
                </a:lnTo>
                <a:lnTo>
                  <a:pt x="104" y="3064"/>
                </a:lnTo>
                <a:lnTo>
                  <a:pt x="99" y="3063"/>
                </a:lnTo>
                <a:lnTo>
                  <a:pt x="99" y="3063"/>
                </a:lnTo>
                <a:lnTo>
                  <a:pt x="95" y="3068"/>
                </a:lnTo>
                <a:lnTo>
                  <a:pt x="91" y="3076"/>
                </a:lnTo>
                <a:lnTo>
                  <a:pt x="82" y="3091"/>
                </a:lnTo>
                <a:lnTo>
                  <a:pt x="79" y="3098"/>
                </a:lnTo>
                <a:lnTo>
                  <a:pt x="74" y="3104"/>
                </a:lnTo>
                <a:lnTo>
                  <a:pt x="69" y="3109"/>
                </a:lnTo>
                <a:lnTo>
                  <a:pt x="64" y="3111"/>
                </a:lnTo>
                <a:lnTo>
                  <a:pt x="64" y="3111"/>
                </a:lnTo>
                <a:lnTo>
                  <a:pt x="52" y="3108"/>
                </a:lnTo>
                <a:lnTo>
                  <a:pt x="41" y="3104"/>
                </a:lnTo>
                <a:lnTo>
                  <a:pt x="33" y="3098"/>
                </a:lnTo>
                <a:lnTo>
                  <a:pt x="28" y="3094"/>
                </a:lnTo>
                <a:lnTo>
                  <a:pt x="25" y="3090"/>
                </a:lnTo>
                <a:lnTo>
                  <a:pt x="25" y="3090"/>
                </a:lnTo>
                <a:lnTo>
                  <a:pt x="26" y="3083"/>
                </a:lnTo>
                <a:lnTo>
                  <a:pt x="27" y="3077"/>
                </a:lnTo>
                <a:lnTo>
                  <a:pt x="29" y="3071"/>
                </a:lnTo>
                <a:lnTo>
                  <a:pt x="33" y="3066"/>
                </a:lnTo>
                <a:lnTo>
                  <a:pt x="38" y="3058"/>
                </a:lnTo>
                <a:lnTo>
                  <a:pt x="44" y="3048"/>
                </a:lnTo>
                <a:lnTo>
                  <a:pt x="44" y="3048"/>
                </a:lnTo>
                <a:lnTo>
                  <a:pt x="38" y="3046"/>
                </a:lnTo>
                <a:lnTo>
                  <a:pt x="33" y="3044"/>
                </a:lnTo>
                <a:lnTo>
                  <a:pt x="28" y="3042"/>
                </a:lnTo>
                <a:lnTo>
                  <a:pt x="25" y="3038"/>
                </a:lnTo>
                <a:lnTo>
                  <a:pt x="23" y="3034"/>
                </a:lnTo>
                <a:lnTo>
                  <a:pt x="21" y="3031"/>
                </a:lnTo>
                <a:lnTo>
                  <a:pt x="21" y="3027"/>
                </a:lnTo>
                <a:lnTo>
                  <a:pt x="20" y="3022"/>
                </a:lnTo>
                <a:lnTo>
                  <a:pt x="21" y="3012"/>
                </a:lnTo>
                <a:lnTo>
                  <a:pt x="24" y="3001"/>
                </a:lnTo>
                <a:lnTo>
                  <a:pt x="29" y="2975"/>
                </a:lnTo>
                <a:lnTo>
                  <a:pt x="29" y="2975"/>
                </a:lnTo>
                <a:lnTo>
                  <a:pt x="29" y="2970"/>
                </a:lnTo>
                <a:lnTo>
                  <a:pt x="29" y="2964"/>
                </a:lnTo>
                <a:lnTo>
                  <a:pt x="29" y="2960"/>
                </a:lnTo>
                <a:lnTo>
                  <a:pt x="29" y="2957"/>
                </a:lnTo>
                <a:lnTo>
                  <a:pt x="29" y="2957"/>
                </a:lnTo>
                <a:lnTo>
                  <a:pt x="31" y="2955"/>
                </a:lnTo>
                <a:lnTo>
                  <a:pt x="33" y="2953"/>
                </a:lnTo>
                <a:lnTo>
                  <a:pt x="36" y="2950"/>
                </a:lnTo>
                <a:lnTo>
                  <a:pt x="38" y="2948"/>
                </a:lnTo>
                <a:lnTo>
                  <a:pt x="38" y="2948"/>
                </a:lnTo>
                <a:lnTo>
                  <a:pt x="40" y="2940"/>
                </a:lnTo>
                <a:lnTo>
                  <a:pt x="42" y="2930"/>
                </a:lnTo>
                <a:lnTo>
                  <a:pt x="46" y="2921"/>
                </a:lnTo>
                <a:lnTo>
                  <a:pt x="49" y="2912"/>
                </a:lnTo>
                <a:lnTo>
                  <a:pt x="49" y="2912"/>
                </a:lnTo>
                <a:lnTo>
                  <a:pt x="69" y="2876"/>
                </a:lnTo>
                <a:lnTo>
                  <a:pt x="79" y="2856"/>
                </a:lnTo>
                <a:lnTo>
                  <a:pt x="82" y="2847"/>
                </a:lnTo>
                <a:lnTo>
                  <a:pt x="84" y="2837"/>
                </a:lnTo>
                <a:lnTo>
                  <a:pt x="84" y="2837"/>
                </a:lnTo>
                <a:lnTo>
                  <a:pt x="83" y="2835"/>
                </a:lnTo>
                <a:lnTo>
                  <a:pt x="82" y="2833"/>
                </a:lnTo>
                <a:lnTo>
                  <a:pt x="77" y="2831"/>
                </a:lnTo>
                <a:lnTo>
                  <a:pt x="72" y="2827"/>
                </a:lnTo>
                <a:lnTo>
                  <a:pt x="70" y="2825"/>
                </a:lnTo>
                <a:lnTo>
                  <a:pt x="70" y="2823"/>
                </a:lnTo>
                <a:lnTo>
                  <a:pt x="70" y="2823"/>
                </a:lnTo>
                <a:lnTo>
                  <a:pt x="69" y="2818"/>
                </a:lnTo>
                <a:lnTo>
                  <a:pt x="70" y="2812"/>
                </a:lnTo>
                <a:lnTo>
                  <a:pt x="72" y="2808"/>
                </a:lnTo>
                <a:lnTo>
                  <a:pt x="76" y="2803"/>
                </a:lnTo>
                <a:lnTo>
                  <a:pt x="81" y="2793"/>
                </a:lnTo>
                <a:lnTo>
                  <a:pt x="83" y="2788"/>
                </a:lnTo>
                <a:lnTo>
                  <a:pt x="84" y="2782"/>
                </a:lnTo>
                <a:lnTo>
                  <a:pt x="84" y="2782"/>
                </a:lnTo>
                <a:lnTo>
                  <a:pt x="80" y="2776"/>
                </a:lnTo>
                <a:lnTo>
                  <a:pt x="74" y="2772"/>
                </a:lnTo>
                <a:lnTo>
                  <a:pt x="68" y="2768"/>
                </a:lnTo>
                <a:lnTo>
                  <a:pt x="62" y="2765"/>
                </a:lnTo>
                <a:lnTo>
                  <a:pt x="62" y="2765"/>
                </a:lnTo>
                <a:lnTo>
                  <a:pt x="58" y="2773"/>
                </a:lnTo>
                <a:lnTo>
                  <a:pt x="55" y="2780"/>
                </a:lnTo>
                <a:lnTo>
                  <a:pt x="52" y="2788"/>
                </a:lnTo>
                <a:lnTo>
                  <a:pt x="51" y="2792"/>
                </a:lnTo>
                <a:lnTo>
                  <a:pt x="51" y="2797"/>
                </a:lnTo>
                <a:lnTo>
                  <a:pt x="51" y="2797"/>
                </a:lnTo>
                <a:lnTo>
                  <a:pt x="39" y="2802"/>
                </a:lnTo>
                <a:lnTo>
                  <a:pt x="26" y="2805"/>
                </a:lnTo>
                <a:lnTo>
                  <a:pt x="20" y="2807"/>
                </a:lnTo>
                <a:lnTo>
                  <a:pt x="13" y="2807"/>
                </a:lnTo>
                <a:lnTo>
                  <a:pt x="6" y="2807"/>
                </a:lnTo>
                <a:lnTo>
                  <a:pt x="0" y="2806"/>
                </a:lnTo>
                <a:lnTo>
                  <a:pt x="0" y="2806"/>
                </a:lnTo>
                <a:lnTo>
                  <a:pt x="1" y="2786"/>
                </a:lnTo>
                <a:lnTo>
                  <a:pt x="4" y="2766"/>
                </a:lnTo>
                <a:lnTo>
                  <a:pt x="8" y="2748"/>
                </a:lnTo>
                <a:lnTo>
                  <a:pt x="13" y="2730"/>
                </a:lnTo>
                <a:lnTo>
                  <a:pt x="20" y="2712"/>
                </a:lnTo>
                <a:lnTo>
                  <a:pt x="26" y="2695"/>
                </a:lnTo>
                <a:lnTo>
                  <a:pt x="40" y="2661"/>
                </a:lnTo>
                <a:lnTo>
                  <a:pt x="40" y="2661"/>
                </a:lnTo>
                <a:lnTo>
                  <a:pt x="48" y="2661"/>
                </a:lnTo>
                <a:lnTo>
                  <a:pt x="56" y="2662"/>
                </a:lnTo>
                <a:lnTo>
                  <a:pt x="64" y="2665"/>
                </a:lnTo>
                <a:lnTo>
                  <a:pt x="70" y="2667"/>
                </a:lnTo>
                <a:lnTo>
                  <a:pt x="76" y="2671"/>
                </a:lnTo>
                <a:lnTo>
                  <a:pt x="81" y="2675"/>
                </a:lnTo>
                <a:lnTo>
                  <a:pt x="83" y="2682"/>
                </a:lnTo>
                <a:lnTo>
                  <a:pt x="84" y="2689"/>
                </a:lnTo>
                <a:lnTo>
                  <a:pt x="84" y="2689"/>
                </a:lnTo>
                <a:lnTo>
                  <a:pt x="84" y="2694"/>
                </a:lnTo>
                <a:lnTo>
                  <a:pt x="82" y="2699"/>
                </a:lnTo>
                <a:lnTo>
                  <a:pt x="77" y="2709"/>
                </a:lnTo>
                <a:lnTo>
                  <a:pt x="74" y="2714"/>
                </a:lnTo>
                <a:lnTo>
                  <a:pt x="72" y="2719"/>
                </a:lnTo>
                <a:lnTo>
                  <a:pt x="71" y="2725"/>
                </a:lnTo>
                <a:lnTo>
                  <a:pt x="72" y="2731"/>
                </a:lnTo>
                <a:lnTo>
                  <a:pt x="72" y="2731"/>
                </a:lnTo>
                <a:lnTo>
                  <a:pt x="85" y="2735"/>
                </a:lnTo>
                <a:lnTo>
                  <a:pt x="92" y="2737"/>
                </a:lnTo>
                <a:lnTo>
                  <a:pt x="97" y="2740"/>
                </a:lnTo>
                <a:lnTo>
                  <a:pt x="97" y="2740"/>
                </a:lnTo>
                <a:lnTo>
                  <a:pt x="101" y="2727"/>
                </a:lnTo>
                <a:lnTo>
                  <a:pt x="103" y="2714"/>
                </a:lnTo>
                <a:lnTo>
                  <a:pt x="106" y="2694"/>
                </a:lnTo>
                <a:lnTo>
                  <a:pt x="106" y="2694"/>
                </a:lnTo>
                <a:lnTo>
                  <a:pt x="112" y="2689"/>
                </a:lnTo>
                <a:lnTo>
                  <a:pt x="119" y="2687"/>
                </a:lnTo>
                <a:lnTo>
                  <a:pt x="127" y="2688"/>
                </a:lnTo>
                <a:lnTo>
                  <a:pt x="130" y="2689"/>
                </a:lnTo>
                <a:lnTo>
                  <a:pt x="133" y="2691"/>
                </a:lnTo>
                <a:lnTo>
                  <a:pt x="133" y="2691"/>
                </a:lnTo>
                <a:lnTo>
                  <a:pt x="162" y="2614"/>
                </a:lnTo>
                <a:lnTo>
                  <a:pt x="192" y="2537"/>
                </a:lnTo>
                <a:lnTo>
                  <a:pt x="221" y="2460"/>
                </a:lnTo>
                <a:lnTo>
                  <a:pt x="235" y="2422"/>
                </a:lnTo>
                <a:lnTo>
                  <a:pt x="248" y="2383"/>
                </a:lnTo>
                <a:lnTo>
                  <a:pt x="248" y="2383"/>
                </a:lnTo>
                <a:lnTo>
                  <a:pt x="262" y="2339"/>
                </a:lnTo>
                <a:lnTo>
                  <a:pt x="267" y="2318"/>
                </a:lnTo>
                <a:lnTo>
                  <a:pt x="271" y="2296"/>
                </a:lnTo>
                <a:lnTo>
                  <a:pt x="271" y="2296"/>
                </a:lnTo>
                <a:lnTo>
                  <a:pt x="274" y="2285"/>
                </a:lnTo>
                <a:lnTo>
                  <a:pt x="277" y="2273"/>
                </a:lnTo>
                <a:lnTo>
                  <a:pt x="285" y="2250"/>
                </a:lnTo>
                <a:lnTo>
                  <a:pt x="295" y="2229"/>
                </a:lnTo>
                <a:lnTo>
                  <a:pt x="304" y="2208"/>
                </a:lnTo>
                <a:lnTo>
                  <a:pt x="304" y="2208"/>
                </a:lnTo>
                <a:lnTo>
                  <a:pt x="314" y="2179"/>
                </a:lnTo>
                <a:lnTo>
                  <a:pt x="324" y="2147"/>
                </a:lnTo>
                <a:lnTo>
                  <a:pt x="335" y="2116"/>
                </a:lnTo>
                <a:lnTo>
                  <a:pt x="345" y="2085"/>
                </a:lnTo>
                <a:lnTo>
                  <a:pt x="345" y="2085"/>
                </a:lnTo>
                <a:lnTo>
                  <a:pt x="371" y="2021"/>
                </a:lnTo>
                <a:lnTo>
                  <a:pt x="397" y="1954"/>
                </a:lnTo>
                <a:lnTo>
                  <a:pt x="397" y="1954"/>
                </a:lnTo>
                <a:lnTo>
                  <a:pt x="407" y="1926"/>
                </a:lnTo>
                <a:lnTo>
                  <a:pt x="418" y="1897"/>
                </a:lnTo>
                <a:lnTo>
                  <a:pt x="428" y="1869"/>
                </a:lnTo>
                <a:lnTo>
                  <a:pt x="440" y="1841"/>
                </a:lnTo>
                <a:lnTo>
                  <a:pt x="440" y="1841"/>
                </a:lnTo>
                <a:lnTo>
                  <a:pt x="446" y="1828"/>
                </a:lnTo>
                <a:lnTo>
                  <a:pt x="452" y="1816"/>
                </a:lnTo>
                <a:lnTo>
                  <a:pt x="459" y="1804"/>
                </a:lnTo>
                <a:lnTo>
                  <a:pt x="465" y="1790"/>
                </a:lnTo>
                <a:lnTo>
                  <a:pt x="465" y="1790"/>
                </a:lnTo>
                <a:lnTo>
                  <a:pt x="481" y="1743"/>
                </a:lnTo>
                <a:lnTo>
                  <a:pt x="498" y="1695"/>
                </a:lnTo>
                <a:lnTo>
                  <a:pt x="498" y="1695"/>
                </a:lnTo>
                <a:lnTo>
                  <a:pt x="513" y="1652"/>
                </a:lnTo>
                <a:lnTo>
                  <a:pt x="521" y="1630"/>
                </a:lnTo>
                <a:lnTo>
                  <a:pt x="528" y="1610"/>
                </a:lnTo>
                <a:lnTo>
                  <a:pt x="528" y="1610"/>
                </a:lnTo>
                <a:lnTo>
                  <a:pt x="532" y="1602"/>
                </a:lnTo>
                <a:lnTo>
                  <a:pt x="536" y="1596"/>
                </a:lnTo>
                <a:lnTo>
                  <a:pt x="540" y="1590"/>
                </a:lnTo>
                <a:lnTo>
                  <a:pt x="543" y="1582"/>
                </a:lnTo>
                <a:lnTo>
                  <a:pt x="543" y="1582"/>
                </a:lnTo>
                <a:lnTo>
                  <a:pt x="546" y="1574"/>
                </a:lnTo>
                <a:lnTo>
                  <a:pt x="547" y="1565"/>
                </a:lnTo>
                <a:lnTo>
                  <a:pt x="548" y="1556"/>
                </a:lnTo>
                <a:lnTo>
                  <a:pt x="550" y="1548"/>
                </a:lnTo>
                <a:lnTo>
                  <a:pt x="550" y="1548"/>
                </a:lnTo>
                <a:lnTo>
                  <a:pt x="553" y="1541"/>
                </a:lnTo>
                <a:lnTo>
                  <a:pt x="557" y="1534"/>
                </a:lnTo>
                <a:lnTo>
                  <a:pt x="562" y="1528"/>
                </a:lnTo>
                <a:lnTo>
                  <a:pt x="565" y="1520"/>
                </a:lnTo>
                <a:lnTo>
                  <a:pt x="565" y="1520"/>
                </a:lnTo>
                <a:lnTo>
                  <a:pt x="572" y="1501"/>
                </a:lnTo>
                <a:lnTo>
                  <a:pt x="579" y="1480"/>
                </a:lnTo>
                <a:lnTo>
                  <a:pt x="585" y="1460"/>
                </a:lnTo>
                <a:lnTo>
                  <a:pt x="593" y="1440"/>
                </a:lnTo>
                <a:lnTo>
                  <a:pt x="593" y="1440"/>
                </a:lnTo>
                <a:lnTo>
                  <a:pt x="609" y="1397"/>
                </a:lnTo>
                <a:lnTo>
                  <a:pt x="617" y="1378"/>
                </a:lnTo>
                <a:lnTo>
                  <a:pt x="628" y="1357"/>
                </a:lnTo>
                <a:lnTo>
                  <a:pt x="628" y="1357"/>
                </a:lnTo>
                <a:lnTo>
                  <a:pt x="628" y="1353"/>
                </a:lnTo>
                <a:lnTo>
                  <a:pt x="627" y="1351"/>
                </a:lnTo>
                <a:lnTo>
                  <a:pt x="626" y="1348"/>
                </a:lnTo>
                <a:lnTo>
                  <a:pt x="626" y="1344"/>
                </a:lnTo>
                <a:lnTo>
                  <a:pt x="626" y="1344"/>
                </a:lnTo>
                <a:lnTo>
                  <a:pt x="643" y="1305"/>
                </a:lnTo>
                <a:lnTo>
                  <a:pt x="658" y="1267"/>
                </a:lnTo>
                <a:lnTo>
                  <a:pt x="658" y="1267"/>
                </a:lnTo>
                <a:lnTo>
                  <a:pt x="671" y="1261"/>
                </a:lnTo>
                <a:lnTo>
                  <a:pt x="687" y="1256"/>
                </a:lnTo>
                <a:lnTo>
                  <a:pt x="704" y="1251"/>
                </a:lnTo>
                <a:lnTo>
                  <a:pt x="723" y="1248"/>
                </a:lnTo>
                <a:lnTo>
                  <a:pt x="761" y="1242"/>
                </a:lnTo>
                <a:lnTo>
                  <a:pt x="779" y="1237"/>
                </a:lnTo>
                <a:lnTo>
                  <a:pt x="796" y="1234"/>
                </a:lnTo>
                <a:lnTo>
                  <a:pt x="796" y="1234"/>
                </a:lnTo>
                <a:lnTo>
                  <a:pt x="805" y="1231"/>
                </a:lnTo>
                <a:lnTo>
                  <a:pt x="812" y="1226"/>
                </a:lnTo>
                <a:lnTo>
                  <a:pt x="818" y="1219"/>
                </a:lnTo>
                <a:lnTo>
                  <a:pt x="823" y="1213"/>
                </a:lnTo>
                <a:lnTo>
                  <a:pt x="827" y="1204"/>
                </a:lnTo>
                <a:lnTo>
                  <a:pt x="830" y="1195"/>
                </a:lnTo>
                <a:lnTo>
                  <a:pt x="837" y="1174"/>
                </a:lnTo>
                <a:lnTo>
                  <a:pt x="837" y="1174"/>
                </a:lnTo>
                <a:lnTo>
                  <a:pt x="833" y="1175"/>
                </a:lnTo>
                <a:lnTo>
                  <a:pt x="827" y="1176"/>
                </a:lnTo>
                <a:lnTo>
                  <a:pt x="814" y="1175"/>
                </a:lnTo>
                <a:lnTo>
                  <a:pt x="800" y="1174"/>
                </a:lnTo>
                <a:lnTo>
                  <a:pt x="785" y="1174"/>
                </a:lnTo>
                <a:lnTo>
                  <a:pt x="785" y="1174"/>
                </a:lnTo>
                <a:lnTo>
                  <a:pt x="784" y="1176"/>
                </a:lnTo>
                <a:lnTo>
                  <a:pt x="783" y="1178"/>
                </a:lnTo>
                <a:lnTo>
                  <a:pt x="783" y="1185"/>
                </a:lnTo>
                <a:lnTo>
                  <a:pt x="783" y="1198"/>
                </a:lnTo>
                <a:lnTo>
                  <a:pt x="783" y="1198"/>
                </a:lnTo>
                <a:lnTo>
                  <a:pt x="778" y="1206"/>
                </a:lnTo>
                <a:lnTo>
                  <a:pt x="770" y="1213"/>
                </a:lnTo>
                <a:lnTo>
                  <a:pt x="763" y="1218"/>
                </a:lnTo>
                <a:lnTo>
                  <a:pt x="753" y="1221"/>
                </a:lnTo>
                <a:lnTo>
                  <a:pt x="745" y="1222"/>
                </a:lnTo>
                <a:lnTo>
                  <a:pt x="736" y="1220"/>
                </a:lnTo>
                <a:lnTo>
                  <a:pt x="732" y="1219"/>
                </a:lnTo>
                <a:lnTo>
                  <a:pt x="728" y="1217"/>
                </a:lnTo>
                <a:lnTo>
                  <a:pt x="724" y="1214"/>
                </a:lnTo>
                <a:lnTo>
                  <a:pt x="722" y="1211"/>
                </a:lnTo>
                <a:lnTo>
                  <a:pt x="722" y="1211"/>
                </a:lnTo>
                <a:lnTo>
                  <a:pt x="719" y="1204"/>
                </a:lnTo>
                <a:lnTo>
                  <a:pt x="716" y="1199"/>
                </a:lnTo>
                <a:lnTo>
                  <a:pt x="715" y="1191"/>
                </a:lnTo>
                <a:lnTo>
                  <a:pt x="714" y="1185"/>
                </a:lnTo>
                <a:lnTo>
                  <a:pt x="714" y="1169"/>
                </a:lnTo>
                <a:lnTo>
                  <a:pt x="715" y="1153"/>
                </a:lnTo>
                <a:lnTo>
                  <a:pt x="718" y="1121"/>
                </a:lnTo>
                <a:lnTo>
                  <a:pt x="720" y="1106"/>
                </a:lnTo>
                <a:lnTo>
                  <a:pt x="720" y="1092"/>
                </a:lnTo>
                <a:lnTo>
                  <a:pt x="720" y="1092"/>
                </a:lnTo>
                <a:lnTo>
                  <a:pt x="722" y="1092"/>
                </a:lnTo>
                <a:lnTo>
                  <a:pt x="724" y="1091"/>
                </a:lnTo>
                <a:lnTo>
                  <a:pt x="725" y="1089"/>
                </a:lnTo>
                <a:lnTo>
                  <a:pt x="727" y="1085"/>
                </a:lnTo>
                <a:lnTo>
                  <a:pt x="727" y="1085"/>
                </a:lnTo>
                <a:lnTo>
                  <a:pt x="734" y="1084"/>
                </a:lnTo>
                <a:lnTo>
                  <a:pt x="742" y="1085"/>
                </a:lnTo>
                <a:lnTo>
                  <a:pt x="749" y="1085"/>
                </a:lnTo>
                <a:lnTo>
                  <a:pt x="754" y="1087"/>
                </a:lnTo>
                <a:lnTo>
                  <a:pt x="765" y="1092"/>
                </a:lnTo>
                <a:lnTo>
                  <a:pt x="775" y="1098"/>
                </a:lnTo>
                <a:lnTo>
                  <a:pt x="775" y="1098"/>
                </a:lnTo>
                <a:lnTo>
                  <a:pt x="774" y="1101"/>
                </a:lnTo>
                <a:lnTo>
                  <a:pt x="774" y="1106"/>
                </a:lnTo>
                <a:lnTo>
                  <a:pt x="775" y="1112"/>
                </a:lnTo>
                <a:lnTo>
                  <a:pt x="778" y="1120"/>
                </a:lnTo>
                <a:lnTo>
                  <a:pt x="781" y="1126"/>
                </a:lnTo>
                <a:lnTo>
                  <a:pt x="781" y="1126"/>
                </a:lnTo>
                <a:lnTo>
                  <a:pt x="796" y="1127"/>
                </a:lnTo>
                <a:lnTo>
                  <a:pt x="811" y="1127"/>
                </a:lnTo>
                <a:lnTo>
                  <a:pt x="845" y="1126"/>
                </a:lnTo>
                <a:lnTo>
                  <a:pt x="845" y="1126"/>
                </a:lnTo>
                <a:lnTo>
                  <a:pt x="848" y="1114"/>
                </a:lnTo>
                <a:lnTo>
                  <a:pt x="849" y="1103"/>
                </a:lnTo>
                <a:lnTo>
                  <a:pt x="851" y="1093"/>
                </a:lnTo>
                <a:lnTo>
                  <a:pt x="854" y="1081"/>
                </a:lnTo>
                <a:lnTo>
                  <a:pt x="854" y="1081"/>
                </a:lnTo>
                <a:lnTo>
                  <a:pt x="840" y="1066"/>
                </a:lnTo>
                <a:lnTo>
                  <a:pt x="826" y="1050"/>
                </a:lnTo>
                <a:lnTo>
                  <a:pt x="820" y="1041"/>
                </a:lnTo>
                <a:lnTo>
                  <a:pt x="814" y="1033"/>
                </a:lnTo>
                <a:lnTo>
                  <a:pt x="810" y="1023"/>
                </a:lnTo>
                <a:lnTo>
                  <a:pt x="807" y="1012"/>
                </a:lnTo>
                <a:lnTo>
                  <a:pt x="807" y="1012"/>
                </a:lnTo>
                <a:lnTo>
                  <a:pt x="806" y="1004"/>
                </a:lnTo>
                <a:lnTo>
                  <a:pt x="805" y="995"/>
                </a:lnTo>
                <a:lnTo>
                  <a:pt x="806" y="987"/>
                </a:lnTo>
                <a:lnTo>
                  <a:pt x="807" y="978"/>
                </a:lnTo>
                <a:lnTo>
                  <a:pt x="809" y="970"/>
                </a:lnTo>
                <a:lnTo>
                  <a:pt x="811" y="961"/>
                </a:lnTo>
                <a:lnTo>
                  <a:pt x="818" y="945"/>
                </a:lnTo>
                <a:lnTo>
                  <a:pt x="825" y="930"/>
                </a:lnTo>
                <a:lnTo>
                  <a:pt x="835" y="917"/>
                </a:lnTo>
                <a:lnTo>
                  <a:pt x="844" y="904"/>
                </a:lnTo>
                <a:lnTo>
                  <a:pt x="854" y="894"/>
                </a:lnTo>
                <a:lnTo>
                  <a:pt x="854" y="894"/>
                </a:lnTo>
                <a:lnTo>
                  <a:pt x="831" y="875"/>
                </a:lnTo>
                <a:lnTo>
                  <a:pt x="821" y="866"/>
                </a:lnTo>
                <a:lnTo>
                  <a:pt x="816" y="860"/>
                </a:lnTo>
                <a:lnTo>
                  <a:pt x="813" y="854"/>
                </a:lnTo>
                <a:lnTo>
                  <a:pt x="813" y="854"/>
                </a:lnTo>
                <a:lnTo>
                  <a:pt x="823" y="834"/>
                </a:lnTo>
                <a:lnTo>
                  <a:pt x="831" y="813"/>
                </a:lnTo>
                <a:lnTo>
                  <a:pt x="848" y="771"/>
                </a:lnTo>
                <a:lnTo>
                  <a:pt x="848" y="771"/>
                </a:lnTo>
                <a:lnTo>
                  <a:pt x="807" y="736"/>
                </a:lnTo>
                <a:lnTo>
                  <a:pt x="766" y="702"/>
                </a:lnTo>
                <a:lnTo>
                  <a:pt x="723" y="669"/>
                </a:lnTo>
                <a:lnTo>
                  <a:pt x="682" y="637"/>
                </a:lnTo>
                <a:lnTo>
                  <a:pt x="596" y="571"/>
                </a:lnTo>
                <a:lnTo>
                  <a:pt x="553" y="538"/>
                </a:lnTo>
                <a:lnTo>
                  <a:pt x="511" y="505"/>
                </a:lnTo>
                <a:lnTo>
                  <a:pt x="511" y="505"/>
                </a:lnTo>
                <a:lnTo>
                  <a:pt x="512" y="503"/>
                </a:lnTo>
                <a:lnTo>
                  <a:pt x="512" y="501"/>
                </a:lnTo>
                <a:lnTo>
                  <a:pt x="512" y="499"/>
                </a:lnTo>
                <a:lnTo>
                  <a:pt x="513" y="494"/>
                </a:lnTo>
                <a:lnTo>
                  <a:pt x="513" y="494"/>
                </a:lnTo>
                <a:lnTo>
                  <a:pt x="443" y="432"/>
                </a:lnTo>
                <a:lnTo>
                  <a:pt x="372" y="369"/>
                </a:lnTo>
                <a:lnTo>
                  <a:pt x="336" y="338"/>
                </a:lnTo>
                <a:lnTo>
                  <a:pt x="299" y="307"/>
                </a:lnTo>
                <a:lnTo>
                  <a:pt x="263" y="277"/>
                </a:lnTo>
                <a:lnTo>
                  <a:pt x="224" y="248"/>
                </a:lnTo>
                <a:lnTo>
                  <a:pt x="224" y="248"/>
                </a:lnTo>
                <a:lnTo>
                  <a:pt x="208" y="248"/>
                </a:lnTo>
                <a:lnTo>
                  <a:pt x="208" y="248"/>
                </a:lnTo>
                <a:lnTo>
                  <a:pt x="203" y="244"/>
                </a:lnTo>
                <a:lnTo>
                  <a:pt x="197" y="239"/>
                </a:lnTo>
                <a:lnTo>
                  <a:pt x="185" y="231"/>
                </a:lnTo>
                <a:lnTo>
                  <a:pt x="185" y="231"/>
                </a:lnTo>
                <a:lnTo>
                  <a:pt x="185" y="224"/>
                </a:lnTo>
                <a:lnTo>
                  <a:pt x="184" y="219"/>
                </a:lnTo>
                <a:lnTo>
                  <a:pt x="182" y="216"/>
                </a:lnTo>
                <a:lnTo>
                  <a:pt x="178" y="213"/>
                </a:lnTo>
                <a:lnTo>
                  <a:pt x="178" y="213"/>
                </a:lnTo>
                <a:lnTo>
                  <a:pt x="187" y="182"/>
                </a:lnTo>
                <a:lnTo>
                  <a:pt x="198" y="153"/>
                </a:lnTo>
                <a:lnTo>
                  <a:pt x="204" y="139"/>
                </a:lnTo>
                <a:lnTo>
                  <a:pt x="212" y="125"/>
                </a:lnTo>
                <a:lnTo>
                  <a:pt x="218" y="112"/>
                </a:lnTo>
                <a:lnTo>
                  <a:pt x="226" y="99"/>
                </a:lnTo>
                <a:lnTo>
                  <a:pt x="235" y="86"/>
                </a:lnTo>
                <a:lnTo>
                  <a:pt x="245" y="75"/>
                </a:lnTo>
                <a:lnTo>
                  <a:pt x="254" y="64"/>
                </a:lnTo>
                <a:lnTo>
                  <a:pt x="266" y="53"/>
                </a:lnTo>
                <a:lnTo>
                  <a:pt x="278" y="42"/>
                </a:lnTo>
                <a:lnTo>
                  <a:pt x="290" y="34"/>
                </a:lnTo>
                <a:lnTo>
                  <a:pt x="304" y="25"/>
                </a:lnTo>
                <a:lnTo>
                  <a:pt x="319" y="17"/>
                </a:lnTo>
                <a:lnTo>
                  <a:pt x="319" y="17"/>
                </a:lnTo>
                <a:lnTo>
                  <a:pt x="327" y="14"/>
                </a:lnTo>
                <a:lnTo>
                  <a:pt x="337" y="10"/>
                </a:lnTo>
                <a:lnTo>
                  <a:pt x="345" y="6"/>
                </a:lnTo>
                <a:lnTo>
                  <a:pt x="350" y="3"/>
                </a:lnTo>
                <a:lnTo>
                  <a:pt x="354" y="0"/>
                </a:lnTo>
                <a:lnTo>
                  <a:pt x="354" y="0"/>
                </a:lnTo>
                <a:lnTo>
                  <a:pt x="362" y="2"/>
                </a:lnTo>
                <a:lnTo>
                  <a:pt x="371" y="5"/>
                </a:lnTo>
                <a:lnTo>
                  <a:pt x="379" y="8"/>
                </a:lnTo>
                <a:lnTo>
                  <a:pt x="384" y="14"/>
                </a:lnTo>
                <a:lnTo>
                  <a:pt x="389" y="19"/>
                </a:lnTo>
                <a:lnTo>
                  <a:pt x="394" y="25"/>
                </a:lnTo>
                <a:lnTo>
                  <a:pt x="396" y="33"/>
                </a:lnTo>
                <a:lnTo>
                  <a:pt x="397" y="40"/>
                </a:lnTo>
                <a:lnTo>
                  <a:pt x="397" y="40"/>
                </a:lnTo>
                <a:lnTo>
                  <a:pt x="433" y="71"/>
                </a:lnTo>
                <a:lnTo>
                  <a:pt x="471" y="103"/>
                </a:lnTo>
                <a:lnTo>
                  <a:pt x="544" y="166"/>
                </a:lnTo>
                <a:lnTo>
                  <a:pt x="580" y="198"/>
                </a:lnTo>
                <a:lnTo>
                  <a:pt x="615" y="231"/>
                </a:lnTo>
                <a:lnTo>
                  <a:pt x="649" y="265"/>
                </a:lnTo>
                <a:lnTo>
                  <a:pt x="665" y="283"/>
                </a:lnTo>
                <a:lnTo>
                  <a:pt x="682" y="302"/>
                </a:lnTo>
                <a:lnTo>
                  <a:pt x="682" y="302"/>
                </a:lnTo>
                <a:lnTo>
                  <a:pt x="689" y="300"/>
                </a:lnTo>
                <a:lnTo>
                  <a:pt x="697" y="302"/>
                </a:lnTo>
                <a:lnTo>
                  <a:pt x="697" y="302"/>
                </a:lnTo>
                <a:lnTo>
                  <a:pt x="717" y="318"/>
                </a:lnTo>
                <a:lnTo>
                  <a:pt x="737" y="335"/>
                </a:lnTo>
                <a:lnTo>
                  <a:pt x="778" y="369"/>
                </a:lnTo>
                <a:lnTo>
                  <a:pt x="816" y="405"/>
                </a:lnTo>
                <a:lnTo>
                  <a:pt x="854" y="442"/>
                </a:lnTo>
                <a:lnTo>
                  <a:pt x="892" y="478"/>
                </a:lnTo>
                <a:lnTo>
                  <a:pt x="931" y="515"/>
                </a:lnTo>
                <a:lnTo>
                  <a:pt x="971" y="549"/>
                </a:lnTo>
                <a:lnTo>
                  <a:pt x="992" y="566"/>
                </a:lnTo>
                <a:lnTo>
                  <a:pt x="1012" y="582"/>
                </a:lnTo>
                <a:lnTo>
                  <a:pt x="1012" y="582"/>
                </a:lnTo>
                <a:lnTo>
                  <a:pt x="1018" y="591"/>
                </a:lnTo>
                <a:lnTo>
                  <a:pt x="1022" y="600"/>
                </a:lnTo>
                <a:lnTo>
                  <a:pt x="1024" y="605"/>
                </a:lnTo>
                <a:lnTo>
                  <a:pt x="1028" y="608"/>
                </a:lnTo>
                <a:lnTo>
                  <a:pt x="1033" y="610"/>
                </a:lnTo>
                <a:lnTo>
                  <a:pt x="1038" y="611"/>
                </a:lnTo>
                <a:lnTo>
                  <a:pt x="1038" y="611"/>
                </a:lnTo>
                <a:lnTo>
                  <a:pt x="1039" y="602"/>
                </a:lnTo>
                <a:lnTo>
                  <a:pt x="1038" y="595"/>
                </a:lnTo>
                <a:lnTo>
                  <a:pt x="1037" y="586"/>
                </a:lnTo>
                <a:lnTo>
                  <a:pt x="1034" y="579"/>
                </a:lnTo>
                <a:lnTo>
                  <a:pt x="1030" y="571"/>
                </a:lnTo>
                <a:lnTo>
                  <a:pt x="1025" y="565"/>
                </a:lnTo>
                <a:lnTo>
                  <a:pt x="1019" y="560"/>
                </a:lnTo>
                <a:lnTo>
                  <a:pt x="1012" y="556"/>
                </a:lnTo>
                <a:lnTo>
                  <a:pt x="1012" y="556"/>
                </a:lnTo>
                <a:lnTo>
                  <a:pt x="1015" y="552"/>
                </a:lnTo>
                <a:lnTo>
                  <a:pt x="1016" y="548"/>
                </a:lnTo>
                <a:lnTo>
                  <a:pt x="1016" y="544"/>
                </a:lnTo>
                <a:lnTo>
                  <a:pt x="1017" y="539"/>
                </a:lnTo>
                <a:lnTo>
                  <a:pt x="1017" y="539"/>
                </a:lnTo>
                <a:lnTo>
                  <a:pt x="1026" y="532"/>
                </a:lnTo>
                <a:lnTo>
                  <a:pt x="1036" y="526"/>
                </a:lnTo>
                <a:lnTo>
                  <a:pt x="1047" y="523"/>
                </a:lnTo>
                <a:lnTo>
                  <a:pt x="1057" y="521"/>
                </a:lnTo>
                <a:lnTo>
                  <a:pt x="1068" y="520"/>
                </a:lnTo>
                <a:lnTo>
                  <a:pt x="1080" y="521"/>
                </a:lnTo>
                <a:lnTo>
                  <a:pt x="1091" y="523"/>
                </a:lnTo>
                <a:lnTo>
                  <a:pt x="1100" y="527"/>
                </a:lnTo>
                <a:lnTo>
                  <a:pt x="1110" y="532"/>
                </a:lnTo>
                <a:lnTo>
                  <a:pt x="1118" y="538"/>
                </a:lnTo>
                <a:lnTo>
                  <a:pt x="1126" y="545"/>
                </a:lnTo>
                <a:lnTo>
                  <a:pt x="1131" y="552"/>
                </a:lnTo>
                <a:lnTo>
                  <a:pt x="1136" y="561"/>
                </a:lnTo>
                <a:lnTo>
                  <a:pt x="1138" y="570"/>
                </a:lnTo>
                <a:lnTo>
                  <a:pt x="1138" y="580"/>
                </a:lnTo>
                <a:lnTo>
                  <a:pt x="1136" y="591"/>
                </a:lnTo>
                <a:lnTo>
                  <a:pt x="1136" y="591"/>
                </a:lnTo>
                <a:lnTo>
                  <a:pt x="1126" y="596"/>
                </a:lnTo>
                <a:lnTo>
                  <a:pt x="1121" y="598"/>
                </a:lnTo>
                <a:lnTo>
                  <a:pt x="1115" y="600"/>
                </a:lnTo>
                <a:lnTo>
                  <a:pt x="1110" y="601"/>
                </a:lnTo>
                <a:lnTo>
                  <a:pt x="1103" y="601"/>
                </a:lnTo>
                <a:lnTo>
                  <a:pt x="1097" y="600"/>
                </a:lnTo>
                <a:lnTo>
                  <a:pt x="1089" y="599"/>
                </a:lnTo>
                <a:lnTo>
                  <a:pt x="1089" y="599"/>
                </a:lnTo>
                <a:lnTo>
                  <a:pt x="1085" y="603"/>
                </a:lnTo>
                <a:lnTo>
                  <a:pt x="1083" y="609"/>
                </a:lnTo>
                <a:lnTo>
                  <a:pt x="1079" y="618"/>
                </a:lnTo>
                <a:lnTo>
                  <a:pt x="1076" y="629"/>
                </a:lnTo>
                <a:lnTo>
                  <a:pt x="1073" y="633"/>
                </a:lnTo>
                <a:lnTo>
                  <a:pt x="1070" y="637"/>
                </a:lnTo>
                <a:lnTo>
                  <a:pt x="1070" y="637"/>
                </a:lnTo>
                <a:lnTo>
                  <a:pt x="1081" y="647"/>
                </a:lnTo>
                <a:lnTo>
                  <a:pt x="1091" y="658"/>
                </a:lnTo>
                <a:lnTo>
                  <a:pt x="1095" y="665"/>
                </a:lnTo>
                <a:lnTo>
                  <a:pt x="1098" y="671"/>
                </a:lnTo>
                <a:lnTo>
                  <a:pt x="1101" y="678"/>
                </a:lnTo>
                <a:lnTo>
                  <a:pt x="1104" y="686"/>
                </a:lnTo>
                <a:lnTo>
                  <a:pt x="1104" y="686"/>
                </a:lnTo>
                <a:lnTo>
                  <a:pt x="1117" y="701"/>
                </a:lnTo>
                <a:lnTo>
                  <a:pt x="1131" y="716"/>
                </a:lnTo>
                <a:lnTo>
                  <a:pt x="1146" y="730"/>
                </a:lnTo>
                <a:lnTo>
                  <a:pt x="1161" y="743"/>
                </a:lnTo>
                <a:lnTo>
                  <a:pt x="1193" y="769"/>
                </a:lnTo>
                <a:lnTo>
                  <a:pt x="1209" y="782"/>
                </a:lnTo>
                <a:lnTo>
                  <a:pt x="1225" y="796"/>
                </a:lnTo>
                <a:lnTo>
                  <a:pt x="1225" y="796"/>
                </a:lnTo>
                <a:lnTo>
                  <a:pt x="1242" y="810"/>
                </a:lnTo>
                <a:lnTo>
                  <a:pt x="1258" y="824"/>
                </a:lnTo>
                <a:lnTo>
                  <a:pt x="1276" y="836"/>
                </a:lnTo>
                <a:lnTo>
                  <a:pt x="1285" y="841"/>
                </a:lnTo>
                <a:lnTo>
                  <a:pt x="1295" y="845"/>
                </a:lnTo>
                <a:lnTo>
                  <a:pt x="1295" y="845"/>
                </a:lnTo>
                <a:lnTo>
                  <a:pt x="1296" y="839"/>
                </a:lnTo>
                <a:lnTo>
                  <a:pt x="1295" y="835"/>
                </a:lnTo>
                <a:lnTo>
                  <a:pt x="1294" y="830"/>
                </a:lnTo>
                <a:lnTo>
                  <a:pt x="1292" y="826"/>
                </a:lnTo>
                <a:lnTo>
                  <a:pt x="1286" y="820"/>
                </a:lnTo>
                <a:lnTo>
                  <a:pt x="1279" y="814"/>
                </a:lnTo>
                <a:lnTo>
                  <a:pt x="1272" y="808"/>
                </a:lnTo>
                <a:lnTo>
                  <a:pt x="1265" y="802"/>
                </a:lnTo>
                <a:lnTo>
                  <a:pt x="1262" y="797"/>
                </a:lnTo>
                <a:lnTo>
                  <a:pt x="1261" y="793"/>
                </a:lnTo>
                <a:lnTo>
                  <a:pt x="1260" y="788"/>
                </a:lnTo>
                <a:lnTo>
                  <a:pt x="1259" y="781"/>
                </a:lnTo>
                <a:lnTo>
                  <a:pt x="1259" y="781"/>
                </a:lnTo>
                <a:lnTo>
                  <a:pt x="1265" y="775"/>
                </a:lnTo>
                <a:lnTo>
                  <a:pt x="1272" y="769"/>
                </a:lnTo>
                <a:lnTo>
                  <a:pt x="1279" y="765"/>
                </a:lnTo>
                <a:lnTo>
                  <a:pt x="1286" y="762"/>
                </a:lnTo>
                <a:lnTo>
                  <a:pt x="1295" y="761"/>
                </a:lnTo>
                <a:lnTo>
                  <a:pt x="1303" y="760"/>
                </a:lnTo>
                <a:lnTo>
                  <a:pt x="1311" y="760"/>
                </a:lnTo>
                <a:lnTo>
                  <a:pt x="1320" y="761"/>
                </a:lnTo>
                <a:lnTo>
                  <a:pt x="1328" y="763"/>
                </a:lnTo>
                <a:lnTo>
                  <a:pt x="1336" y="766"/>
                </a:lnTo>
                <a:lnTo>
                  <a:pt x="1352" y="773"/>
                </a:lnTo>
                <a:lnTo>
                  <a:pt x="1366" y="782"/>
                </a:lnTo>
                <a:lnTo>
                  <a:pt x="1379" y="792"/>
                </a:lnTo>
                <a:lnTo>
                  <a:pt x="1379" y="792"/>
                </a:lnTo>
                <a:lnTo>
                  <a:pt x="1380" y="798"/>
                </a:lnTo>
                <a:lnTo>
                  <a:pt x="1380" y="804"/>
                </a:lnTo>
                <a:lnTo>
                  <a:pt x="1379" y="814"/>
                </a:lnTo>
                <a:lnTo>
                  <a:pt x="1374" y="833"/>
                </a:lnTo>
                <a:lnTo>
                  <a:pt x="1374" y="833"/>
                </a:lnTo>
                <a:lnTo>
                  <a:pt x="1366" y="835"/>
                </a:lnTo>
                <a:lnTo>
                  <a:pt x="1356" y="837"/>
                </a:lnTo>
                <a:lnTo>
                  <a:pt x="1346" y="837"/>
                </a:lnTo>
                <a:lnTo>
                  <a:pt x="1336" y="837"/>
                </a:lnTo>
                <a:lnTo>
                  <a:pt x="1336" y="837"/>
                </a:lnTo>
                <a:lnTo>
                  <a:pt x="1329" y="851"/>
                </a:lnTo>
                <a:lnTo>
                  <a:pt x="1325" y="858"/>
                </a:lnTo>
                <a:lnTo>
                  <a:pt x="1321" y="865"/>
                </a:lnTo>
                <a:lnTo>
                  <a:pt x="1321" y="865"/>
                </a:lnTo>
                <a:lnTo>
                  <a:pt x="1323" y="869"/>
                </a:lnTo>
                <a:lnTo>
                  <a:pt x="1325" y="873"/>
                </a:lnTo>
                <a:lnTo>
                  <a:pt x="1333" y="882"/>
                </a:lnTo>
                <a:lnTo>
                  <a:pt x="1339" y="889"/>
                </a:lnTo>
                <a:lnTo>
                  <a:pt x="1342" y="894"/>
                </a:lnTo>
                <a:lnTo>
                  <a:pt x="1344" y="898"/>
                </a:lnTo>
                <a:lnTo>
                  <a:pt x="1344" y="898"/>
                </a:lnTo>
                <a:lnTo>
                  <a:pt x="1345" y="903"/>
                </a:lnTo>
                <a:lnTo>
                  <a:pt x="1345" y="908"/>
                </a:lnTo>
                <a:lnTo>
                  <a:pt x="1345" y="913"/>
                </a:lnTo>
                <a:lnTo>
                  <a:pt x="1346" y="917"/>
                </a:lnTo>
                <a:lnTo>
                  <a:pt x="1346" y="917"/>
                </a:lnTo>
                <a:lnTo>
                  <a:pt x="1350" y="923"/>
                </a:lnTo>
                <a:lnTo>
                  <a:pt x="1353" y="928"/>
                </a:lnTo>
                <a:lnTo>
                  <a:pt x="1361" y="939"/>
                </a:lnTo>
                <a:lnTo>
                  <a:pt x="1381" y="958"/>
                </a:lnTo>
                <a:lnTo>
                  <a:pt x="1381" y="958"/>
                </a:lnTo>
                <a:lnTo>
                  <a:pt x="1397" y="976"/>
                </a:lnTo>
                <a:lnTo>
                  <a:pt x="1415" y="993"/>
                </a:lnTo>
                <a:lnTo>
                  <a:pt x="1452" y="1029"/>
                </a:lnTo>
                <a:lnTo>
                  <a:pt x="1492" y="1063"/>
                </a:lnTo>
                <a:lnTo>
                  <a:pt x="1532" y="1097"/>
                </a:lnTo>
                <a:lnTo>
                  <a:pt x="1571" y="1131"/>
                </a:lnTo>
                <a:lnTo>
                  <a:pt x="1610" y="1167"/>
                </a:lnTo>
                <a:lnTo>
                  <a:pt x="1628" y="1184"/>
                </a:lnTo>
                <a:lnTo>
                  <a:pt x="1645" y="1203"/>
                </a:lnTo>
                <a:lnTo>
                  <a:pt x="1662" y="1221"/>
                </a:lnTo>
                <a:lnTo>
                  <a:pt x="1677" y="1241"/>
                </a:lnTo>
                <a:lnTo>
                  <a:pt x="1677" y="1241"/>
                </a:lnTo>
                <a:lnTo>
                  <a:pt x="1690" y="1249"/>
                </a:lnTo>
                <a:lnTo>
                  <a:pt x="1703" y="1261"/>
                </a:lnTo>
                <a:lnTo>
                  <a:pt x="1727" y="1287"/>
                </a:lnTo>
                <a:lnTo>
                  <a:pt x="1739" y="1299"/>
                </a:lnTo>
                <a:lnTo>
                  <a:pt x="1753" y="1312"/>
                </a:lnTo>
                <a:lnTo>
                  <a:pt x="1767" y="1323"/>
                </a:lnTo>
                <a:lnTo>
                  <a:pt x="1776" y="1327"/>
                </a:lnTo>
                <a:lnTo>
                  <a:pt x="1783" y="1332"/>
                </a:lnTo>
                <a:lnTo>
                  <a:pt x="1783" y="1332"/>
                </a:lnTo>
                <a:lnTo>
                  <a:pt x="1816" y="1312"/>
                </a:lnTo>
                <a:lnTo>
                  <a:pt x="1849" y="1293"/>
                </a:lnTo>
                <a:lnTo>
                  <a:pt x="1881" y="1274"/>
                </a:lnTo>
                <a:lnTo>
                  <a:pt x="1898" y="1265"/>
                </a:lnTo>
                <a:lnTo>
                  <a:pt x="1915" y="1258"/>
                </a:lnTo>
                <a:lnTo>
                  <a:pt x="1915" y="1258"/>
                </a:lnTo>
                <a:lnTo>
                  <a:pt x="1913" y="1253"/>
                </a:lnTo>
                <a:lnTo>
                  <a:pt x="1910" y="1250"/>
                </a:lnTo>
                <a:lnTo>
                  <a:pt x="1908" y="1246"/>
                </a:lnTo>
                <a:lnTo>
                  <a:pt x="1905" y="1243"/>
                </a:lnTo>
                <a:lnTo>
                  <a:pt x="1905" y="1243"/>
                </a:lnTo>
                <a:lnTo>
                  <a:pt x="1906" y="1236"/>
                </a:lnTo>
                <a:lnTo>
                  <a:pt x="1908" y="1230"/>
                </a:lnTo>
                <a:lnTo>
                  <a:pt x="1911" y="1219"/>
                </a:lnTo>
                <a:lnTo>
                  <a:pt x="1911" y="1219"/>
                </a:lnTo>
                <a:lnTo>
                  <a:pt x="1899" y="1209"/>
                </a:lnTo>
                <a:lnTo>
                  <a:pt x="1887" y="1201"/>
                </a:lnTo>
                <a:lnTo>
                  <a:pt x="1863" y="1183"/>
                </a:lnTo>
                <a:lnTo>
                  <a:pt x="1863" y="1183"/>
                </a:lnTo>
                <a:lnTo>
                  <a:pt x="1851" y="1188"/>
                </a:lnTo>
                <a:lnTo>
                  <a:pt x="1837" y="1191"/>
                </a:lnTo>
                <a:lnTo>
                  <a:pt x="1829" y="1192"/>
                </a:lnTo>
                <a:lnTo>
                  <a:pt x="1823" y="1192"/>
                </a:lnTo>
                <a:lnTo>
                  <a:pt x="1815" y="1191"/>
                </a:lnTo>
                <a:lnTo>
                  <a:pt x="1809" y="1189"/>
                </a:lnTo>
                <a:lnTo>
                  <a:pt x="1809" y="1189"/>
                </a:lnTo>
                <a:lnTo>
                  <a:pt x="1807" y="1182"/>
                </a:lnTo>
                <a:lnTo>
                  <a:pt x="1804" y="1173"/>
                </a:lnTo>
                <a:lnTo>
                  <a:pt x="1800" y="1166"/>
                </a:lnTo>
                <a:lnTo>
                  <a:pt x="1799" y="1161"/>
                </a:lnTo>
                <a:lnTo>
                  <a:pt x="1798" y="1157"/>
                </a:lnTo>
                <a:lnTo>
                  <a:pt x="1798" y="1157"/>
                </a:lnTo>
                <a:lnTo>
                  <a:pt x="1799" y="1151"/>
                </a:lnTo>
                <a:lnTo>
                  <a:pt x="1800" y="1143"/>
                </a:lnTo>
                <a:lnTo>
                  <a:pt x="1804" y="1135"/>
                </a:lnTo>
                <a:lnTo>
                  <a:pt x="1807" y="1127"/>
                </a:lnTo>
                <a:lnTo>
                  <a:pt x="1816" y="1110"/>
                </a:lnTo>
                <a:lnTo>
                  <a:pt x="1829" y="1093"/>
                </a:lnTo>
                <a:lnTo>
                  <a:pt x="1843" y="1079"/>
                </a:lnTo>
                <a:lnTo>
                  <a:pt x="1850" y="1072"/>
                </a:lnTo>
                <a:lnTo>
                  <a:pt x="1857" y="1067"/>
                </a:lnTo>
                <a:lnTo>
                  <a:pt x="1865" y="1063"/>
                </a:lnTo>
                <a:lnTo>
                  <a:pt x="1871" y="1060"/>
                </a:lnTo>
                <a:lnTo>
                  <a:pt x="1878" y="1057"/>
                </a:lnTo>
                <a:lnTo>
                  <a:pt x="1884" y="1057"/>
                </a:lnTo>
                <a:lnTo>
                  <a:pt x="1884" y="1057"/>
                </a:lnTo>
                <a:lnTo>
                  <a:pt x="1890" y="1059"/>
                </a:lnTo>
                <a:lnTo>
                  <a:pt x="1897" y="1062"/>
                </a:lnTo>
                <a:lnTo>
                  <a:pt x="1904" y="1065"/>
                </a:lnTo>
                <a:lnTo>
                  <a:pt x="1912" y="1069"/>
                </a:lnTo>
                <a:lnTo>
                  <a:pt x="1918" y="1075"/>
                </a:lnTo>
                <a:lnTo>
                  <a:pt x="1924" y="1080"/>
                </a:lnTo>
                <a:lnTo>
                  <a:pt x="1928" y="1086"/>
                </a:lnTo>
                <a:lnTo>
                  <a:pt x="1930" y="1092"/>
                </a:lnTo>
                <a:lnTo>
                  <a:pt x="1930" y="1092"/>
                </a:lnTo>
                <a:lnTo>
                  <a:pt x="1931" y="1095"/>
                </a:lnTo>
                <a:lnTo>
                  <a:pt x="1930" y="1098"/>
                </a:lnTo>
                <a:lnTo>
                  <a:pt x="1928" y="1105"/>
                </a:lnTo>
                <a:lnTo>
                  <a:pt x="1926" y="1111"/>
                </a:lnTo>
                <a:lnTo>
                  <a:pt x="1926" y="1114"/>
                </a:lnTo>
                <a:lnTo>
                  <a:pt x="1926" y="1117"/>
                </a:lnTo>
                <a:lnTo>
                  <a:pt x="1926" y="1117"/>
                </a:lnTo>
                <a:lnTo>
                  <a:pt x="1928" y="1123"/>
                </a:lnTo>
                <a:lnTo>
                  <a:pt x="1931" y="1127"/>
                </a:lnTo>
                <a:lnTo>
                  <a:pt x="1934" y="1131"/>
                </a:lnTo>
                <a:lnTo>
                  <a:pt x="1939" y="1135"/>
                </a:lnTo>
                <a:lnTo>
                  <a:pt x="1949" y="1142"/>
                </a:lnTo>
                <a:lnTo>
                  <a:pt x="1955" y="1146"/>
                </a:lnTo>
                <a:lnTo>
                  <a:pt x="1960" y="1151"/>
                </a:lnTo>
                <a:lnTo>
                  <a:pt x="1960" y="1151"/>
                </a:lnTo>
                <a:lnTo>
                  <a:pt x="1965" y="1150"/>
                </a:lnTo>
                <a:lnTo>
                  <a:pt x="1971" y="1148"/>
                </a:lnTo>
                <a:lnTo>
                  <a:pt x="1976" y="1148"/>
                </a:lnTo>
                <a:lnTo>
                  <a:pt x="1980" y="1148"/>
                </a:lnTo>
                <a:lnTo>
                  <a:pt x="1986" y="1150"/>
                </a:lnTo>
                <a:lnTo>
                  <a:pt x="1990" y="1152"/>
                </a:lnTo>
                <a:lnTo>
                  <a:pt x="1994" y="1154"/>
                </a:lnTo>
                <a:lnTo>
                  <a:pt x="1997" y="1156"/>
                </a:lnTo>
                <a:lnTo>
                  <a:pt x="2001" y="1160"/>
                </a:lnTo>
                <a:lnTo>
                  <a:pt x="2004" y="1163"/>
                </a:lnTo>
                <a:lnTo>
                  <a:pt x="2006" y="1168"/>
                </a:lnTo>
                <a:lnTo>
                  <a:pt x="2008" y="1172"/>
                </a:lnTo>
                <a:lnTo>
                  <a:pt x="2009" y="1177"/>
                </a:lnTo>
                <a:lnTo>
                  <a:pt x="2010" y="1183"/>
                </a:lnTo>
                <a:lnTo>
                  <a:pt x="2010" y="1188"/>
                </a:lnTo>
                <a:lnTo>
                  <a:pt x="2009" y="1193"/>
                </a:lnTo>
                <a:lnTo>
                  <a:pt x="2009" y="1193"/>
                </a:lnTo>
                <a:lnTo>
                  <a:pt x="2016" y="1201"/>
                </a:lnTo>
                <a:lnTo>
                  <a:pt x="2022" y="1211"/>
                </a:lnTo>
                <a:lnTo>
                  <a:pt x="2022" y="1211"/>
                </a:lnTo>
                <a:lnTo>
                  <a:pt x="2036" y="1202"/>
                </a:lnTo>
                <a:lnTo>
                  <a:pt x="2036" y="1202"/>
                </a:lnTo>
                <a:lnTo>
                  <a:pt x="2034" y="1195"/>
                </a:lnTo>
                <a:lnTo>
                  <a:pt x="2030" y="1187"/>
                </a:lnTo>
                <a:lnTo>
                  <a:pt x="2021" y="1174"/>
                </a:lnTo>
                <a:lnTo>
                  <a:pt x="2017" y="1167"/>
                </a:lnTo>
                <a:lnTo>
                  <a:pt x="2014" y="1159"/>
                </a:lnTo>
                <a:lnTo>
                  <a:pt x="2014" y="1155"/>
                </a:lnTo>
                <a:lnTo>
                  <a:pt x="2014" y="1151"/>
                </a:lnTo>
                <a:lnTo>
                  <a:pt x="2014" y="1145"/>
                </a:lnTo>
                <a:lnTo>
                  <a:pt x="2016" y="1140"/>
                </a:lnTo>
                <a:lnTo>
                  <a:pt x="2016" y="1140"/>
                </a:lnTo>
                <a:lnTo>
                  <a:pt x="2024" y="1139"/>
                </a:lnTo>
                <a:lnTo>
                  <a:pt x="2034" y="1138"/>
                </a:lnTo>
                <a:lnTo>
                  <a:pt x="2043" y="1139"/>
                </a:lnTo>
                <a:lnTo>
                  <a:pt x="2054" y="1141"/>
                </a:lnTo>
                <a:lnTo>
                  <a:pt x="2064" y="1144"/>
                </a:lnTo>
                <a:lnTo>
                  <a:pt x="2075" y="1148"/>
                </a:lnTo>
                <a:lnTo>
                  <a:pt x="2084" y="1154"/>
                </a:lnTo>
                <a:lnTo>
                  <a:pt x="2093" y="1160"/>
                </a:lnTo>
                <a:lnTo>
                  <a:pt x="2101" y="1167"/>
                </a:lnTo>
                <a:lnTo>
                  <a:pt x="2109" y="1174"/>
                </a:lnTo>
                <a:lnTo>
                  <a:pt x="2114" y="1182"/>
                </a:lnTo>
                <a:lnTo>
                  <a:pt x="2118" y="1189"/>
                </a:lnTo>
                <a:lnTo>
                  <a:pt x="2122" y="1197"/>
                </a:lnTo>
                <a:lnTo>
                  <a:pt x="2123" y="1204"/>
                </a:lnTo>
                <a:lnTo>
                  <a:pt x="2121" y="1212"/>
                </a:lnTo>
                <a:lnTo>
                  <a:pt x="2117" y="1219"/>
                </a:lnTo>
                <a:lnTo>
                  <a:pt x="2117" y="1219"/>
                </a:lnTo>
                <a:lnTo>
                  <a:pt x="2115" y="1222"/>
                </a:lnTo>
                <a:lnTo>
                  <a:pt x="2112" y="1224"/>
                </a:lnTo>
                <a:lnTo>
                  <a:pt x="2105" y="1228"/>
                </a:lnTo>
                <a:lnTo>
                  <a:pt x="2097" y="1229"/>
                </a:lnTo>
                <a:lnTo>
                  <a:pt x="2088" y="1229"/>
                </a:lnTo>
                <a:lnTo>
                  <a:pt x="2080" y="1227"/>
                </a:lnTo>
                <a:lnTo>
                  <a:pt x="2072" y="1223"/>
                </a:lnTo>
                <a:lnTo>
                  <a:pt x="2064" y="1219"/>
                </a:lnTo>
                <a:lnTo>
                  <a:pt x="2057" y="1215"/>
                </a:lnTo>
                <a:lnTo>
                  <a:pt x="2057" y="1215"/>
                </a:lnTo>
                <a:lnTo>
                  <a:pt x="2055" y="1216"/>
                </a:lnTo>
                <a:lnTo>
                  <a:pt x="2053" y="1217"/>
                </a:lnTo>
                <a:lnTo>
                  <a:pt x="2051" y="1220"/>
                </a:lnTo>
                <a:lnTo>
                  <a:pt x="2050" y="1222"/>
                </a:lnTo>
                <a:lnTo>
                  <a:pt x="2048" y="1224"/>
                </a:lnTo>
                <a:lnTo>
                  <a:pt x="2046" y="1226"/>
                </a:lnTo>
                <a:lnTo>
                  <a:pt x="2040" y="1226"/>
                </a:lnTo>
                <a:lnTo>
                  <a:pt x="2040" y="1226"/>
                </a:lnTo>
                <a:lnTo>
                  <a:pt x="2043" y="1229"/>
                </a:lnTo>
                <a:lnTo>
                  <a:pt x="2046" y="1231"/>
                </a:lnTo>
                <a:lnTo>
                  <a:pt x="2050" y="1233"/>
                </a:lnTo>
                <a:lnTo>
                  <a:pt x="2053" y="1234"/>
                </a:lnTo>
                <a:lnTo>
                  <a:pt x="2053" y="1234"/>
                </a:lnTo>
                <a:lnTo>
                  <a:pt x="2056" y="1232"/>
                </a:lnTo>
                <a:lnTo>
                  <a:pt x="2058" y="1231"/>
                </a:lnTo>
                <a:lnTo>
                  <a:pt x="2062" y="1229"/>
                </a:lnTo>
                <a:lnTo>
                  <a:pt x="2064" y="1226"/>
                </a:lnTo>
                <a:lnTo>
                  <a:pt x="2064" y="1226"/>
                </a:lnTo>
                <a:lnTo>
                  <a:pt x="2072" y="1227"/>
                </a:lnTo>
                <a:lnTo>
                  <a:pt x="2080" y="1230"/>
                </a:lnTo>
                <a:lnTo>
                  <a:pt x="2086" y="1235"/>
                </a:lnTo>
                <a:lnTo>
                  <a:pt x="2092" y="1241"/>
                </a:lnTo>
                <a:lnTo>
                  <a:pt x="2095" y="1248"/>
                </a:lnTo>
                <a:lnTo>
                  <a:pt x="2097" y="1256"/>
                </a:lnTo>
                <a:lnTo>
                  <a:pt x="2098" y="1265"/>
                </a:lnTo>
                <a:lnTo>
                  <a:pt x="2096" y="1274"/>
                </a:lnTo>
                <a:lnTo>
                  <a:pt x="2096" y="1274"/>
                </a:lnTo>
                <a:lnTo>
                  <a:pt x="2101" y="1281"/>
                </a:lnTo>
                <a:lnTo>
                  <a:pt x="2108" y="1289"/>
                </a:lnTo>
                <a:lnTo>
                  <a:pt x="2125" y="1303"/>
                </a:lnTo>
                <a:lnTo>
                  <a:pt x="2133" y="1309"/>
                </a:lnTo>
                <a:lnTo>
                  <a:pt x="2141" y="1317"/>
                </a:lnTo>
                <a:lnTo>
                  <a:pt x="2145" y="1323"/>
                </a:lnTo>
                <a:lnTo>
                  <a:pt x="2146" y="1326"/>
                </a:lnTo>
                <a:lnTo>
                  <a:pt x="2147" y="1329"/>
                </a:lnTo>
                <a:lnTo>
                  <a:pt x="2147" y="1329"/>
                </a:lnTo>
                <a:lnTo>
                  <a:pt x="2146" y="1336"/>
                </a:lnTo>
                <a:lnTo>
                  <a:pt x="2143" y="1342"/>
                </a:lnTo>
                <a:lnTo>
                  <a:pt x="2139" y="1348"/>
                </a:lnTo>
                <a:lnTo>
                  <a:pt x="2133" y="1354"/>
                </a:lnTo>
                <a:lnTo>
                  <a:pt x="2122" y="1365"/>
                </a:lnTo>
                <a:lnTo>
                  <a:pt x="2111" y="1377"/>
                </a:lnTo>
                <a:lnTo>
                  <a:pt x="2111" y="1377"/>
                </a:lnTo>
                <a:lnTo>
                  <a:pt x="2105" y="1377"/>
                </a:lnTo>
                <a:lnTo>
                  <a:pt x="2099" y="1377"/>
                </a:lnTo>
                <a:lnTo>
                  <a:pt x="2094" y="1375"/>
                </a:lnTo>
                <a:lnTo>
                  <a:pt x="2088" y="1374"/>
                </a:lnTo>
                <a:lnTo>
                  <a:pt x="2081" y="1370"/>
                </a:lnTo>
                <a:lnTo>
                  <a:pt x="2075" y="1364"/>
                </a:lnTo>
                <a:lnTo>
                  <a:pt x="2068" y="1356"/>
                </a:lnTo>
                <a:lnTo>
                  <a:pt x="2063" y="1349"/>
                </a:lnTo>
                <a:lnTo>
                  <a:pt x="2056" y="1341"/>
                </a:lnTo>
                <a:lnTo>
                  <a:pt x="2049" y="1334"/>
                </a:lnTo>
                <a:lnTo>
                  <a:pt x="2049" y="1334"/>
                </a:lnTo>
                <a:lnTo>
                  <a:pt x="2043" y="1335"/>
                </a:lnTo>
                <a:lnTo>
                  <a:pt x="2038" y="1338"/>
                </a:lnTo>
                <a:lnTo>
                  <a:pt x="2030" y="1344"/>
                </a:lnTo>
                <a:lnTo>
                  <a:pt x="2025" y="1347"/>
                </a:lnTo>
                <a:lnTo>
                  <a:pt x="2021" y="1350"/>
                </a:lnTo>
                <a:lnTo>
                  <a:pt x="2017" y="1351"/>
                </a:lnTo>
                <a:lnTo>
                  <a:pt x="2011" y="1351"/>
                </a:lnTo>
                <a:lnTo>
                  <a:pt x="2011" y="1351"/>
                </a:lnTo>
                <a:lnTo>
                  <a:pt x="2007" y="1350"/>
                </a:lnTo>
                <a:lnTo>
                  <a:pt x="2004" y="1349"/>
                </a:lnTo>
                <a:lnTo>
                  <a:pt x="2001" y="1347"/>
                </a:lnTo>
                <a:lnTo>
                  <a:pt x="1999" y="1343"/>
                </a:lnTo>
                <a:lnTo>
                  <a:pt x="1995" y="1338"/>
                </a:lnTo>
                <a:lnTo>
                  <a:pt x="1994" y="1330"/>
                </a:lnTo>
                <a:lnTo>
                  <a:pt x="1995" y="1323"/>
                </a:lnTo>
                <a:lnTo>
                  <a:pt x="1997" y="1316"/>
                </a:lnTo>
                <a:lnTo>
                  <a:pt x="2002" y="1309"/>
                </a:lnTo>
                <a:lnTo>
                  <a:pt x="2007" y="1304"/>
                </a:lnTo>
                <a:lnTo>
                  <a:pt x="2007" y="1304"/>
                </a:lnTo>
                <a:lnTo>
                  <a:pt x="1999" y="1297"/>
                </a:lnTo>
                <a:lnTo>
                  <a:pt x="1991" y="1291"/>
                </a:lnTo>
                <a:lnTo>
                  <a:pt x="1984" y="1284"/>
                </a:lnTo>
                <a:lnTo>
                  <a:pt x="1975" y="1278"/>
                </a:lnTo>
                <a:lnTo>
                  <a:pt x="1975" y="1278"/>
                </a:lnTo>
                <a:lnTo>
                  <a:pt x="1934" y="1302"/>
                </a:lnTo>
                <a:lnTo>
                  <a:pt x="1895" y="1326"/>
                </a:lnTo>
                <a:lnTo>
                  <a:pt x="1856" y="1351"/>
                </a:lnTo>
                <a:lnTo>
                  <a:pt x="1815" y="1374"/>
                </a:lnTo>
                <a:lnTo>
                  <a:pt x="1815" y="1374"/>
                </a:lnTo>
                <a:lnTo>
                  <a:pt x="1814" y="1386"/>
                </a:lnTo>
                <a:lnTo>
                  <a:pt x="1814" y="1398"/>
                </a:lnTo>
                <a:lnTo>
                  <a:pt x="1816" y="1409"/>
                </a:lnTo>
                <a:lnTo>
                  <a:pt x="1820" y="1418"/>
                </a:lnTo>
                <a:lnTo>
                  <a:pt x="1825" y="1428"/>
                </a:lnTo>
                <a:lnTo>
                  <a:pt x="1831" y="1435"/>
                </a:lnTo>
                <a:lnTo>
                  <a:pt x="1839" y="1443"/>
                </a:lnTo>
                <a:lnTo>
                  <a:pt x="1848" y="1448"/>
                </a:lnTo>
                <a:lnTo>
                  <a:pt x="1848" y="1448"/>
                </a:lnTo>
                <a:lnTo>
                  <a:pt x="1850" y="1458"/>
                </a:lnTo>
                <a:lnTo>
                  <a:pt x="1852" y="1465"/>
                </a:lnTo>
                <a:lnTo>
                  <a:pt x="1856" y="1472"/>
                </a:lnTo>
                <a:lnTo>
                  <a:pt x="1861" y="1478"/>
                </a:lnTo>
                <a:lnTo>
                  <a:pt x="1872" y="1489"/>
                </a:lnTo>
                <a:lnTo>
                  <a:pt x="1884" y="1500"/>
                </a:lnTo>
                <a:lnTo>
                  <a:pt x="1884" y="1500"/>
                </a:lnTo>
                <a:lnTo>
                  <a:pt x="1893" y="1499"/>
                </a:lnTo>
                <a:lnTo>
                  <a:pt x="1901" y="1500"/>
                </a:lnTo>
                <a:lnTo>
                  <a:pt x="1909" y="1503"/>
                </a:lnTo>
                <a:lnTo>
                  <a:pt x="1915" y="1508"/>
                </a:lnTo>
                <a:lnTo>
                  <a:pt x="1920" y="1515"/>
                </a:lnTo>
                <a:lnTo>
                  <a:pt x="1926" y="1522"/>
                </a:lnTo>
                <a:lnTo>
                  <a:pt x="1929" y="1531"/>
                </a:lnTo>
                <a:lnTo>
                  <a:pt x="1932" y="1539"/>
                </a:lnTo>
                <a:lnTo>
                  <a:pt x="1932" y="1539"/>
                </a:lnTo>
                <a:lnTo>
                  <a:pt x="1934" y="1536"/>
                </a:lnTo>
                <a:lnTo>
                  <a:pt x="1937" y="1533"/>
                </a:lnTo>
                <a:lnTo>
                  <a:pt x="1941" y="1531"/>
                </a:lnTo>
                <a:lnTo>
                  <a:pt x="1944" y="1529"/>
                </a:lnTo>
                <a:lnTo>
                  <a:pt x="1952" y="1526"/>
                </a:lnTo>
                <a:lnTo>
                  <a:pt x="1961" y="1526"/>
                </a:lnTo>
                <a:lnTo>
                  <a:pt x="1971" y="1528"/>
                </a:lnTo>
                <a:lnTo>
                  <a:pt x="1979" y="1530"/>
                </a:lnTo>
                <a:lnTo>
                  <a:pt x="1986" y="1532"/>
                </a:lnTo>
                <a:lnTo>
                  <a:pt x="1992" y="1535"/>
                </a:lnTo>
                <a:lnTo>
                  <a:pt x="1992" y="1535"/>
                </a:lnTo>
                <a:lnTo>
                  <a:pt x="1996" y="1533"/>
                </a:lnTo>
                <a:lnTo>
                  <a:pt x="2001" y="1529"/>
                </a:lnTo>
                <a:lnTo>
                  <a:pt x="2009" y="1520"/>
                </a:lnTo>
                <a:lnTo>
                  <a:pt x="2014" y="1515"/>
                </a:lnTo>
                <a:lnTo>
                  <a:pt x="2019" y="1511"/>
                </a:lnTo>
                <a:lnTo>
                  <a:pt x="2025" y="1507"/>
                </a:lnTo>
                <a:lnTo>
                  <a:pt x="2033" y="1506"/>
                </a:lnTo>
                <a:lnTo>
                  <a:pt x="2033" y="1506"/>
                </a:lnTo>
                <a:lnTo>
                  <a:pt x="2035" y="1506"/>
                </a:lnTo>
                <a:lnTo>
                  <a:pt x="2037" y="1508"/>
                </a:lnTo>
                <a:lnTo>
                  <a:pt x="2041" y="1511"/>
                </a:lnTo>
                <a:lnTo>
                  <a:pt x="2046" y="1515"/>
                </a:lnTo>
                <a:lnTo>
                  <a:pt x="2048" y="1516"/>
                </a:lnTo>
                <a:lnTo>
                  <a:pt x="2051" y="1517"/>
                </a:lnTo>
                <a:lnTo>
                  <a:pt x="2051" y="1517"/>
                </a:lnTo>
                <a:lnTo>
                  <a:pt x="2056" y="1515"/>
                </a:lnTo>
                <a:lnTo>
                  <a:pt x="2063" y="1513"/>
                </a:lnTo>
                <a:lnTo>
                  <a:pt x="2076" y="1505"/>
                </a:lnTo>
                <a:lnTo>
                  <a:pt x="2082" y="1502"/>
                </a:lnTo>
                <a:lnTo>
                  <a:pt x="2090" y="1501"/>
                </a:lnTo>
                <a:lnTo>
                  <a:pt x="2097" y="1501"/>
                </a:lnTo>
                <a:lnTo>
                  <a:pt x="2100" y="1502"/>
                </a:lnTo>
                <a:lnTo>
                  <a:pt x="2105" y="1504"/>
                </a:lnTo>
                <a:lnTo>
                  <a:pt x="2105" y="1504"/>
                </a:lnTo>
                <a:lnTo>
                  <a:pt x="2110" y="1508"/>
                </a:lnTo>
                <a:lnTo>
                  <a:pt x="2114" y="1514"/>
                </a:lnTo>
                <a:lnTo>
                  <a:pt x="2117" y="1521"/>
                </a:lnTo>
                <a:lnTo>
                  <a:pt x="2120" y="1529"/>
                </a:lnTo>
                <a:lnTo>
                  <a:pt x="2121" y="1537"/>
                </a:lnTo>
                <a:lnTo>
                  <a:pt x="2121" y="1546"/>
                </a:lnTo>
                <a:lnTo>
                  <a:pt x="2120" y="1554"/>
                </a:lnTo>
                <a:lnTo>
                  <a:pt x="2117" y="1563"/>
                </a:lnTo>
                <a:lnTo>
                  <a:pt x="2117" y="1563"/>
                </a:lnTo>
                <a:close/>
                <a:moveTo>
                  <a:pt x="1117" y="580"/>
                </a:moveTo>
                <a:lnTo>
                  <a:pt x="1117" y="580"/>
                </a:lnTo>
                <a:lnTo>
                  <a:pt x="1117" y="571"/>
                </a:lnTo>
                <a:lnTo>
                  <a:pt x="1116" y="566"/>
                </a:lnTo>
                <a:lnTo>
                  <a:pt x="1116" y="563"/>
                </a:lnTo>
                <a:lnTo>
                  <a:pt x="1114" y="561"/>
                </a:lnTo>
                <a:lnTo>
                  <a:pt x="1109" y="556"/>
                </a:lnTo>
                <a:lnTo>
                  <a:pt x="1109" y="556"/>
                </a:lnTo>
                <a:lnTo>
                  <a:pt x="1106" y="561"/>
                </a:lnTo>
                <a:lnTo>
                  <a:pt x="1102" y="565"/>
                </a:lnTo>
                <a:lnTo>
                  <a:pt x="1099" y="567"/>
                </a:lnTo>
                <a:lnTo>
                  <a:pt x="1096" y="569"/>
                </a:lnTo>
                <a:lnTo>
                  <a:pt x="1092" y="569"/>
                </a:lnTo>
                <a:lnTo>
                  <a:pt x="1087" y="569"/>
                </a:lnTo>
                <a:lnTo>
                  <a:pt x="1083" y="569"/>
                </a:lnTo>
                <a:lnTo>
                  <a:pt x="1079" y="568"/>
                </a:lnTo>
                <a:lnTo>
                  <a:pt x="1070" y="564"/>
                </a:lnTo>
                <a:lnTo>
                  <a:pt x="1064" y="557"/>
                </a:lnTo>
                <a:lnTo>
                  <a:pt x="1058" y="550"/>
                </a:lnTo>
                <a:lnTo>
                  <a:pt x="1056" y="546"/>
                </a:lnTo>
                <a:lnTo>
                  <a:pt x="1055" y="541"/>
                </a:lnTo>
                <a:lnTo>
                  <a:pt x="1055" y="541"/>
                </a:lnTo>
                <a:lnTo>
                  <a:pt x="1051" y="541"/>
                </a:lnTo>
                <a:lnTo>
                  <a:pt x="1048" y="542"/>
                </a:lnTo>
                <a:lnTo>
                  <a:pt x="1045" y="544"/>
                </a:lnTo>
                <a:lnTo>
                  <a:pt x="1041" y="546"/>
                </a:lnTo>
                <a:lnTo>
                  <a:pt x="1039" y="548"/>
                </a:lnTo>
                <a:lnTo>
                  <a:pt x="1038" y="550"/>
                </a:lnTo>
                <a:lnTo>
                  <a:pt x="1038" y="552"/>
                </a:lnTo>
                <a:lnTo>
                  <a:pt x="1038" y="554"/>
                </a:lnTo>
                <a:lnTo>
                  <a:pt x="1038" y="554"/>
                </a:lnTo>
                <a:lnTo>
                  <a:pt x="1042" y="559"/>
                </a:lnTo>
                <a:lnTo>
                  <a:pt x="1049" y="564"/>
                </a:lnTo>
                <a:lnTo>
                  <a:pt x="1057" y="570"/>
                </a:lnTo>
                <a:lnTo>
                  <a:pt x="1068" y="576"/>
                </a:lnTo>
                <a:lnTo>
                  <a:pt x="1080" y="580"/>
                </a:lnTo>
                <a:lnTo>
                  <a:pt x="1093" y="583"/>
                </a:lnTo>
                <a:lnTo>
                  <a:pt x="1099" y="583"/>
                </a:lnTo>
                <a:lnTo>
                  <a:pt x="1104" y="583"/>
                </a:lnTo>
                <a:lnTo>
                  <a:pt x="1111" y="582"/>
                </a:lnTo>
                <a:lnTo>
                  <a:pt x="1117" y="580"/>
                </a:lnTo>
                <a:lnTo>
                  <a:pt x="1117" y="580"/>
                </a:lnTo>
                <a:close/>
                <a:moveTo>
                  <a:pt x="341" y="66"/>
                </a:moveTo>
                <a:lnTo>
                  <a:pt x="341" y="66"/>
                </a:lnTo>
                <a:lnTo>
                  <a:pt x="330" y="90"/>
                </a:lnTo>
                <a:lnTo>
                  <a:pt x="319" y="112"/>
                </a:lnTo>
                <a:lnTo>
                  <a:pt x="306" y="133"/>
                </a:lnTo>
                <a:lnTo>
                  <a:pt x="292" y="153"/>
                </a:lnTo>
                <a:lnTo>
                  <a:pt x="277" y="171"/>
                </a:lnTo>
                <a:lnTo>
                  <a:pt x="260" y="187"/>
                </a:lnTo>
                <a:lnTo>
                  <a:pt x="251" y="194"/>
                </a:lnTo>
                <a:lnTo>
                  <a:pt x="241" y="202"/>
                </a:lnTo>
                <a:lnTo>
                  <a:pt x="231" y="208"/>
                </a:lnTo>
                <a:lnTo>
                  <a:pt x="220" y="215"/>
                </a:lnTo>
                <a:lnTo>
                  <a:pt x="220" y="215"/>
                </a:lnTo>
                <a:lnTo>
                  <a:pt x="222" y="217"/>
                </a:lnTo>
                <a:lnTo>
                  <a:pt x="222" y="219"/>
                </a:lnTo>
                <a:lnTo>
                  <a:pt x="220" y="220"/>
                </a:lnTo>
                <a:lnTo>
                  <a:pt x="218" y="221"/>
                </a:lnTo>
                <a:lnTo>
                  <a:pt x="216" y="222"/>
                </a:lnTo>
                <a:lnTo>
                  <a:pt x="214" y="223"/>
                </a:lnTo>
                <a:lnTo>
                  <a:pt x="213" y="226"/>
                </a:lnTo>
                <a:lnTo>
                  <a:pt x="212" y="229"/>
                </a:lnTo>
                <a:lnTo>
                  <a:pt x="212" y="229"/>
                </a:lnTo>
                <a:lnTo>
                  <a:pt x="215" y="231"/>
                </a:lnTo>
                <a:lnTo>
                  <a:pt x="217" y="231"/>
                </a:lnTo>
                <a:lnTo>
                  <a:pt x="223" y="230"/>
                </a:lnTo>
                <a:lnTo>
                  <a:pt x="230" y="230"/>
                </a:lnTo>
                <a:lnTo>
                  <a:pt x="233" y="230"/>
                </a:lnTo>
                <a:lnTo>
                  <a:pt x="235" y="231"/>
                </a:lnTo>
                <a:lnTo>
                  <a:pt x="235" y="231"/>
                </a:lnTo>
                <a:lnTo>
                  <a:pt x="260" y="215"/>
                </a:lnTo>
                <a:lnTo>
                  <a:pt x="284" y="196"/>
                </a:lnTo>
                <a:lnTo>
                  <a:pt x="308" y="176"/>
                </a:lnTo>
                <a:lnTo>
                  <a:pt x="319" y="166"/>
                </a:lnTo>
                <a:lnTo>
                  <a:pt x="329" y="154"/>
                </a:lnTo>
                <a:lnTo>
                  <a:pt x="339" y="142"/>
                </a:lnTo>
                <a:lnTo>
                  <a:pt x="347" y="130"/>
                </a:lnTo>
                <a:lnTo>
                  <a:pt x="355" y="117"/>
                </a:lnTo>
                <a:lnTo>
                  <a:pt x="361" y="103"/>
                </a:lnTo>
                <a:lnTo>
                  <a:pt x="367" y="90"/>
                </a:lnTo>
                <a:lnTo>
                  <a:pt x="371" y="75"/>
                </a:lnTo>
                <a:lnTo>
                  <a:pt x="373" y="58"/>
                </a:lnTo>
                <a:lnTo>
                  <a:pt x="373" y="42"/>
                </a:lnTo>
                <a:lnTo>
                  <a:pt x="373" y="42"/>
                </a:lnTo>
                <a:lnTo>
                  <a:pt x="374" y="39"/>
                </a:lnTo>
                <a:lnTo>
                  <a:pt x="375" y="38"/>
                </a:lnTo>
                <a:lnTo>
                  <a:pt x="377" y="38"/>
                </a:lnTo>
                <a:lnTo>
                  <a:pt x="377" y="38"/>
                </a:lnTo>
                <a:lnTo>
                  <a:pt x="374" y="32"/>
                </a:lnTo>
                <a:lnTo>
                  <a:pt x="370" y="26"/>
                </a:lnTo>
                <a:lnTo>
                  <a:pt x="364" y="23"/>
                </a:lnTo>
                <a:lnTo>
                  <a:pt x="356" y="21"/>
                </a:lnTo>
                <a:lnTo>
                  <a:pt x="356" y="21"/>
                </a:lnTo>
                <a:lnTo>
                  <a:pt x="356" y="26"/>
                </a:lnTo>
                <a:lnTo>
                  <a:pt x="354" y="31"/>
                </a:lnTo>
                <a:lnTo>
                  <a:pt x="347" y="41"/>
                </a:lnTo>
                <a:lnTo>
                  <a:pt x="344" y="48"/>
                </a:lnTo>
                <a:lnTo>
                  <a:pt x="342" y="53"/>
                </a:lnTo>
                <a:lnTo>
                  <a:pt x="341" y="60"/>
                </a:lnTo>
                <a:lnTo>
                  <a:pt x="341" y="66"/>
                </a:lnTo>
                <a:lnTo>
                  <a:pt x="341" y="66"/>
                </a:lnTo>
                <a:close/>
                <a:moveTo>
                  <a:pt x="200" y="206"/>
                </a:moveTo>
                <a:lnTo>
                  <a:pt x="200" y="206"/>
                </a:lnTo>
                <a:lnTo>
                  <a:pt x="222" y="191"/>
                </a:lnTo>
                <a:lnTo>
                  <a:pt x="245" y="174"/>
                </a:lnTo>
                <a:lnTo>
                  <a:pt x="254" y="166"/>
                </a:lnTo>
                <a:lnTo>
                  <a:pt x="265" y="156"/>
                </a:lnTo>
                <a:lnTo>
                  <a:pt x="274" y="145"/>
                </a:lnTo>
                <a:lnTo>
                  <a:pt x="283" y="134"/>
                </a:lnTo>
                <a:lnTo>
                  <a:pt x="291" y="124"/>
                </a:lnTo>
                <a:lnTo>
                  <a:pt x="298" y="112"/>
                </a:lnTo>
                <a:lnTo>
                  <a:pt x="306" y="100"/>
                </a:lnTo>
                <a:lnTo>
                  <a:pt x="312" y="87"/>
                </a:lnTo>
                <a:lnTo>
                  <a:pt x="318" y="75"/>
                </a:lnTo>
                <a:lnTo>
                  <a:pt x="322" y="61"/>
                </a:lnTo>
                <a:lnTo>
                  <a:pt x="326" y="47"/>
                </a:lnTo>
                <a:lnTo>
                  <a:pt x="329" y="32"/>
                </a:lnTo>
                <a:lnTo>
                  <a:pt x="329" y="32"/>
                </a:lnTo>
                <a:lnTo>
                  <a:pt x="315" y="37"/>
                </a:lnTo>
                <a:lnTo>
                  <a:pt x="304" y="45"/>
                </a:lnTo>
                <a:lnTo>
                  <a:pt x="292" y="52"/>
                </a:lnTo>
                <a:lnTo>
                  <a:pt x="281" y="61"/>
                </a:lnTo>
                <a:lnTo>
                  <a:pt x="270" y="70"/>
                </a:lnTo>
                <a:lnTo>
                  <a:pt x="262" y="80"/>
                </a:lnTo>
                <a:lnTo>
                  <a:pt x="252" y="91"/>
                </a:lnTo>
                <a:lnTo>
                  <a:pt x="245" y="101"/>
                </a:lnTo>
                <a:lnTo>
                  <a:pt x="237" y="113"/>
                </a:lnTo>
                <a:lnTo>
                  <a:pt x="230" y="126"/>
                </a:lnTo>
                <a:lnTo>
                  <a:pt x="223" y="138"/>
                </a:lnTo>
                <a:lnTo>
                  <a:pt x="218" y="152"/>
                </a:lnTo>
                <a:lnTo>
                  <a:pt x="207" y="178"/>
                </a:lnTo>
                <a:lnTo>
                  <a:pt x="200" y="206"/>
                </a:lnTo>
                <a:lnTo>
                  <a:pt x="200" y="206"/>
                </a:lnTo>
                <a:close/>
                <a:moveTo>
                  <a:pt x="250" y="242"/>
                </a:moveTo>
                <a:lnTo>
                  <a:pt x="250" y="242"/>
                </a:lnTo>
                <a:lnTo>
                  <a:pt x="263" y="255"/>
                </a:lnTo>
                <a:lnTo>
                  <a:pt x="277" y="268"/>
                </a:lnTo>
                <a:lnTo>
                  <a:pt x="291" y="280"/>
                </a:lnTo>
                <a:lnTo>
                  <a:pt x="305" y="292"/>
                </a:lnTo>
                <a:lnTo>
                  <a:pt x="334" y="314"/>
                </a:lnTo>
                <a:lnTo>
                  <a:pt x="362" y="338"/>
                </a:lnTo>
                <a:lnTo>
                  <a:pt x="362" y="338"/>
                </a:lnTo>
                <a:lnTo>
                  <a:pt x="384" y="355"/>
                </a:lnTo>
                <a:lnTo>
                  <a:pt x="404" y="374"/>
                </a:lnTo>
                <a:lnTo>
                  <a:pt x="445" y="412"/>
                </a:lnTo>
                <a:lnTo>
                  <a:pt x="466" y="431"/>
                </a:lnTo>
                <a:lnTo>
                  <a:pt x="487" y="448"/>
                </a:lnTo>
                <a:lnTo>
                  <a:pt x="508" y="466"/>
                </a:lnTo>
                <a:lnTo>
                  <a:pt x="531" y="481"/>
                </a:lnTo>
                <a:lnTo>
                  <a:pt x="531" y="481"/>
                </a:lnTo>
                <a:lnTo>
                  <a:pt x="555" y="469"/>
                </a:lnTo>
                <a:lnTo>
                  <a:pt x="578" y="454"/>
                </a:lnTo>
                <a:lnTo>
                  <a:pt x="589" y="445"/>
                </a:lnTo>
                <a:lnTo>
                  <a:pt x="599" y="435"/>
                </a:lnTo>
                <a:lnTo>
                  <a:pt x="610" y="426"/>
                </a:lnTo>
                <a:lnTo>
                  <a:pt x="619" y="416"/>
                </a:lnTo>
                <a:lnTo>
                  <a:pt x="628" y="405"/>
                </a:lnTo>
                <a:lnTo>
                  <a:pt x="637" y="394"/>
                </a:lnTo>
                <a:lnTo>
                  <a:pt x="643" y="381"/>
                </a:lnTo>
                <a:lnTo>
                  <a:pt x="649" y="368"/>
                </a:lnTo>
                <a:lnTo>
                  <a:pt x="655" y="354"/>
                </a:lnTo>
                <a:lnTo>
                  <a:pt x="659" y="340"/>
                </a:lnTo>
                <a:lnTo>
                  <a:pt x="662" y="324"/>
                </a:lnTo>
                <a:lnTo>
                  <a:pt x="664" y="308"/>
                </a:lnTo>
                <a:lnTo>
                  <a:pt x="664" y="308"/>
                </a:lnTo>
                <a:lnTo>
                  <a:pt x="633" y="275"/>
                </a:lnTo>
                <a:lnTo>
                  <a:pt x="601" y="242"/>
                </a:lnTo>
                <a:lnTo>
                  <a:pt x="569" y="211"/>
                </a:lnTo>
                <a:lnTo>
                  <a:pt x="536" y="179"/>
                </a:lnTo>
                <a:lnTo>
                  <a:pt x="502" y="149"/>
                </a:lnTo>
                <a:lnTo>
                  <a:pt x="466" y="120"/>
                </a:lnTo>
                <a:lnTo>
                  <a:pt x="430" y="92"/>
                </a:lnTo>
                <a:lnTo>
                  <a:pt x="392" y="66"/>
                </a:lnTo>
                <a:lnTo>
                  <a:pt x="392" y="66"/>
                </a:lnTo>
                <a:lnTo>
                  <a:pt x="387" y="81"/>
                </a:lnTo>
                <a:lnTo>
                  <a:pt x="382" y="95"/>
                </a:lnTo>
                <a:lnTo>
                  <a:pt x="376" y="109"/>
                </a:lnTo>
                <a:lnTo>
                  <a:pt x="369" y="122"/>
                </a:lnTo>
                <a:lnTo>
                  <a:pt x="362" y="134"/>
                </a:lnTo>
                <a:lnTo>
                  <a:pt x="354" y="147"/>
                </a:lnTo>
                <a:lnTo>
                  <a:pt x="346" y="158"/>
                </a:lnTo>
                <a:lnTo>
                  <a:pt x="337" y="170"/>
                </a:lnTo>
                <a:lnTo>
                  <a:pt x="328" y="181"/>
                </a:lnTo>
                <a:lnTo>
                  <a:pt x="319" y="190"/>
                </a:lnTo>
                <a:lnTo>
                  <a:pt x="308" y="200"/>
                </a:lnTo>
                <a:lnTo>
                  <a:pt x="297" y="209"/>
                </a:lnTo>
                <a:lnTo>
                  <a:pt x="275" y="227"/>
                </a:lnTo>
                <a:lnTo>
                  <a:pt x="250" y="242"/>
                </a:lnTo>
                <a:lnTo>
                  <a:pt x="250" y="242"/>
                </a:lnTo>
                <a:close/>
                <a:moveTo>
                  <a:pt x="537" y="499"/>
                </a:moveTo>
                <a:lnTo>
                  <a:pt x="537" y="499"/>
                </a:lnTo>
                <a:lnTo>
                  <a:pt x="557" y="518"/>
                </a:lnTo>
                <a:lnTo>
                  <a:pt x="579" y="536"/>
                </a:lnTo>
                <a:lnTo>
                  <a:pt x="623" y="572"/>
                </a:lnTo>
                <a:lnTo>
                  <a:pt x="668" y="608"/>
                </a:lnTo>
                <a:lnTo>
                  <a:pt x="713" y="642"/>
                </a:lnTo>
                <a:lnTo>
                  <a:pt x="804" y="711"/>
                </a:lnTo>
                <a:lnTo>
                  <a:pt x="849" y="745"/>
                </a:lnTo>
                <a:lnTo>
                  <a:pt x="891" y="781"/>
                </a:lnTo>
                <a:lnTo>
                  <a:pt x="891" y="781"/>
                </a:lnTo>
                <a:lnTo>
                  <a:pt x="914" y="772"/>
                </a:lnTo>
                <a:lnTo>
                  <a:pt x="926" y="765"/>
                </a:lnTo>
                <a:lnTo>
                  <a:pt x="936" y="758"/>
                </a:lnTo>
                <a:lnTo>
                  <a:pt x="936" y="758"/>
                </a:lnTo>
                <a:lnTo>
                  <a:pt x="950" y="746"/>
                </a:lnTo>
                <a:lnTo>
                  <a:pt x="966" y="729"/>
                </a:lnTo>
                <a:lnTo>
                  <a:pt x="981" y="712"/>
                </a:lnTo>
                <a:lnTo>
                  <a:pt x="986" y="703"/>
                </a:lnTo>
                <a:lnTo>
                  <a:pt x="990" y="697"/>
                </a:lnTo>
                <a:lnTo>
                  <a:pt x="990" y="697"/>
                </a:lnTo>
                <a:lnTo>
                  <a:pt x="990" y="693"/>
                </a:lnTo>
                <a:lnTo>
                  <a:pt x="989" y="690"/>
                </a:lnTo>
                <a:lnTo>
                  <a:pt x="988" y="686"/>
                </a:lnTo>
                <a:lnTo>
                  <a:pt x="988" y="684"/>
                </a:lnTo>
                <a:lnTo>
                  <a:pt x="988" y="684"/>
                </a:lnTo>
                <a:lnTo>
                  <a:pt x="989" y="677"/>
                </a:lnTo>
                <a:lnTo>
                  <a:pt x="992" y="671"/>
                </a:lnTo>
                <a:lnTo>
                  <a:pt x="1001" y="659"/>
                </a:lnTo>
                <a:lnTo>
                  <a:pt x="1009" y="647"/>
                </a:lnTo>
                <a:lnTo>
                  <a:pt x="1012" y="642"/>
                </a:lnTo>
                <a:lnTo>
                  <a:pt x="1015" y="635"/>
                </a:lnTo>
                <a:lnTo>
                  <a:pt x="1015" y="635"/>
                </a:lnTo>
                <a:lnTo>
                  <a:pt x="1012" y="627"/>
                </a:lnTo>
                <a:lnTo>
                  <a:pt x="1008" y="621"/>
                </a:lnTo>
                <a:lnTo>
                  <a:pt x="1001" y="608"/>
                </a:lnTo>
                <a:lnTo>
                  <a:pt x="991" y="597"/>
                </a:lnTo>
                <a:lnTo>
                  <a:pt x="980" y="586"/>
                </a:lnTo>
                <a:lnTo>
                  <a:pt x="971" y="576"/>
                </a:lnTo>
                <a:lnTo>
                  <a:pt x="960" y="566"/>
                </a:lnTo>
                <a:lnTo>
                  <a:pt x="950" y="554"/>
                </a:lnTo>
                <a:lnTo>
                  <a:pt x="943" y="541"/>
                </a:lnTo>
                <a:lnTo>
                  <a:pt x="943" y="541"/>
                </a:lnTo>
                <a:lnTo>
                  <a:pt x="937" y="539"/>
                </a:lnTo>
                <a:lnTo>
                  <a:pt x="933" y="536"/>
                </a:lnTo>
                <a:lnTo>
                  <a:pt x="926" y="531"/>
                </a:lnTo>
                <a:lnTo>
                  <a:pt x="922" y="527"/>
                </a:lnTo>
                <a:lnTo>
                  <a:pt x="919" y="525"/>
                </a:lnTo>
                <a:lnTo>
                  <a:pt x="914" y="523"/>
                </a:lnTo>
                <a:lnTo>
                  <a:pt x="909" y="522"/>
                </a:lnTo>
                <a:lnTo>
                  <a:pt x="909" y="522"/>
                </a:lnTo>
                <a:lnTo>
                  <a:pt x="900" y="514"/>
                </a:lnTo>
                <a:lnTo>
                  <a:pt x="891" y="504"/>
                </a:lnTo>
                <a:lnTo>
                  <a:pt x="874" y="485"/>
                </a:lnTo>
                <a:lnTo>
                  <a:pt x="866" y="475"/>
                </a:lnTo>
                <a:lnTo>
                  <a:pt x="856" y="466"/>
                </a:lnTo>
                <a:lnTo>
                  <a:pt x="845" y="459"/>
                </a:lnTo>
                <a:lnTo>
                  <a:pt x="835" y="453"/>
                </a:lnTo>
                <a:lnTo>
                  <a:pt x="835" y="453"/>
                </a:lnTo>
                <a:lnTo>
                  <a:pt x="819" y="433"/>
                </a:lnTo>
                <a:lnTo>
                  <a:pt x="803" y="415"/>
                </a:lnTo>
                <a:lnTo>
                  <a:pt x="785" y="398"/>
                </a:lnTo>
                <a:lnTo>
                  <a:pt x="767" y="381"/>
                </a:lnTo>
                <a:lnTo>
                  <a:pt x="749" y="365"/>
                </a:lnTo>
                <a:lnTo>
                  <a:pt x="730" y="350"/>
                </a:lnTo>
                <a:lnTo>
                  <a:pt x="709" y="336"/>
                </a:lnTo>
                <a:lnTo>
                  <a:pt x="688" y="323"/>
                </a:lnTo>
                <a:lnTo>
                  <a:pt x="688" y="323"/>
                </a:lnTo>
                <a:lnTo>
                  <a:pt x="684" y="338"/>
                </a:lnTo>
                <a:lnTo>
                  <a:pt x="678" y="352"/>
                </a:lnTo>
                <a:lnTo>
                  <a:pt x="672" y="367"/>
                </a:lnTo>
                <a:lnTo>
                  <a:pt x="667" y="381"/>
                </a:lnTo>
                <a:lnTo>
                  <a:pt x="659" y="394"/>
                </a:lnTo>
                <a:lnTo>
                  <a:pt x="652" y="406"/>
                </a:lnTo>
                <a:lnTo>
                  <a:pt x="643" y="419"/>
                </a:lnTo>
                <a:lnTo>
                  <a:pt x="634" y="430"/>
                </a:lnTo>
                <a:lnTo>
                  <a:pt x="625" y="442"/>
                </a:lnTo>
                <a:lnTo>
                  <a:pt x="614" y="451"/>
                </a:lnTo>
                <a:lnTo>
                  <a:pt x="603" y="462"/>
                </a:lnTo>
                <a:lnTo>
                  <a:pt x="592" y="471"/>
                </a:lnTo>
                <a:lnTo>
                  <a:pt x="579" y="479"/>
                </a:lnTo>
                <a:lnTo>
                  <a:pt x="566" y="487"/>
                </a:lnTo>
                <a:lnTo>
                  <a:pt x="552" y="493"/>
                </a:lnTo>
                <a:lnTo>
                  <a:pt x="537" y="499"/>
                </a:lnTo>
                <a:lnTo>
                  <a:pt x="537" y="499"/>
                </a:lnTo>
                <a:close/>
                <a:moveTo>
                  <a:pt x="1055" y="624"/>
                </a:moveTo>
                <a:lnTo>
                  <a:pt x="1055" y="624"/>
                </a:lnTo>
                <a:lnTo>
                  <a:pt x="1058" y="622"/>
                </a:lnTo>
                <a:lnTo>
                  <a:pt x="1062" y="618"/>
                </a:lnTo>
                <a:lnTo>
                  <a:pt x="1063" y="614"/>
                </a:lnTo>
                <a:lnTo>
                  <a:pt x="1064" y="611"/>
                </a:lnTo>
                <a:lnTo>
                  <a:pt x="1066" y="595"/>
                </a:lnTo>
                <a:lnTo>
                  <a:pt x="1066" y="595"/>
                </a:lnTo>
                <a:lnTo>
                  <a:pt x="1063" y="594"/>
                </a:lnTo>
                <a:lnTo>
                  <a:pt x="1061" y="592"/>
                </a:lnTo>
                <a:lnTo>
                  <a:pt x="1058" y="591"/>
                </a:lnTo>
                <a:lnTo>
                  <a:pt x="1055" y="591"/>
                </a:lnTo>
                <a:lnTo>
                  <a:pt x="1055" y="591"/>
                </a:lnTo>
                <a:lnTo>
                  <a:pt x="1055" y="624"/>
                </a:lnTo>
                <a:lnTo>
                  <a:pt x="1055" y="624"/>
                </a:lnTo>
                <a:close/>
                <a:moveTo>
                  <a:pt x="1129" y="997"/>
                </a:moveTo>
                <a:lnTo>
                  <a:pt x="1129" y="997"/>
                </a:lnTo>
                <a:lnTo>
                  <a:pt x="1148" y="997"/>
                </a:lnTo>
                <a:lnTo>
                  <a:pt x="1169" y="994"/>
                </a:lnTo>
                <a:lnTo>
                  <a:pt x="1178" y="992"/>
                </a:lnTo>
                <a:lnTo>
                  <a:pt x="1188" y="989"/>
                </a:lnTo>
                <a:lnTo>
                  <a:pt x="1197" y="986"/>
                </a:lnTo>
                <a:lnTo>
                  <a:pt x="1204" y="981"/>
                </a:lnTo>
                <a:lnTo>
                  <a:pt x="1204" y="981"/>
                </a:lnTo>
                <a:lnTo>
                  <a:pt x="1210" y="977"/>
                </a:lnTo>
                <a:lnTo>
                  <a:pt x="1217" y="971"/>
                </a:lnTo>
                <a:lnTo>
                  <a:pt x="1232" y="957"/>
                </a:lnTo>
                <a:lnTo>
                  <a:pt x="1247" y="940"/>
                </a:lnTo>
                <a:lnTo>
                  <a:pt x="1252" y="931"/>
                </a:lnTo>
                <a:lnTo>
                  <a:pt x="1257" y="924"/>
                </a:lnTo>
                <a:lnTo>
                  <a:pt x="1257" y="924"/>
                </a:lnTo>
                <a:lnTo>
                  <a:pt x="1263" y="911"/>
                </a:lnTo>
                <a:lnTo>
                  <a:pt x="1268" y="893"/>
                </a:lnTo>
                <a:lnTo>
                  <a:pt x="1270" y="883"/>
                </a:lnTo>
                <a:lnTo>
                  <a:pt x="1272" y="873"/>
                </a:lnTo>
                <a:lnTo>
                  <a:pt x="1272" y="865"/>
                </a:lnTo>
                <a:lnTo>
                  <a:pt x="1269" y="858"/>
                </a:lnTo>
                <a:lnTo>
                  <a:pt x="1269" y="858"/>
                </a:lnTo>
                <a:lnTo>
                  <a:pt x="1266" y="851"/>
                </a:lnTo>
                <a:lnTo>
                  <a:pt x="1260" y="843"/>
                </a:lnTo>
                <a:lnTo>
                  <a:pt x="1251" y="837"/>
                </a:lnTo>
                <a:lnTo>
                  <a:pt x="1242" y="830"/>
                </a:lnTo>
                <a:lnTo>
                  <a:pt x="1222" y="818"/>
                </a:lnTo>
                <a:lnTo>
                  <a:pt x="1214" y="811"/>
                </a:lnTo>
                <a:lnTo>
                  <a:pt x="1206" y="805"/>
                </a:lnTo>
                <a:lnTo>
                  <a:pt x="1206" y="805"/>
                </a:lnTo>
                <a:lnTo>
                  <a:pt x="1203" y="802"/>
                </a:lnTo>
                <a:lnTo>
                  <a:pt x="1201" y="797"/>
                </a:lnTo>
                <a:lnTo>
                  <a:pt x="1198" y="793"/>
                </a:lnTo>
                <a:lnTo>
                  <a:pt x="1195" y="790"/>
                </a:lnTo>
                <a:lnTo>
                  <a:pt x="1195" y="790"/>
                </a:lnTo>
                <a:lnTo>
                  <a:pt x="1188" y="784"/>
                </a:lnTo>
                <a:lnTo>
                  <a:pt x="1180" y="779"/>
                </a:lnTo>
                <a:lnTo>
                  <a:pt x="1180" y="779"/>
                </a:lnTo>
                <a:lnTo>
                  <a:pt x="1159" y="761"/>
                </a:lnTo>
                <a:lnTo>
                  <a:pt x="1137" y="742"/>
                </a:lnTo>
                <a:lnTo>
                  <a:pt x="1115" y="723"/>
                </a:lnTo>
                <a:lnTo>
                  <a:pt x="1104" y="715"/>
                </a:lnTo>
                <a:lnTo>
                  <a:pt x="1096" y="709"/>
                </a:lnTo>
                <a:lnTo>
                  <a:pt x="1096" y="709"/>
                </a:lnTo>
                <a:lnTo>
                  <a:pt x="1092" y="721"/>
                </a:lnTo>
                <a:lnTo>
                  <a:pt x="1086" y="733"/>
                </a:lnTo>
                <a:lnTo>
                  <a:pt x="1081" y="745"/>
                </a:lnTo>
                <a:lnTo>
                  <a:pt x="1074" y="756"/>
                </a:lnTo>
                <a:lnTo>
                  <a:pt x="1067" y="766"/>
                </a:lnTo>
                <a:lnTo>
                  <a:pt x="1060" y="776"/>
                </a:lnTo>
                <a:lnTo>
                  <a:pt x="1052" y="785"/>
                </a:lnTo>
                <a:lnTo>
                  <a:pt x="1042" y="794"/>
                </a:lnTo>
                <a:lnTo>
                  <a:pt x="1034" y="804"/>
                </a:lnTo>
                <a:lnTo>
                  <a:pt x="1024" y="811"/>
                </a:lnTo>
                <a:lnTo>
                  <a:pt x="1013" y="819"/>
                </a:lnTo>
                <a:lnTo>
                  <a:pt x="1003" y="825"/>
                </a:lnTo>
                <a:lnTo>
                  <a:pt x="992" y="832"/>
                </a:lnTo>
                <a:lnTo>
                  <a:pt x="981" y="838"/>
                </a:lnTo>
                <a:lnTo>
                  <a:pt x="970" y="843"/>
                </a:lnTo>
                <a:lnTo>
                  <a:pt x="958" y="848"/>
                </a:lnTo>
                <a:lnTo>
                  <a:pt x="958" y="848"/>
                </a:lnTo>
                <a:lnTo>
                  <a:pt x="998" y="886"/>
                </a:lnTo>
                <a:lnTo>
                  <a:pt x="1040" y="926"/>
                </a:lnTo>
                <a:lnTo>
                  <a:pt x="1061" y="945"/>
                </a:lnTo>
                <a:lnTo>
                  <a:pt x="1083" y="964"/>
                </a:lnTo>
                <a:lnTo>
                  <a:pt x="1106" y="981"/>
                </a:lnTo>
                <a:lnTo>
                  <a:pt x="1129" y="997"/>
                </a:lnTo>
                <a:lnTo>
                  <a:pt x="1129" y="997"/>
                </a:lnTo>
                <a:close/>
                <a:moveTo>
                  <a:pt x="997" y="737"/>
                </a:moveTo>
                <a:lnTo>
                  <a:pt x="997" y="737"/>
                </a:lnTo>
                <a:lnTo>
                  <a:pt x="995" y="737"/>
                </a:lnTo>
                <a:lnTo>
                  <a:pt x="994" y="739"/>
                </a:lnTo>
                <a:lnTo>
                  <a:pt x="992" y="741"/>
                </a:lnTo>
                <a:lnTo>
                  <a:pt x="990" y="741"/>
                </a:lnTo>
                <a:lnTo>
                  <a:pt x="990" y="741"/>
                </a:lnTo>
                <a:lnTo>
                  <a:pt x="991" y="738"/>
                </a:lnTo>
                <a:lnTo>
                  <a:pt x="993" y="736"/>
                </a:lnTo>
                <a:lnTo>
                  <a:pt x="994" y="733"/>
                </a:lnTo>
                <a:lnTo>
                  <a:pt x="993" y="732"/>
                </a:lnTo>
                <a:lnTo>
                  <a:pt x="992" y="731"/>
                </a:lnTo>
                <a:lnTo>
                  <a:pt x="992" y="731"/>
                </a:lnTo>
                <a:lnTo>
                  <a:pt x="971" y="752"/>
                </a:lnTo>
                <a:lnTo>
                  <a:pt x="959" y="763"/>
                </a:lnTo>
                <a:lnTo>
                  <a:pt x="947" y="773"/>
                </a:lnTo>
                <a:lnTo>
                  <a:pt x="947" y="773"/>
                </a:lnTo>
                <a:lnTo>
                  <a:pt x="948" y="777"/>
                </a:lnTo>
                <a:lnTo>
                  <a:pt x="948" y="778"/>
                </a:lnTo>
                <a:lnTo>
                  <a:pt x="947" y="779"/>
                </a:lnTo>
                <a:lnTo>
                  <a:pt x="945" y="780"/>
                </a:lnTo>
                <a:lnTo>
                  <a:pt x="943" y="783"/>
                </a:lnTo>
                <a:lnTo>
                  <a:pt x="943" y="783"/>
                </a:lnTo>
                <a:lnTo>
                  <a:pt x="948" y="784"/>
                </a:lnTo>
                <a:lnTo>
                  <a:pt x="951" y="785"/>
                </a:lnTo>
                <a:lnTo>
                  <a:pt x="952" y="785"/>
                </a:lnTo>
                <a:lnTo>
                  <a:pt x="951" y="787"/>
                </a:lnTo>
                <a:lnTo>
                  <a:pt x="947" y="790"/>
                </a:lnTo>
                <a:lnTo>
                  <a:pt x="947" y="790"/>
                </a:lnTo>
                <a:lnTo>
                  <a:pt x="949" y="791"/>
                </a:lnTo>
                <a:lnTo>
                  <a:pt x="950" y="790"/>
                </a:lnTo>
                <a:lnTo>
                  <a:pt x="954" y="789"/>
                </a:lnTo>
                <a:lnTo>
                  <a:pt x="956" y="788"/>
                </a:lnTo>
                <a:lnTo>
                  <a:pt x="957" y="789"/>
                </a:lnTo>
                <a:lnTo>
                  <a:pt x="958" y="790"/>
                </a:lnTo>
                <a:lnTo>
                  <a:pt x="958" y="790"/>
                </a:lnTo>
                <a:lnTo>
                  <a:pt x="956" y="794"/>
                </a:lnTo>
                <a:lnTo>
                  <a:pt x="957" y="796"/>
                </a:lnTo>
                <a:lnTo>
                  <a:pt x="959" y="798"/>
                </a:lnTo>
                <a:lnTo>
                  <a:pt x="962" y="799"/>
                </a:lnTo>
                <a:lnTo>
                  <a:pt x="970" y="802"/>
                </a:lnTo>
                <a:lnTo>
                  <a:pt x="974" y="804"/>
                </a:lnTo>
                <a:lnTo>
                  <a:pt x="977" y="805"/>
                </a:lnTo>
                <a:lnTo>
                  <a:pt x="977" y="805"/>
                </a:lnTo>
                <a:lnTo>
                  <a:pt x="975" y="805"/>
                </a:lnTo>
                <a:lnTo>
                  <a:pt x="974" y="806"/>
                </a:lnTo>
                <a:lnTo>
                  <a:pt x="974" y="808"/>
                </a:lnTo>
                <a:lnTo>
                  <a:pt x="974" y="810"/>
                </a:lnTo>
                <a:lnTo>
                  <a:pt x="974" y="811"/>
                </a:lnTo>
                <a:lnTo>
                  <a:pt x="973" y="811"/>
                </a:lnTo>
                <a:lnTo>
                  <a:pt x="973" y="811"/>
                </a:lnTo>
                <a:lnTo>
                  <a:pt x="965" y="814"/>
                </a:lnTo>
                <a:lnTo>
                  <a:pt x="962" y="815"/>
                </a:lnTo>
                <a:lnTo>
                  <a:pt x="963" y="814"/>
                </a:lnTo>
                <a:lnTo>
                  <a:pt x="968" y="813"/>
                </a:lnTo>
                <a:lnTo>
                  <a:pt x="968" y="813"/>
                </a:lnTo>
                <a:lnTo>
                  <a:pt x="979" y="810"/>
                </a:lnTo>
                <a:lnTo>
                  <a:pt x="990" y="806"/>
                </a:lnTo>
                <a:lnTo>
                  <a:pt x="1010" y="796"/>
                </a:lnTo>
                <a:lnTo>
                  <a:pt x="1010" y="796"/>
                </a:lnTo>
                <a:lnTo>
                  <a:pt x="1016" y="790"/>
                </a:lnTo>
                <a:lnTo>
                  <a:pt x="1021" y="785"/>
                </a:lnTo>
                <a:lnTo>
                  <a:pt x="1025" y="779"/>
                </a:lnTo>
                <a:lnTo>
                  <a:pt x="1030" y="773"/>
                </a:lnTo>
                <a:lnTo>
                  <a:pt x="1030" y="773"/>
                </a:lnTo>
                <a:lnTo>
                  <a:pt x="1027" y="773"/>
                </a:lnTo>
                <a:lnTo>
                  <a:pt x="1026" y="773"/>
                </a:lnTo>
                <a:lnTo>
                  <a:pt x="1024" y="775"/>
                </a:lnTo>
                <a:lnTo>
                  <a:pt x="1023" y="777"/>
                </a:lnTo>
                <a:lnTo>
                  <a:pt x="1021" y="777"/>
                </a:lnTo>
                <a:lnTo>
                  <a:pt x="1019" y="777"/>
                </a:lnTo>
                <a:lnTo>
                  <a:pt x="1019" y="777"/>
                </a:lnTo>
                <a:lnTo>
                  <a:pt x="1019" y="774"/>
                </a:lnTo>
                <a:lnTo>
                  <a:pt x="1018" y="773"/>
                </a:lnTo>
                <a:lnTo>
                  <a:pt x="1016" y="771"/>
                </a:lnTo>
                <a:lnTo>
                  <a:pt x="1015" y="768"/>
                </a:lnTo>
                <a:lnTo>
                  <a:pt x="1015" y="768"/>
                </a:lnTo>
                <a:lnTo>
                  <a:pt x="1019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6" y="766"/>
                </a:lnTo>
                <a:lnTo>
                  <a:pt x="1013" y="765"/>
                </a:lnTo>
                <a:lnTo>
                  <a:pt x="1012" y="764"/>
                </a:lnTo>
                <a:lnTo>
                  <a:pt x="1012" y="764"/>
                </a:lnTo>
                <a:lnTo>
                  <a:pt x="1013" y="760"/>
                </a:lnTo>
                <a:lnTo>
                  <a:pt x="1013" y="754"/>
                </a:lnTo>
                <a:lnTo>
                  <a:pt x="1012" y="750"/>
                </a:lnTo>
                <a:lnTo>
                  <a:pt x="1012" y="747"/>
                </a:lnTo>
                <a:lnTo>
                  <a:pt x="1012" y="747"/>
                </a:lnTo>
                <a:lnTo>
                  <a:pt x="1010" y="749"/>
                </a:lnTo>
                <a:lnTo>
                  <a:pt x="1007" y="750"/>
                </a:lnTo>
                <a:lnTo>
                  <a:pt x="998" y="751"/>
                </a:lnTo>
                <a:lnTo>
                  <a:pt x="995" y="750"/>
                </a:lnTo>
                <a:lnTo>
                  <a:pt x="992" y="749"/>
                </a:lnTo>
                <a:lnTo>
                  <a:pt x="989" y="748"/>
                </a:lnTo>
                <a:lnTo>
                  <a:pt x="988" y="745"/>
                </a:lnTo>
                <a:lnTo>
                  <a:pt x="988" y="745"/>
                </a:lnTo>
                <a:lnTo>
                  <a:pt x="991" y="744"/>
                </a:lnTo>
                <a:lnTo>
                  <a:pt x="995" y="742"/>
                </a:lnTo>
                <a:lnTo>
                  <a:pt x="998" y="738"/>
                </a:lnTo>
                <a:lnTo>
                  <a:pt x="998" y="737"/>
                </a:lnTo>
                <a:lnTo>
                  <a:pt x="997" y="737"/>
                </a:lnTo>
                <a:lnTo>
                  <a:pt x="997" y="737"/>
                </a:lnTo>
                <a:close/>
                <a:moveTo>
                  <a:pt x="1282" y="792"/>
                </a:moveTo>
                <a:lnTo>
                  <a:pt x="1282" y="792"/>
                </a:lnTo>
                <a:lnTo>
                  <a:pt x="1285" y="798"/>
                </a:lnTo>
                <a:lnTo>
                  <a:pt x="1291" y="804"/>
                </a:lnTo>
                <a:lnTo>
                  <a:pt x="1296" y="809"/>
                </a:lnTo>
                <a:lnTo>
                  <a:pt x="1304" y="812"/>
                </a:lnTo>
                <a:lnTo>
                  <a:pt x="1310" y="815"/>
                </a:lnTo>
                <a:lnTo>
                  <a:pt x="1318" y="815"/>
                </a:lnTo>
                <a:lnTo>
                  <a:pt x="1325" y="814"/>
                </a:lnTo>
                <a:lnTo>
                  <a:pt x="1331" y="811"/>
                </a:lnTo>
                <a:lnTo>
                  <a:pt x="1331" y="811"/>
                </a:lnTo>
                <a:lnTo>
                  <a:pt x="1324" y="809"/>
                </a:lnTo>
                <a:lnTo>
                  <a:pt x="1318" y="807"/>
                </a:lnTo>
                <a:lnTo>
                  <a:pt x="1312" y="803"/>
                </a:lnTo>
                <a:lnTo>
                  <a:pt x="1308" y="798"/>
                </a:lnTo>
                <a:lnTo>
                  <a:pt x="1299" y="789"/>
                </a:lnTo>
                <a:lnTo>
                  <a:pt x="1291" y="779"/>
                </a:lnTo>
                <a:lnTo>
                  <a:pt x="1291" y="779"/>
                </a:lnTo>
                <a:lnTo>
                  <a:pt x="1291" y="781"/>
                </a:lnTo>
                <a:lnTo>
                  <a:pt x="1289" y="782"/>
                </a:lnTo>
                <a:lnTo>
                  <a:pt x="1286" y="785"/>
                </a:lnTo>
                <a:lnTo>
                  <a:pt x="1283" y="788"/>
                </a:lnTo>
                <a:lnTo>
                  <a:pt x="1283" y="790"/>
                </a:lnTo>
                <a:lnTo>
                  <a:pt x="1282" y="792"/>
                </a:lnTo>
                <a:lnTo>
                  <a:pt x="1282" y="792"/>
                </a:lnTo>
                <a:close/>
                <a:moveTo>
                  <a:pt x="1336" y="794"/>
                </a:moveTo>
                <a:lnTo>
                  <a:pt x="1336" y="794"/>
                </a:lnTo>
                <a:lnTo>
                  <a:pt x="1335" y="791"/>
                </a:lnTo>
                <a:lnTo>
                  <a:pt x="1333" y="788"/>
                </a:lnTo>
                <a:lnTo>
                  <a:pt x="1330" y="785"/>
                </a:lnTo>
                <a:lnTo>
                  <a:pt x="1327" y="784"/>
                </a:lnTo>
                <a:lnTo>
                  <a:pt x="1321" y="781"/>
                </a:lnTo>
                <a:lnTo>
                  <a:pt x="1314" y="779"/>
                </a:lnTo>
                <a:lnTo>
                  <a:pt x="1314" y="779"/>
                </a:lnTo>
                <a:lnTo>
                  <a:pt x="1318" y="785"/>
                </a:lnTo>
                <a:lnTo>
                  <a:pt x="1322" y="790"/>
                </a:lnTo>
                <a:lnTo>
                  <a:pt x="1324" y="792"/>
                </a:lnTo>
                <a:lnTo>
                  <a:pt x="1327" y="793"/>
                </a:lnTo>
                <a:lnTo>
                  <a:pt x="1331" y="794"/>
                </a:lnTo>
                <a:lnTo>
                  <a:pt x="1336" y="794"/>
                </a:lnTo>
                <a:lnTo>
                  <a:pt x="1336" y="794"/>
                </a:lnTo>
                <a:close/>
                <a:moveTo>
                  <a:pt x="835" y="848"/>
                </a:moveTo>
                <a:lnTo>
                  <a:pt x="835" y="848"/>
                </a:lnTo>
                <a:lnTo>
                  <a:pt x="836" y="851"/>
                </a:lnTo>
                <a:lnTo>
                  <a:pt x="838" y="855"/>
                </a:lnTo>
                <a:lnTo>
                  <a:pt x="841" y="859"/>
                </a:lnTo>
                <a:lnTo>
                  <a:pt x="845" y="863"/>
                </a:lnTo>
                <a:lnTo>
                  <a:pt x="855" y="870"/>
                </a:lnTo>
                <a:lnTo>
                  <a:pt x="864" y="877"/>
                </a:lnTo>
                <a:lnTo>
                  <a:pt x="864" y="877"/>
                </a:lnTo>
                <a:lnTo>
                  <a:pt x="892" y="898"/>
                </a:lnTo>
                <a:lnTo>
                  <a:pt x="921" y="919"/>
                </a:lnTo>
                <a:lnTo>
                  <a:pt x="977" y="964"/>
                </a:lnTo>
                <a:lnTo>
                  <a:pt x="1006" y="987"/>
                </a:lnTo>
                <a:lnTo>
                  <a:pt x="1034" y="1007"/>
                </a:lnTo>
                <a:lnTo>
                  <a:pt x="1063" y="1026"/>
                </a:lnTo>
                <a:lnTo>
                  <a:pt x="1077" y="1035"/>
                </a:lnTo>
                <a:lnTo>
                  <a:pt x="1092" y="1042"/>
                </a:lnTo>
                <a:lnTo>
                  <a:pt x="1092" y="1042"/>
                </a:lnTo>
                <a:lnTo>
                  <a:pt x="1098" y="1037"/>
                </a:lnTo>
                <a:lnTo>
                  <a:pt x="1103" y="1031"/>
                </a:lnTo>
                <a:lnTo>
                  <a:pt x="1109" y="1023"/>
                </a:lnTo>
                <a:lnTo>
                  <a:pt x="1113" y="1015"/>
                </a:lnTo>
                <a:lnTo>
                  <a:pt x="1113" y="1015"/>
                </a:lnTo>
                <a:lnTo>
                  <a:pt x="1110" y="1012"/>
                </a:lnTo>
                <a:lnTo>
                  <a:pt x="1108" y="1009"/>
                </a:lnTo>
                <a:lnTo>
                  <a:pt x="1106" y="1006"/>
                </a:lnTo>
                <a:lnTo>
                  <a:pt x="1104" y="1002"/>
                </a:lnTo>
                <a:lnTo>
                  <a:pt x="1104" y="1002"/>
                </a:lnTo>
                <a:lnTo>
                  <a:pt x="1098" y="1006"/>
                </a:lnTo>
                <a:lnTo>
                  <a:pt x="1092" y="1008"/>
                </a:lnTo>
                <a:lnTo>
                  <a:pt x="1086" y="1010"/>
                </a:lnTo>
                <a:lnTo>
                  <a:pt x="1081" y="1010"/>
                </a:lnTo>
                <a:lnTo>
                  <a:pt x="1076" y="1010"/>
                </a:lnTo>
                <a:lnTo>
                  <a:pt x="1071" y="1009"/>
                </a:lnTo>
                <a:lnTo>
                  <a:pt x="1063" y="1005"/>
                </a:lnTo>
                <a:lnTo>
                  <a:pt x="1055" y="999"/>
                </a:lnTo>
                <a:lnTo>
                  <a:pt x="1047" y="992"/>
                </a:lnTo>
                <a:lnTo>
                  <a:pt x="1038" y="985"/>
                </a:lnTo>
                <a:lnTo>
                  <a:pt x="1030" y="977"/>
                </a:lnTo>
                <a:lnTo>
                  <a:pt x="1030" y="977"/>
                </a:lnTo>
                <a:lnTo>
                  <a:pt x="1001" y="955"/>
                </a:lnTo>
                <a:lnTo>
                  <a:pt x="971" y="931"/>
                </a:lnTo>
                <a:lnTo>
                  <a:pt x="943" y="909"/>
                </a:lnTo>
                <a:lnTo>
                  <a:pt x="931" y="897"/>
                </a:lnTo>
                <a:lnTo>
                  <a:pt x="919" y="885"/>
                </a:lnTo>
                <a:lnTo>
                  <a:pt x="919" y="885"/>
                </a:lnTo>
                <a:lnTo>
                  <a:pt x="914" y="883"/>
                </a:lnTo>
                <a:lnTo>
                  <a:pt x="907" y="880"/>
                </a:lnTo>
                <a:lnTo>
                  <a:pt x="901" y="877"/>
                </a:lnTo>
                <a:lnTo>
                  <a:pt x="895" y="871"/>
                </a:lnTo>
                <a:lnTo>
                  <a:pt x="888" y="866"/>
                </a:lnTo>
                <a:lnTo>
                  <a:pt x="883" y="860"/>
                </a:lnTo>
                <a:lnTo>
                  <a:pt x="879" y="854"/>
                </a:lnTo>
                <a:lnTo>
                  <a:pt x="874" y="848"/>
                </a:lnTo>
                <a:lnTo>
                  <a:pt x="874" y="848"/>
                </a:lnTo>
                <a:lnTo>
                  <a:pt x="875" y="843"/>
                </a:lnTo>
                <a:lnTo>
                  <a:pt x="877" y="841"/>
                </a:lnTo>
                <a:lnTo>
                  <a:pt x="881" y="837"/>
                </a:lnTo>
                <a:lnTo>
                  <a:pt x="883" y="835"/>
                </a:lnTo>
                <a:lnTo>
                  <a:pt x="885" y="832"/>
                </a:lnTo>
                <a:lnTo>
                  <a:pt x="885" y="828"/>
                </a:lnTo>
                <a:lnTo>
                  <a:pt x="885" y="824"/>
                </a:lnTo>
                <a:lnTo>
                  <a:pt x="885" y="824"/>
                </a:lnTo>
                <a:lnTo>
                  <a:pt x="883" y="820"/>
                </a:lnTo>
                <a:lnTo>
                  <a:pt x="881" y="817"/>
                </a:lnTo>
                <a:lnTo>
                  <a:pt x="873" y="809"/>
                </a:lnTo>
                <a:lnTo>
                  <a:pt x="864" y="802"/>
                </a:lnTo>
                <a:lnTo>
                  <a:pt x="854" y="796"/>
                </a:lnTo>
                <a:lnTo>
                  <a:pt x="854" y="796"/>
                </a:lnTo>
                <a:lnTo>
                  <a:pt x="853" y="803"/>
                </a:lnTo>
                <a:lnTo>
                  <a:pt x="851" y="809"/>
                </a:lnTo>
                <a:lnTo>
                  <a:pt x="848" y="815"/>
                </a:lnTo>
                <a:lnTo>
                  <a:pt x="844" y="821"/>
                </a:lnTo>
                <a:lnTo>
                  <a:pt x="840" y="827"/>
                </a:lnTo>
                <a:lnTo>
                  <a:pt x="837" y="834"/>
                </a:lnTo>
                <a:lnTo>
                  <a:pt x="835" y="840"/>
                </a:lnTo>
                <a:lnTo>
                  <a:pt x="835" y="848"/>
                </a:lnTo>
                <a:lnTo>
                  <a:pt x="835" y="848"/>
                </a:lnTo>
                <a:close/>
                <a:moveTo>
                  <a:pt x="1334" y="811"/>
                </a:moveTo>
                <a:lnTo>
                  <a:pt x="1334" y="811"/>
                </a:lnTo>
                <a:lnTo>
                  <a:pt x="1335" y="815"/>
                </a:lnTo>
                <a:lnTo>
                  <a:pt x="1337" y="819"/>
                </a:lnTo>
                <a:lnTo>
                  <a:pt x="1339" y="820"/>
                </a:lnTo>
                <a:lnTo>
                  <a:pt x="1342" y="821"/>
                </a:lnTo>
                <a:lnTo>
                  <a:pt x="1350" y="821"/>
                </a:lnTo>
                <a:lnTo>
                  <a:pt x="1359" y="820"/>
                </a:lnTo>
                <a:lnTo>
                  <a:pt x="1359" y="820"/>
                </a:lnTo>
                <a:lnTo>
                  <a:pt x="1360" y="813"/>
                </a:lnTo>
                <a:lnTo>
                  <a:pt x="1360" y="809"/>
                </a:lnTo>
                <a:lnTo>
                  <a:pt x="1358" y="804"/>
                </a:lnTo>
                <a:lnTo>
                  <a:pt x="1357" y="803"/>
                </a:lnTo>
                <a:lnTo>
                  <a:pt x="1355" y="800"/>
                </a:lnTo>
                <a:lnTo>
                  <a:pt x="1355" y="800"/>
                </a:lnTo>
                <a:lnTo>
                  <a:pt x="1351" y="805"/>
                </a:lnTo>
                <a:lnTo>
                  <a:pt x="1346" y="809"/>
                </a:lnTo>
                <a:lnTo>
                  <a:pt x="1341" y="811"/>
                </a:lnTo>
                <a:lnTo>
                  <a:pt x="1334" y="811"/>
                </a:lnTo>
                <a:lnTo>
                  <a:pt x="1334" y="811"/>
                </a:lnTo>
                <a:close/>
                <a:moveTo>
                  <a:pt x="913" y="841"/>
                </a:moveTo>
                <a:lnTo>
                  <a:pt x="913" y="841"/>
                </a:lnTo>
                <a:lnTo>
                  <a:pt x="909" y="843"/>
                </a:lnTo>
                <a:lnTo>
                  <a:pt x="904" y="844"/>
                </a:lnTo>
                <a:lnTo>
                  <a:pt x="900" y="843"/>
                </a:lnTo>
                <a:lnTo>
                  <a:pt x="896" y="843"/>
                </a:lnTo>
                <a:lnTo>
                  <a:pt x="896" y="843"/>
                </a:lnTo>
                <a:lnTo>
                  <a:pt x="914" y="862"/>
                </a:lnTo>
                <a:lnTo>
                  <a:pt x="933" y="880"/>
                </a:lnTo>
                <a:lnTo>
                  <a:pt x="952" y="896"/>
                </a:lnTo>
                <a:lnTo>
                  <a:pt x="974" y="912"/>
                </a:lnTo>
                <a:lnTo>
                  <a:pt x="1016" y="943"/>
                </a:lnTo>
                <a:lnTo>
                  <a:pt x="1036" y="960"/>
                </a:lnTo>
                <a:lnTo>
                  <a:pt x="1055" y="977"/>
                </a:lnTo>
                <a:lnTo>
                  <a:pt x="1055" y="977"/>
                </a:lnTo>
                <a:lnTo>
                  <a:pt x="1061" y="977"/>
                </a:lnTo>
                <a:lnTo>
                  <a:pt x="1065" y="978"/>
                </a:lnTo>
                <a:lnTo>
                  <a:pt x="1068" y="981"/>
                </a:lnTo>
                <a:lnTo>
                  <a:pt x="1072" y="986"/>
                </a:lnTo>
                <a:lnTo>
                  <a:pt x="1074" y="989"/>
                </a:lnTo>
                <a:lnTo>
                  <a:pt x="1078" y="991"/>
                </a:lnTo>
                <a:lnTo>
                  <a:pt x="1080" y="992"/>
                </a:lnTo>
                <a:lnTo>
                  <a:pt x="1083" y="990"/>
                </a:lnTo>
                <a:lnTo>
                  <a:pt x="1083" y="990"/>
                </a:lnTo>
                <a:lnTo>
                  <a:pt x="1062" y="971"/>
                </a:lnTo>
                <a:lnTo>
                  <a:pt x="1041" y="950"/>
                </a:lnTo>
                <a:lnTo>
                  <a:pt x="1002" y="912"/>
                </a:lnTo>
                <a:lnTo>
                  <a:pt x="980" y="893"/>
                </a:lnTo>
                <a:lnTo>
                  <a:pt x="959" y="874"/>
                </a:lnTo>
                <a:lnTo>
                  <a:pt x="936" y="857"/>
                </a:lnTo>
                <a:lnTo>
                  <a:pt x="913" y="841"/>
                </a:lnTo>
                <a:lnTo>
                  <a:pt x="913" y="841"/>
                </a:lnTo>
                <a:close/>
                <a:moveTo>
                  <a:pt x="868" y="904"/>
                </a:moveTo>
                <a:lnTo>
                  <a:pt x="868" y="904"/>
                </a:lnTo>
                <a:lnTo>
                  <a:pt x="862" y="909"/>
                </a:lnTo>
                <a:lnTo>
                  <a:pt x="858" y="913"/>
                </a:lnTo>
                <a:lnTo>
                  <a:pt x="849" y="925"/>
                </a:lnTo>
                <a:lnTo>
                  <a:pt x="840" y="939"/>
                </a:lnTo>
                <a:lnTo>
                  <a:pt x="833" y="954"/>
                </a:lnTo>
                <a:lnTo>
                  <a:pt x="828" y="970"/>
                </a:lnTo>
                <a:lnTo>
                  <a:pt x="827" y="978"/>
                </a:lnTo>
                <a:lnTo>
                  <a:pt x="826" y="987"/>
                </a:lnTo>
                <a:lnTo>
                  <a:pt x="826" y="995"/>
                </a:lnTo>
                <a:lnTo>
                  <a:pt x="826" y="1003"/>
                </a:lnTo>
                <a:lnTo>
                  <a:pt x="828" y="1011"/>
                </a:lnTo>
                <a:lnTo>
                  <a:pt x="830" y="1019"/>
                </a:lnTo>
                <a:lnTo>
                  <a:pt x="830" y="1019"/>
                </a:lnTo>
                <a:lnTo>
                  <a:pt x="830" y="1009"/>
                </a:lnTo>
                <a:lnTo>
                  <a:pt x="830" y="1001"/>
                </a:lnTo>
                <a:lnTo>
                  <a:pt x="833" y="991"/>
                </a:lnTo>
                <a:lnTo>
                  <a:pt x="835" y="984"/>
                </a:lnTo>
                <a:lnTo>
                  <a:pt x="840" y="969"/>
                </a:lnTo>
                <a:lnTo>
                  <a:pt x="846" y="955"/>
                </a:lnTo>
                <a:lnTo>
                  <a:pt x="855" y="943"/>
                </a:lnTo>
                <a:lnTo>
                  <a:pt x="864" y="932"/>
                </a:lnTo>
                <a:lnTo>
                  <a:pt x="881" y="913"/>
                </a:lnTo>
                <a:lnTo>
                  <a:pt x="881" y="913"/>
                </a:lnTo>
                <a:lnTo>
                  <a:pt x="879" y="911"/>
                </a:lnTo>
                <a:lnTo>
                  <a:pt x="875" y="909"/>
                </a:lnTo>
                <a:lnTo>
                  <a:pt x="871" y="906"/>
                </a:lnTo>
                <a:lnTo>
                  <a:pt x="868" y="904"/>
                </a:lnTo>
                <a:lnTo>
                  <a:pt x="868" y="904"/>
                </a:lnTo>
                <a:close/>
                <a:moveTo>
                  <a:pt x="1122" y="1355"/>
                </a:moveTo>
                <a:lnTo>
                  <a:pt x="1122" y="1355"/>
                </a:lnTo>
                <a:lnTo>
                  <a:pt x="1116" y="1344"/>
                </a:lnTo>
                <a:lnTo>
                  <a:pt x="1113" y="1333"/>
                </a:lnTo>
                <a:lnTo>
                  <a:pt x="1104" y="1307"/>
                </a:lnTo>
                <a:lnTo>
                  <a:pt x="1096" y="1280"/>
                </a:lnTo>
                <a:lnTo>
                  <a:pt x="1091" y="1268"/>
                </a:lnTo>
                <a:lnTo>
                  <a:pt x="1085" y="1258"/>
                </a:lnTo>
                <a:lnTo>
                  <a:pt x="1085" y="1258"/>
                </a:lnTo>
                <a:lnTo>
                  <a:pt x="1079" y="1253"/>
                </a:lnTo>
                <a:lnTo>
                  <a:pt x="1072" y="1251"/>
                </a:lnTo>
                <a:lnTo>
                  <a:pt x="1058" y="1247"/>
                </a:lnTo>
                <a:lnTo>
                  <a:pt x="1031" y="1241"/>
                </a:lnTo>
                <a:lnTo>
                  <a:pt x="1018" y="1237"/>
                </a:lnTo>
                <a:lnTo>
                  <a:pt x="1006" y="1232"/>
                </a:lnTo>
                <a:lnTo>
                  <a:pt x="1001" y="1229"/>
                </a:lnTo>
                <a:lnTo>
                  <a:pt x="995" y="1226"/>
                </a:lnTo>
                <a:lnTo>
                  <a:pt x="991" y="1220"/>
                </a:lnTo>
                <a:lnTo>
                  <a:pt x="988" y="1215"/>
                </a:lnTo>
                <a:lnTo>
                  <a:pt x="988" y="1215"/>
                </a:lnTo>
                <a:lnTo>
                  <a:pt x="982" y="1203"/>
                </a:lnTo>
                <a:lnTo>
                  <a:pt x="978" y="1191"/>
                </a:lnTo>
                <a:lnTo>
                  <a:pt x="976" y="1177"/>
                </a:lnTo>
                <a:lnTo>
                  <a:pt x="974" y="1165"/>
                </a:lnTo>
                <a:lnTo>
                  <a:pt x="972" y="1137"/>
                </a:lnTo>
                <a:lnTo>
                  <a:pt x="971" y="1113"/>
                </a:lnTo>
                <a:lnTo>
                  <a:pt x="971" y="1113"/>
                </a:lnTo>
                <a:lnTo>
                  <a:pt x="985" y="1108"/>
                </a:lnTo>
                <a:lnTo>
                  <a:pt x="997" y="1101"/>
                </a:lnTo>
                <a:lnTo>
                  <a:pt x="1009" y="1094"/>
                </a:lnTo>
                <a:lnTo>
                  <a:pt x="1020" y="1083"/>
                </a:lnTo>
                <a:lnTo>
                  <a:pt x="1024" y="1078"/>
                </a:lnTo>
                <a:lnTo>
                  <a:pt x="1028" y="1071"/>
                </a:lnTo>
                <a:lnTo>
                  <a:pt x="1032" y="1065"/>
                </a:lnTo>
                <a:lnTo>
                  <a:pt x="1034" y="1059"/>
                </a:lnTo>
                <a:lnTo>
                  <a:pt x="1036" y="1051"/>
                </a:lnTo>
                <a:lnTo>
                  <a:pt x="1037" y="1044"/>
                </a:lnTo>
                <a:lnTo>
                  <a:pt x="1037" y="1036"/>
                </a:lnTo>
                <a:lnTo>
                  <a:pt x="1036" y="1027"/>
                </a:lnTo>
                <a:lnTo>
                  <a:pt x="1036" y="1027"/>
                </a:lnTo>
                <a:lnTo>
                  <a:pt x="1032" y="1026"/>
                </a:lnTo>
                <a:lnTo>
                  <a:pt x="1028" y="1023"/>
                </a:lnTo>
                <a:lnTo>
                  <a:pt x="1020" y="1018"/>
                </a:lnTo>
                <a:lnTo>
                  <a:pt x="1017" y="1015"/>
                </a:lnTo>
                <a:lnTo>
                  <a:pt x="1012" y="1014"/>
                </a:lnTo>
                <a:lnTo>
                  <a:pt x="1008" y="1012"/>
                </a:lnTo>
                <a:lnTo>
                  <a:pt x="1004" y="1012"/>
                </a:lnTo>
                <a:lnTo>
                  <a:pt x="1004" y="1012"/>
                </a:lnTo>
                <a:lnTo>
                  <a:pt x="1006" y="1025"/>
                </a:lnTo>
                <a:lnTo>
                  <a:pt x="1005" y="1036"/>
                </a:lnTo>
                <a:lnTo>
                  <a:pt x="1003" y="1046"/>
                </a:lnTo>
                <a:lnTo>
                  <a:pt x="997" y="1054"/>
                </a:lnTo>
                <a:lnTo>
                  <a:pt x="992" y="1061"/>
                </a:lnTo>
                <a:lnTo>
                  <a:pt x="985" y="1066"/>
                </a:lnTo>
                <a:lnTo>
                  <a:pt x="976" y="1070"/>
                </a:lnTo>
                <a:lnTo>
                  <a:pt x="966" y="1072"/>
                </a:lnTo>
                <a:lnTo>
                  <a:pt x="958" y="1074"/>
                </a:lnTo>
                <a:lnTo>
                  <a:pt x="947" y="1074"/>
                </a:lnTo>
                <a:lnTo>
                  <a:pt x="937" y="1071"/>
                </a:lnTo>
                <a:lnTo>
                  <a:pt x="929" y="1068"/>
                </a:lnTo>
                <a:lnTo>
                  <a:pt x="920" y="1063"/>
                </a:lnTo>
                <a:lnTo>
                  <a:pt x="912" y="1056"/>
                </a:lnTo>
                <a:lnTo>
                  <a:pt x="905" y="1048"/>
                </a:lnTo>
                <a:lnTo>
                  <a:pt x="900" y="1038"/>
                </a:lnTo>
                <a:lnTo>
                  <a:pt x="900" y="1038"/>
                </a:lnTo>
                <a:lnTo>
                  <a:pt x="899" y="1033"/>
                </a:lnTo>
                <a:lnTo>
                  <a:pt x="899" y="1026"/>
                </a:lnTo>
                <a:lnTo>
                  <a:pt x="901" y="1015"/>
                </a:lnTo>
                <a:lnTo>
                  <a:pt x="905" y="1005"/>
                </a:lnTo>
                <a:lnTo>
                  <a:pt x="911" y="995"/>
                </a:lnTo>
                <a:lnTo>
                  <a:pt x="919" y="988"/>
                </a:lnTo>
                <a:lnTo>
                  <a:pt x="928" y="980"/>
                </a:lnTo>
                <a:lnTo>
                  <a:pt x="940" y="976"/>
                </a:lnTo>
                <a:lnTo>
                  <a:pt x="951" y="973"/>
                </a:lnTo>
                <a:lnTo>
                  <a:pt x="951" y="973"/>
                </a:lnTo>
                <a:lnTo>
                  <a:pt x="945" y="966"/>
                </a:lnTo>
                <a:lnTo>
                  <a:pt x="937" y="961"/>
                </a:lnTo>
                <a:lnTo>
                  <a:pt x="922" y="950"/>
                </a:lnTo>
                <a:lnTo>
                  <a:pt x="891" y="930"/>
                </a:lnTo>
                <a:lnTo>
                  <a:pt x="891" y="930"/>
                </a:lnTo>
                <a:lnTo>
                  <a:pt x="884" y="935"/>
                </a:lnTo>
                <a:lnTo>
                  <a:pt x="875" y="943"/>
                </a:lnTo>
                <a:lnTo>
                  <a:pt x="869" y="950"/>
                </a:lnTo>
                <a:lnTo>
                  <a:pt x="864" y="960"/>
                </a:lnTo>
                <a:lnTo>
                  <a:pt x="858" y="970"/>
                </a:lnTo>
                <a:lnTo>
                  <a:pt x="854" y="979"/>
                </a:lnTo>
                <a:lnTo>
                  <a:pt x="851" y="990"/>
                </a:lnTo>
                <a:lnTo>
                  <a:pt x="849" y="1002"/>
                </a:lnTo>
                <a:lnTo>
                  <a:pt x="848" y="1012"/>
                </a:lnTo>
                <a:lnTo>
                  <a:pt x="848" y="1023"/>
                </a:lnTo>
                <a:lnTo>
                  <a:pt x="850" y="1035"/>
                </a:lnTo>
                <a:lnTo>
                  <a:pt x="852" y="1045"/>
                </a:lnTo>
                <a:lnTo>
                  <a:pt x="856" y="1054"/>
                </a:lnTo>
                <a:lnTo>
                  <a:pt x="861" y="1064"/>
                </a:lnTo>
                <a:lnTo>
                  <a:pt x="869" y="1071"/>
                </a:lnTo>
                <a:lnTo>
                  <a:pt x="876" y="1079"/>
                </a:lnTo>
                <a:lnTo>
                  <a:pt x="876" y="1079"/>
                </a:lnTo>
                <a:lnTo>
                  <a:pt x="873" y="1087"/>
                </a:lnTo>
                <a:lnTo>
                  <a:pt x="870" y="1098"/>
                </a:lnTo>
                <a:lnTo>
                  <a:pt x="865" y="1120"/>
                </a:lnTo>
                <a:lnTo>
                  <a:pt x="856" y="1168"/>
                </a:lnTo>
                <a:lnTo>
                  <a:pt x="851" y="1191"/>
                </a:lnTo>
                <a:lnTo>
                  <a:pt x="848" y="1202"/>
                </a:lnTo>
                <a:lnTo>
                  <a:pt x="844" y="1212"/>
                </a:lnTo>
                <a:lnTo>
                  <a:pt x="840" y="1220"/>
                </a:lnTo>
                <a:lnTo>
                  <a:pt x="835" y="1229"/>
                </a:lnTo>
                <a:lnTo>
                  <a:pt x="828" y="1235"/>
                </a:lnTo>
                <a:lnTo>
                  <a:pt x="822" y="1241"/>
                </a:lnTo>
                <a:lnTo>
                  <a:pt x="822" y="1241"/>
                </a:lnTo>
                <a:lnTo>
                  <a:pt x="815" y="1244"/>
                </a:lnTo>
                <a:lnTo>
                  <a:pt x="808" y="1246"/>
                </a:lnTo>
                <a:lnTo>
                  <a:pt x="792" y="1248"/>
                </a:lnTo>
                <a:lnTo>
                  <a:pt x="776" y="1250"/>
                </a:lnTo>
                <a:lnTo>
                  <a:pt x="767" y="1251"/>
                </a:lnTo>
                <a:lnTo>
                  <a:pt x="760" y="1253"/>
                </a:lnTo>
                <a:lnTo>
                  <a:pt x="760" y="1253"/>
                </a:lnTo>
                <a:lnTo>
                  <a:pt x="756" y="1254"/>
                </a:lnTo>
                <a:lnTo>
                  <a:pt x="752" y="1258"/>
                </a:lnTo>
                <a:lnTo>
                  <a:pt x="749" y="1260"/>
                </a:lnTo>
                <a:lnTo>
                  <a:pt x="745" y="1262"/>
                </a:lnTo>
                <a:lnTo>
                  <a:pt x="745" y="1262"/>
                </a:lnTo>
                <a:lnTo>
                  <a:pt x="736" y="1264"/>
                </a:lnTo>
                <a:lnTo>
                  <a:pt x="727" y="1265"/>
                </a:lnTo>
                <a:lnTo>
                  <a:pt x="707" y="1267"/>
                </a:lnTo>
                <a:lnTo>
                  <a:pt x="699" y="1268"/>
                </a:lnTo>
                <a:lnTo>
                  <a:pt x="689" y="1271"/>
                </a:lnTo>
                <a:lnTo>
                  <a:pt x="679" y="1274"/>
                </a:lnTo>
                <a:lnTo>
                  <a:pt x="671" y="1278"/>
                </a:lnTo>
                <a:lnTo>
                  <a:pt x="671" y="1278"/>
                </a:lnTo>
                <a:lnTo>
                  <a:pt x="663" y="1293"/>
                </a:lnTo>
                <a:lnTo>
                  <a:pt x="656" y="1308"/>
                </a:lnTo>
                <a:lnTo>
                  <a:pt x="650" y="1325"/>
                </a:lnTo>
                <a:lnTo>
                  <a:pt x="645" y="1342"/>
                </a:lnTo>
                <a:lnTo>
                  <a:pt x="645" y="1342"/>
                </a:lnTo>
                <a:lnTo>
                  <a:pt x="654" y="1342"/>
                </a:lnTo>
                <a:lnTo>
                  <a:pt x="662" y="1342"/>
                </a:lnTo>
                <a:lnTo>
                  <a:pt x="678" y="1345"/>
                </a:lnTo>
                <a:lnTo>
                  <a:pt x="712" y="1353"/>
                </a:lnTo>
                <a:lnTo>
                  <a:pt x="728" y="1357"/>
                </a:lnTo>
                <a:lnTo>
                  <a:pt x="745" y="1358"/>
                </a:lnTo>
                <a:lnTo>
                  <a:pt x="753" y="1359"/>
                </a:lnTo>
                <a:lnTo>
                  <a:pt x="762" y="1358"/>
                </a:lnTo>
                <a:lnTo>
                  <a:pt x="770" y="1357"/>
                </a:lnTo>
                <a:lnTo>
                  <a:pt x="779" y="1355"/>
                </a:lnTo>
                <a:lnTo>
                  <a:pt x="779" y="1355"/>
                </a:lnTo>
                <a:lnTo>
                  <a:pt x="785" y="1339"/>
                </a:lnTo>
                <a:lnTo>
                  <a:pt x="790" y="1330"/>
                </a:lnTo>
                <a:lnTo>
                  <a:pt x="794" y="1322"/>
                </a:lnTo>
                <a:lnTo>
                  <a:pt x="800" y="1314"/>
                </a:lnTo>
                <a:lnTo>
                  <a:pt x="808" y="1308"/>
                </a:lnTo>
                <a:lnTo>
                  <a:pt x="816" y="1303"/>
                </a:lnTo>
                <a:lnTo>
                  <a:pt x="826" y="1297"/>
                </a:lnTo>
                <a:lnTo>
                  <a:pt x="826" y="1297"/>
                </a:lnTo>
                <a:lnTo>
                  <a:pt x="837" y="1294"/>
                </a:lnTo>
                <a:lnTo>
                  <a:pt x="851" y="1292"/>
                </a:lnTo>
                <a:lnTo>
                  <a:pt x="867" y="1291"/>
                </a:lnTo>
                <a:lnTo>
                  <a:pt x="884" y="1290"/>
                </a:lnTo>
                <a:lnTo>
                  <a:pt x="901" y="1290"/>
                </a:lnTo>
                <a:lnTo>
                  <a:pt x="917" y="1290"/>
                </a:lnTo>
                <a:lnTo>
                  <a:pt x="932" y="1291"/>
                </a:lnTo>
                <a:lnTo>
                  <a:pt x="945" y="1293"/>
                </a:lnTo>
                <a:lnTo>
                  <a:pt x="945" y="1293"/>
                </a:lnTo>
                <a:lnTo>
                  <a:pt x="951" y="1295"/>
                </a:lnTo>
                <a:lnTo>
                  <a:pt x="957" y="1297"/>
                </a:lnTo>
                <a:lnTo>
                  <a:pt x="966" y="1303"/>
                </a:lnTo>
                <a:lnTo>
                  <a:pt x="974" y="1309"/>
                </a:lnTo>
                <a:lnTo>
                  <a:pt x="980" y="1318"/>
                </a:lnTo>
                <a:lnTo>
                  <a:pt x="986" y="1326"/>
                </a:lnTo>
                <a:lnTo>
                  <a:pt x="991" y="1335"/>
                </a:lnTo>
                <a:lnTo>
                  <a:pt x="1000" y="1353"/>
                </a:lnTo>
                <a:lnTo>
                  <a:pt x="1000" y="1353"/>
                </a:lnTo>
                <a:lnTo>
                  <a:pt x="1018" y="1355"/>
                </a:lnTo>
                <a:lnTo>
                  <a:pt x="1035" y="1357"/>
                </a:lnTo>
                <a:lnTo>
                  <a:pt x="1068" y="1358"/>
                </a:lnTo>
                <a:lnTo>
                  <a:pt x="1099" y="1358"/>
                </a:lnTo>
                <a:lnTo>
                  <a:pt x="1125" y="1359"/>
                </a:lnTo>
                <a:lnTo>
                  <a:pt x="1125" y="1359"/>
                </a:lnTo>
                <a:lnTo>
                  <a:pt x="1126" y="1356"/>
                </a:lnTo>
                <a:lnTo>
                  <a:pt x="1126" y="1355"/>
                </a:lnTo>
                <a:lnTo>
                  <a:pt x="1127" y="1354"/>
                </a:lnTo>
                <a:lnTo>
                  <a:pt x="1125" y="1353"/>
                </a:lnTo>
                <a:lnTo>
                  <a:pt x="1125" y="1353"/>
                </a:lnTo>
                <a:lnTo>
                  <a:pt x="1124" y="1354"/>
                </a:lnTo>
                <a:lnTo>
                  <a:pt x="1122" y="1355"/>
                </a:lnTo>
                <a:lnTo>
                  <a:pt x="1122" y="1355"/>
                </a:lnTo>
                <a:close/>
                <a:moveTo>
                  <a:pt x="1215" y="1077"/>
                </a:moveTo>
                <a:lnTo>
                  <a:pt x="1215" y="1077"/>
                </a:lnTo>
                <a:lnTo>
                  <a:pt x="1222" y="1089"/>
                </a:lnTo>
                <a:lnTo>
                  <a:pt x="1232" y="1099"/>
                </a:lnTo>
                <a:lnTo>
                  <a:pt x="1242" y="1110"/>
                </a:lnTo>
                <a:lnTo>
                  <a:pt x="1252" y="1120"/>
                </a:lnTo>
                <a:lnTo>
                  <a:pt x="1276" y="1138"/>
                </a:lnTo>
                <a:lnTo>
                  <a:pt x="1299" y="1155"/>
                </a:lnTo>
                <a:lnTo>
                  <a:pt x="1299" y="1155"/>
                </a:lnTo>
                <a:lnTo>
                  <a:pt x="1335" y="1183"/>
                </a:lnTo>
                <a:lnTo>
                  <a:pt x="1368" y="1211"/>
                </a:lnTo>
                <a:lnTo>
                  <a:pt x="1368" y="1211"/>
                </a:lnTo>
                <a:lnTo>
                  <a:pt x="1373" y="1216"/>
                </a:lnTo>
                <a:lnTo>
                  <a:pt x="1379" y="1221"/>
                </a:lnTo>
                <a:lnTo>
                  <a:pt x="1383" y="1227"/>
                </a:lnTo>
                <a:lnTo>
                  <a:pt x="1388" y="1232"/>
                </a:lnTo>
                <a:lnTo>
                  <a:pt x="1388" y="1232"/>
                </a:lnTo>
                <a:lnTo>
                  <a:pt x="1397" y="1237"/>
                </a:lnTo>
                <a:lnTo>
                  <a:pt x="1405" y="1242"/>
                </a:lnTo>
                <a:lnTo>
                  <a:pt x="1413" y="1246"/>
                </a:lnTo>
                <a:lnTo>
                  <a:pt x="1420" y="1251"/>
                </a:lnTo>
                <a:lnTo>
                  <a:pt x="1420" y="1251"/>
                </a:lnTo>
                <a:lnTo>
                  <a:pt x="1433" y="1263"/>
                </a:lnTo>
                <a:lnTo>
                  <a:pt x="1446" y="1276"/>
                </a:lnTo>
                <a:lnTo>
                  <a:pt x="1460" y="1289"/>
                </a:lnTo>
                <a:lnTo>
                  <a:pt x="1474" y="1302"/>
                </a:lnTo>
                <a:lnTo>
                  <a:pt x="1474" y="1302"/>
                </a:lnTo>
                <a:lnTo>
                  <a:pt x="1502" y="1326"/>
                </a:lnTo>
                <a:lnTo>
                  <a:pt x="1530" y="1349"/>
                </a:lnTo>
                <a:lnTo>
                  <a:pt x="1588" y="1395"/>
                </a:lnTo>
                <a:lnTo>
                  <a:pt x="1588" y="1395"/>
                </a:lnTo>
                <a:lnTo>
                  <a:pt x="1602" y="1408"/>
                </a:lnTo>
                <a:lnTo>
                  <a:pt x="1619" y="1422"/>
                </a:lnTo>
                <a:lnTo>
                  <a:pt x="1628" y="1428"/>
                </a:lnTo>
                <a:lnTo>
                  <a:pt x="1636" y="1433"/>
                </a:lnTo>
                <a:lnTo>
                  <a:pt x="1643" y="1436"/>
                </a:lnTo>
                <a:lnTo>
                  <a:pt x="1646" y="1438"/>
                </a:lnTo>
                <a:lnTo>
                  <a:pt x="1649" y="1438"/>
                </a:lnTo>
                <a:lnTo>
                  <a:pt x="1649" y="1438"/>
                </a:lnTo>
                <a:lnTo>
                  <a:pt x="1653" y="1436"/>
                </a:lnTo>
                <a:lnTo>
                  <a:pt x="1656" y="1435"/>
                </a:lnTo>
                <a:lnTo>
                  <a:pt x="1662" y="1430"/>
                </a:lnTo>
                <a:lnTo>
                  <a:pt x="1677" y="1416"/>
                </a:lnTo>
                <a:lnTo>
                  <a:pt x="1677" y="1416"/>
                </a:lnTo>
                <a:lnTo>
                  <a:pt x="1693" y="1402"/>
                </a:lnTo>
                <a:lnTo>
                  <a:pt x="1709" y="1387"/>
                </a:lnTo>
                <a:lnTo>
                  <a:pt x="1717" y="1379"/>
                </a:lnTo>
                <a:lnTo>
                  <a:pt x="1722" y="1370"/>
                </a:lnTo>
                <a:lnTo>
                  <a:pt x="1728" y="1362"/>
                </a:lnTo>
                <a:lnTo>
                  <a:pt x="1731" y="1353"/>
                </a:lnTo>
                <a:lnTo>
                  <a:pt x="1731" y="1353"/>
                </a:lnTo>
                <a:lnTo>
                  <a:pt x="1732" y="1344"/>
                </a:lnTo>
                <a:lnTo>
                  <a:pt x="1732" y="1336"/>
                </a:lnTo>
                <a:lnTo>
                  <a:pt x="1733" y="1329"/>
                </a:lnTo>
                <a:lnTo>
                  <a:pt x="1734" y="1326"/>
                </a:lnTo>
                <a:lnTo>
                  <a:pt x="1737" y="1323"/>
                </a:lnTo>
                <a:lnTo>
                  <a:pt x="1737" y="1323"/>
                </a:lnTo>
                <a:lnTo>
                  <a:pt x="1714" y="1297"/>
                </a:lnTo>
                <a:lnTo>
                  <a:pt x="1689" y="1273"/>
                </a:lnTo>
                <a:lnTo>
                  <a:pt x="1641" y="1223"/>
                </a:lnTo>
                <a:lnTo>
                  <a:pt x="1590" y="1175"/>
                </a:lnTo>
                <a:lnTo>
                  <a:pt x="1539" y="1128"/>
                </a:lnTo>
                <a:lnTo>
                  <a:pt x="1436" y="1035"/>
                </a:lnTo>
                <a:lnTo>
                  <a:pt x="1385" y="987"/>
                </a:lnTo>
                <a:lnTo>
                  <a:pt x="1336" y="939"/>
                </a:lnTo>
                <a:lnTo>
                  <a:pt x="1336" y="939"/>
                </a:lnTo>
                <a:lnTo>
                  <a:pt x="1324" y="960"/>
                </a:lnTo>
                <a:lnTo>
                  <a:pt x="1312" y="980"/>
                </a:lnTo>
                <a:lnTo>
                  <a:pt x="1300" y="1000"/>
                </a:lnTo>
                <a:lnTo>
                  <a:pt x="1286" y="1019"/>
                </a:lnTo>
                <a:lnTo>
                  <a:pt x="1272" y="1036"/>
                </a:lnTo>
                <a:lnTo>
                  <a:pt x="1263" y="1045"/>
                </a:lnTo>
                <a:lnTo>
                  <a:pt x="1254" y="1052"/>
                </a:lnTo>
                <a:lnTo>
                  <a:pt x="1246" y="1059"/>
                </a:lnTo>
                <a:lnTo>
                  <a:pt x="1236" y="1065"/>
                </a:lnTo>
                <a:lnTo>
                  <a:pt x="1225" y="1071"/>
                </a:lnTo>
                <a:lnTo>
                  <a:pt x="1215" y="1077"/>
                </a:lnTo>
                <a:lnTo>
                  <a:pt x="1215" y="1077"/>
                </a:lnTo>
                <a:close/>
                <a:moveTo>
                  <a:pt x="1221" y="1042"/>
                </a:moveTo>
                <a:lnTo>
                  <a:pt x="1221" y="1042"/>
                </a:lnTo>
                <a:lnTo>
                  <a:pt x="1224" y="1041"/>
                </a:lnTo>
                <a:lnTo>
                  <a:pt x="1224" y="1042"/>
                </a:lnTo>
                <a:lnTo>
                  <a:pt x="1225" y="1045"/>
                </a:lnTo>
                <a:lnTo>
                  <a:pt x="1225" y="1045"/>
                </a:lnTo>
                <a:lnTo>
                  <a:pt x="1238" y="1035"/>
                </a:lnTo>
                <a:lnTo>
                  <a:pt x="1251" y="1025"/>
                </a:lnTo>
                <a:lnTo>
                  <a:pt x="1257" y="1019"/>
                </a:lnTo>
                <a:lnTo>
                  <a:pt x="1262" y="1014"/>
                </a:lnTo>
                <a:lnTo>
                  <a:pt x="1266" y="1006"/>
                </a:lnTo>
                <a:lnTo>
                  <a:pt x="1269" y="997"/>
                </a:lnTo>
                <a:lnTo>
                  <a:pt x="1269" y="997"/>
                </a:lnTo>
                <a:lnTo>
                  <a:pt x="1267" y="996"/>
                </a:lnTo>
                <a:lnTo>
                  <a:pt x="1266" y="996"/>
                </a:lnTo>
                <a:lnTo>
                  <a:pt x="1263" y="1000"/>
                </a:lnTo>
                <a:lnTo>
                  <a:pt x="1260" y="1003"/>
                </a:lnTo>
                <a:lnTo>
                  <a:pt x="1258" y="1004"/>
                </a:lnTo>
                <a:lnTo>
                  <a:pt x="1254" y="1004"/>
                </a:lnTo>
                <a:lnTo>
                  <a:pt x="1254" y="1004"/>
                </a:lnTo>
                <a:lnTo>
                  <a:pt x="1252" y="1002"/>
                </a:lnTo>
                <a:lnTo>
                  <a:pt x="1249" y="997"/>
                </a:lnTo>
                <a:lnTo>
                  <a:pt x="1246" y="990"/>
                </a:lnTo>
                <a:lnTo>
                  <a:pt x="1245" y="980"/>
                </a:lnTo>
                <a:lnTo>
                  <a:pt x="1245" y="973"/>
                </a:lnTo>
                <a:lnTo>
                  <a:pt x="1245" y="973"/>
                </a:lnTo>
                <a:lnTo>
                  <a:pt x="1238" y="980"/>
                </a:lnTo>
                <a:lnTo>
                  <a:pt x="1231" y="987"/>
                </a:lnTo>
                <a:lnTo>
                  <a:pt x="1223" y="992"/>
                </a:lnTo>
                <a:lnTo>
                  <a:pt x="1215" y="997"/>
                </a:lnTo>
                <a:lnTo>
                  <a:pt x="1195" y="1005"/>
                </a:lnTo>
                <a:lnTo>
                  <a:pt x="1174" y="1012"/>
                </a:lnTo>
                <a:lnTo>
                  <a:pt x="1174" y="1012"/>
                </a:lnTo>
                <a:lnTo>
                  <a:pt x="1182" y="1014"/>
                </a:lnTo>
                <a:lnTo>
                  <a:pt x="1187" y="1015"/>
                </a:lnTo>
                <a:lnTo>
                  <a:pt x="1191" y="1017"/>
                </a:lnTo>
                <a:lnTo>
                  <a:pt x="1195" y="1017"/>
                </a:lnTo>
                <a:lnTo>
                  <a:pt x="1195" y="1017"/>
                </a:lnTo>
                <a:lnTo>
                  <a:pt x="1194" y="1019"/>
                </a:lnTo>
                <a:lnTo>
                  <a:pt x="1193" y="1020"/>
                </a:lnTo>
                <a:lnTo>
                  <a:pt x="1192" y="1022"/>
                </a:lnTo>
                <a:lnTo>
                  <a:pt x="1191" y="1023"/>
                </a:lnTo>
                <a:lnTo>
                  <a:pt x="1191" y="1023"/>
                </a:lnTo>
                <a:lnTo>
                  <a:pt x="1195" y="1023"/>
                </a:lnTo>
                <a:lnTo>
                  <a:pt x="1199" y="1025"/>
                </a:lnTo>
                <a:lnTo>
                  <a:pt x="1202" y="1027"/>
                </a:lnTo>
                <a:lnTo>
                  <a:pt x="1204" y="1031"/>
                </a:lnTo>
                <a:lnTo>
                  <a:pt x="1207" y="1034"/>
                </a:lnTo>
                <a:lnTo>
                  <a:pt x="1209" y="1035"/>
                </a:lnTo>
                <a:lnTo>
                  <a:pt x="1213" y="1035"/>
                </a:lnTo>
                <a:lnTo>
                  <a:pt x="1217" y="1032"/>
                </a:lnTo>
                <a:lnTo>
                  <a:pt x="1217" y="1032"/>
                </a:lnTo>
                <a:lnTo>
                  <a:pt x="1221" y="1038"/>
                </a:lnTo>
                <a:lnTo>
                  <a:pt x="1221" y="1040"/>
                </a:lnTo>
                <a:lnTo>
                  <a:pt x="1221" y="1042"/>
                </a:lnTo>
                <a:lnTo>
                  <a:pt x="1221" y="1042"/>
                </a:lnTo>
                <a:close/>
                <a:moveTo>
                  <a:pt x="988" y="1030"/>
                </a:moveTo>
                <a:lnTo>
                  <a:pt x="988" y="1030"/>
                </a:lnTo>
                <a:lnTo>
                  <a:pt x="987" y="1023"/>
                </a:lnTo>
                <a:lnTo>
                  <a:pt x="986" y="1017"/>
                </a:lnTo>
                <a:lnTo>
                  <a:pt x="983" y="1011"/>
                </a:lnTo>
                <a:lnTo>
                  <a:pt x="980" y="1007"/>
                </a:lnTo>
                <a:lnTo>
                  <a:pt x="977" y="1003"/>
                </a:lnTo>
                <a:lnTo>
                  <a:pt x="973" y="999"/>
                </a:lnTo>
                <a:lnTo>
                  <a:pt x="967" y="995"/>
                </a:lnTo>
                <a:lnTo>
                  <a:pt x="962" y="993"/>
                </a:lnTo>
                <a:lnTo>
                  <a:pt x="957" y="992"/>
                </a:lnTo>
                <a:lnTo>
                  <a:pt x="951" y="992"/>
                </a:lnTo>
                <a:lnTo>
                  <a:pt x="946" y="992"/>
                </a:lnTo>
                <a:lnTo>
                  <a:pt x="940" y="994"/>
                </a:lnTo>
                <a:lnTo>
                  <a:pt x="935" y="996"/>
                </a:lnTo>
                <a:lnTo>
                  <a:pt x="930" y="1000"/>
                </a:lnTo>
                <a:lnTo>
                  <a:pt x="926" y="1005"/>
                </a:lnTo>
                <a:lnTo>
                  <a:pt x="921" y="1010"/>
                </a:lnTo>
                <a:lnTo>
                  <a:pt x="921" y="1010"/>
                </a:lnTo>
                <a:lnTo>
                  <a:pt x="920" y="1020"/>
                </a:lnTo>
                <a:lnTo>
                  <a:pt x="920" y="1027"/>
                </a:lnTo>
                <a:lnTo>
                  <a:pt x="922" y="1035"/>
                </a:lnTo>
                <a:lnTo>
                  <a:pt x="927" y="1040"/>
                </a:lnTo>
                <a:lnTo>
                  <a:pt x="931" y="1046"/>
                </a:lnTo>
                <a:lnTo>
                  <a:pt x="936" y="1050"/>
                </a:lnTo>
                <a:lnTo>
                  <a:pt x="943" y="1053"/>
                </a:lnTo>
                <a:lnTo>
                  <a:pt x="949" y="1055"/>
                </a:lnTo>
                <a:lnTo>
                  <a:pt x="956" y="1056"/>
                </a:lnTo>
                <a:lnTo>
                  <a:pt x="962" y="1056"/>
                </a:lnTo>
                <a:lnTo>
                  <a:pt x="968" y="1055"/>
                </a:lnTo>
                <a:lnTo>
                  <a:pt x="974" y="1052"/>
                </a:lnTo>
                <a:lnTo>
                  <a:pt x="979" y="1049"/>
                </a:lnTo>
                <a:lnTo>
                  <a:pt x="983" y="1044"/>
                </a:lnTo>
                <a:lnTo>
                  <a:pt x="986" y="1037"/>
                </a:lnTo>
                <a:lnTo>
                  <a:pt x="988" y="1030"/>
                </a:lnTo>
                <a:lnTo>
                  <a:pt x="988" y="1030"/>
                </a:lnTo>
                <a:close/>
                <a:moveTo>
                  <a:pt x="1123" y="1124"/>
                </a:moveTo>
                <a:lnTo>
                  <a:pt x="1123" y="1124"/>
                </a:lnTo>
                <a:lnTo>
                  <a:pt x="1144" y="1124"/>
                </a:lnTo>
                <a:lnTo>
                  <a:pt x="1163" y="1126"/>
                </a:lnTo>
                <a:lnTo>
                  <a:pt x="1183" y="1129"/>
                </a:lnTo>
                <a:lnTo>
                  <a:pt x="1202" y="1133"/>
                </a:lnTo>
                <a:lnTo>
                  <a:pt x="1236" y="1142"/>
                </a:lnTo>
                <a:lnTo>
                  <a:pt x="1251" y="1146"/>
                </a:lnTo>
                <a:lnTo>
                  <a:pt x="1265" y="1148"/>
                </a:lnTo>
                <a:lnTo>
                  <a:pt x="1265" y="1148"/>
                </a:lnTo>
                <a:lnTo>
                  <a:pt x="1255" y="1142"/>
                </a:lnTo>
                <a:lnTo>
                  <a:pt x="1245" y="1133"/>
                </a:lnTo>
                <a:lnTo>
                  <a:pt x="1227" y="1117"/>
                </a:lnTo>
                <a:lnTo>
                  <a:pt x="1208" y="1099"/>
                </a:lnTo>
                <a:lnTo>
                  <a:pt x="1189" y="1083"/>
                </a:lnTo>
                <a:lnTo>
                  <a:pt x="1189" y="1083"/>
                </a:lnTo>
                <a:lnTo>
                  <a:pt x="1177" y="1085"/>
                </a:lnTo>
                <a:lnTo>
                  <a:pt x="1170" y="1086"/>
                </a:lnTo>
                <a:lnTo>
                  <a:pt x="1146" y="1085"/>
                </a:lnTo>
                <a:lnTo>
                  <a:pt x="1146" y="1085"/>
                </a:lnTo>
                <a:lnTo>
                  <a:pt x="1144" y="1079"/>
                </a:lnTo>
                <a:lnTo>
                  <a:pt x="1141" y="1074"/>
                </a:lnTo>
                <a:lnTo>
                  <a:pt x="1137" y="1069"/>
                </a:lnTo>
                <a:lnTo>
                  <a:pt x="1133" y="1065"/>
                </a:lnTo>
                <a:lnTo>
                  <a:pt x="1124" y="1057"/>
                </a:lnTo>
                <a:lnTo>
                  <a:pt x="1115" y="1049"/>
                </a:lnTo>
                <a:lnTo>
                  <a:pt x="1115" y="1049"/>
                </a:lnTo>
                <a:lnTo>
                  <a:pt x="1109" y="1056"/>
                </a:lnTo>
                <a:lnTo>
                  <a:pt x="1102" y="1061"/>
                </a:lnTo>
                <a:lnTo>
                  <a:pt x="1096" y="1063"/>
                </a:lnTo>
                <a:lnTo>
                  <a:pt x="1088" y="1063"/>
                </a:lnTo>
                <a:lnTo>
                  <a:pt x="1082" y="1062"/>
                </a:lnTo>
                <a:lnTo>
                  <a:pt x="1074" y="1059"/>
                </a:lnTo>
                <a:lnTo>
                  <a:pt x="1069" y="1055"/>
                </a:lnTo>
                <a:lnTo>
                  <a:pt x="1064" y="1051"/>
                </a:lnTo>
                <a:lnTo>
                  <a:pt x="1064" y="1051"/>
                </a:lnTo>
                <a:lnTo>
                  <a:pt x="1080" y="1068"/>
                </a:lnTo>
                <a:lnTo>
                  <a:pt x="1095" y="1085"/>
                </a:lnTo>
                <a:lnTo>
                  <a:pt x="1110" y="1103"/>
                </a:lnTo>
                <a:lnTo>
                  <a:pt x="1123" y="1124"/>
                </a:lnTo>
                <a:lnTo>
                  <a:pt x="1123" y="1124"/>
                </a:lnTo>
                <a:close/>
                <a:moveTo>
                  <a:pt x="1074" y="1120"/>
                </a:moveTo>
                <a:lnTo>
                  <a:pt x="1074" y="1120"/>
                </a:lnTo>
                <a:lnTo>
                  <a:pt x="1081" y="1118"/>
                </a:lnTo>
                <a:lnTo>
                  <a:pt x="1088" y="1120"/>
                </a:lnTo>
                <a:lnTo>
                  <a:pt x="1095" y="1120"/>
                </a:lnTo>
                <a:lnTo>
                  <a:pt x="1098" y="1118"/>
                </a:lnTo>
                <a:lnTo>
                  <a:pt x="1100" y="1117"/>
                </a:lnTo>
                <a:lnTo>
                  <a:pt x="1100" y="1117"/>
                </a:lnTo>
                <a:lnTo>
                  <a:pt x="1094" y="1111"/>
                </a:lnTo>
                <a:lnTo>
                  <a:pt x="1087" y="1105"/>
                </a:lnTo>
                <a:lnTo>
                  <a:pt x="1078" y="1091"/>
                </a:lnTo>
                <a:lnTo>
                  <a:pt x="1072" y="1084"/>
                </a:lnTo>
                <a:lnTo>
                  <a:pt x="1066" y="1077"/>
                </a:lnTo>
                <a:lnTo>
                  <a:pt x="1061" y="1071"/>
                </a:lnTo>
                <a:lnTo>
                  <a:pt x="1053" y="1066"/>
                </a:lnTo>
                <a:lnTo>
                  <a:pt x="1053" y="1066"/>
                </a:lnTo>
                <a:lnTo>
                  <a:pt x="1051" y="1070"/>
                </a:lnTo>
                <a:lnTo>
                  <a:pt x="1050" y="1075"/>
                </a:lnTo>
                <a:lnTo>
                  <a:pt x="1050" y="1078"/>
                </a:lnTo>
                <a:lnTo>
                  <a:pt x="1051" y="1082"/>
                </a:lnTo>
                <a:lnTo>
                  <a:pt x="1052" y="1085"/>
                </a:lnTo>
                <a:lnTo>
                  <a:pt x="1054" y="1089"/>
                </a:lnTo>
                <a:lnTo>
                  <a:pt x="1060" y="1094"/>
                </a:lnTo>
                <a:lnTo>
                  <a:pt x="1066" y="1099"/>
                </a:lnTo>
                <a:lnTo>
                  <a:pt x="1071" y="1106"/>
                </a:lnTo>
                <a:lnTo>
                  <a:pt x="1073" y="1109"/>
                </a:lnTo>
                <a:lnTo>
                  <a:pt x="1074" y="1112"/>
                </a:lnTo>
                <a:lnTo>
                  <a:pt x="1074" y="1115"/>
                </a:lnTo>
                <a:lnTo>
                  <a:pt x="1074" y="1120"/>
                </a:lnTo>
                <a:lnTo>
                  <a:pt x="1074" y="1120"/>
                </a:lnTo>
                <a:close/>
                <a:moveTo>
                  <a:pt x="1822" y="1163"/>
                </a:moveTo>
                <a:lnTo>
                  <a:pt x="1822" y="1163"/>
                </a:lnTo>
                <a:lnTo>
                  <a:pt x="1827" y="1163"/>
                </a:lnTo>
                <a:lnTo>
                  <a:pt x="1833" y="1161"/>
                </a:lnTo>
                <a:lnTo>
                  <a:pt x="1837" y="1158"/>
                </a:lnTo>
                <a:lnTo>
                  <a:pt x="1841" y="1154"/>
                </a:lnTo>
                <a:lnTo>
                  <a:pt x="1849" y="1143"/>
                </a:lnTo>
                <a:lnTo>
                  <a:pt x="1854" y="1133"/>
                </a:lnTo>
                <a:lnTo>
                  <a:pt x="1854" y="1133"/>
                </a:lnTo>
                <a:lnTo>
                  <a:pt x="1859" y="1126"/>
                </a:lnTo>
                <a:lnTo>
                  <a:pt x="1866" y="1118"/>
                </a:lnTo>
                <a:lnTo>
                  <a:pt x="1871" y="1112"/>
                </a:lnTo>
                <a:lnTo>
                  <a:pt x="1876" y="1106"/>
                </a:lnTo>
                <a:lnTo>
                  <a:pt x="1880" y="1099"/>
                </a:lnTo>
                <a:lnTo>
                  <a:pt x="1880" y="1094"/>
                </a:lnTo>
                <a:lnTo>
                  <a:pt x="1880" y="1091"/>
                </a:lnTo>
                <a:lnTo>
                  <a:pt x="1879" y="1089"/>
                </a:lnTo>
                <a:lnTo>
                  <a:pt x="1876" y="1085"/>
                </a:lnTo>
                <a:lnTo>
                  <a:pt x="1873" y="1083"/>
                </a:lnTo>
                <a:lnTo>
                  <a:pt x="1873" y="1083"/>
                </a:lnTo>
                <a:lnTo>
                  <a:pt x="1856" y="1096"/>
                </a:lnTo>
                <a:lnTo>
                  <a:pt x="1848" y="1105"/>
                </a:lnTo>
                <a:lnTo>
                  <a:pt x="1839" y="1114"/>
                </a:lnTo>
                <a:lnTo>
                  <a:pt x="1831" y="1125"/>
                </a:lnTo>
                <a:lnTo>
                  <a:pt x="1825" y="1137"/>
                </a:lnTo>
                <a:lnTo>
                  <a:pt x="1823" y="1143"/>
                </a:lnTo>
                <a:lnTo>
                  <a:pt x="1822" y="1150"/>
                </a:lnTo>
                <a:lnTo>
                  <a:pt x="1822" y="1157"/>
                </a:lnTo>
                <a:lnTo>
                  <a:pt x="1822" y="1163"/>
                </a:lnTo>
                <a:lnTo>
                  <a:pt x="1822" y="1163"/>
                </a:lnTo>
                <a:close/>
                <a:moveTo>
                  <a:pt x="1899" y="1117"/>
                </a:moveTo>
                <a:lnTo>
                  <a:pt x="1899" y="1117"/>
                </a:lnTo>
                <a:lnTo>
                  <a:pt x="1888" y="1127"/>
                </a:lnTo>
                <a:lnTo>
                  <a:pt x="1880" y="1139"/>
                </a:lnTo>
                <a:lnTo>
                  <a:pt x="1872" y="1151"/>
                </a:lnTo>
                <a:lnTo>
                  <a:pt x="1865" y="1163"/>
                </a:lnTo>
                <a:lnTo>
                  <a:pt x="1865" y="1163"/>
                </a:lnTo>
                <a:lnTo>
                  <a:pt x="1873" y="1158"/>
                </a:lnTo>
                <a:lnTo>
                  <a:pt x="1881" y="1151"/>
                </a:lnTo>
                <a:lnTo>
                  <a:pt x="1887" y="1143"/>
                </a:lnTo>
                <a:lnTo>
                  <a:pt x="1893" y="1136"/>
                </a:lnTo>
                <a:lnTo>
                  <a:pt x="1902" y="1117"/>
                </a:lnTo>
                <a:lnTo>
                  <a:pt x="1911" y="1100"/>
                </a:lnTo>
                <a:lnTo>
                  <a:pt x="1911" y="1100"/>
                </a:lnTo>
                <a:lnTo>
                  <a:pt x="1906" y="1093"/>
                </a:lnTo>
                <a:lnTo>
                  <a:pt x="1904" y="1090"/>
                </a:lnTo>
                <a:lnTo>
                  <a:pt x="1901" y="1087"/>
                </a:lnTo>
                <a:lnTo>
                  <a:pt x="1901" y="1087"/>
                </a:lnTo>
                <a:lnTo>
                  <a:pt x="1900" y="1091"/>
                </a:lnTo>
                <a:lnTo>
                  <a:pt x="1900" y="1095"/>
                </a:lnTo>
                <a:lnTo>
                  <a:pt x="1898" y="1101"/>
                </a:lnTo>
                <a:lnTo>
                  <a:pt x="1897" y="1109"/>
                </a:lnTo>
                <a:lnTo>
                  <a:pt x="1897" y="1112"/>
                </a:lnTo>
                <a:lnTo>
                  <a:pt x="1899" y="1117"/>
                </a:lnTo>
                <a:lnTo>
                  <a:pt x="1899" y="1117"/>
                </a:lnTo>
                <a:close/>
                <a:moveTo>
                  <a:pt x="1036" y="1090"/>
                </a:moveTo>
                <a:lnTo>
                  <a:pt x="1036" y="1090"/>
                </a:lnTo>
                <a:lnTo>
                  <a:pt x="1025" y="1102"/>
                </a:lnTo>
                <a:lnTo>
                  <a:pt x="1012" y="1115"/>
                </a:lnTo>
                <a:lnTo>
                  <a:pt x="1012" y="1115"/>
                </a:lnTo>
                <a:lnTo>
                  <a:pt x="1018" y="1114"/>
                </a:lnTo>
                <a:lnTo>
                  <a:pt x="1023" y="1114"/>
                </a:lnTo>
                <a:lnTo>
                  <a:pt x="1036" y="1115"/>
                </a:lnTo>
                <a:lnTo>
                  <a:pt x="1064" y="1120"/>
                </a:lnTo>
                <a:lnTo>
                  <a:pt x="1064" y="1120"/>
                </a:lnTo>
                <a:lnTo>
                  <a:pt x="1060" y="1110"/>
                </a:lnTo>
                <a:lnTo>
                  <a:pt x="1053" y="1101"/>
                </a:lnTo>
                <a:lnTo>
                  <a:pt x="1050" y="1097"/>
                </a:lnTo>
                <a:lnTo>
                  <a:pt x="1046" y="1094"/>
                </a:lnTo>
                <a:lnTo>
                  <a:pt x="1041" y="1092"/>
                </a:lnTo>
                <a:lnTo>
                  <a:pt x="1036" y="1090"/>
                </a:lnTo>
                <a:lnTo>
                  <a:pt x="1036" y="1090"/>
                </a:lnTo>
                <a:close/>
                <a:moveTo>
                  <a:pt x="731" y="1126"/>
                </a:moveTo>
                <a:lnTo>
                  <a:pt x="731" y="1126"/>
                </a:lnTo>
                <a:lnTo>
                  <a:pt x="736" y="1126"/>
                </a:lnTo>
                <a:lnTo>
                  <a:pt x="745" y="1125"/>
                </a:lnTo>
                <a:lnTo>
                  <a:pt x="753" y="1124"/>
                </a:lnTo>
                <a:lnTo>
                  <a:pt x="760" y="1122"/>
                </a:lnTo>
                <a:lnTo>
                  <a:pt x="760" y="1122"/>
                </a:lnTo>
                <a:lnTo>
                  <a:pt x="760" y="1116"/>
                </a:lnTo>
                <a:lnTo>
                  <a:pt x="759" y="1112"/>
                </a:lnTo>
                <a:lnTo>
                  <a:pt x="756" y="1109"/>
                </a:lnTo>
                <a:lnTo>
                  <a:pt x="754" y="1107"/>
                </a:lnTo>
                <a:lnTo>
                  <a:pt x="752" y="1105"/>
                </a:lnTo>
                <a:lnTo>
                  <a:pt x="749" y="1103"/>
                </a:lnTo>
                <a:lnTo>
                  <a:pt x="746" y="1103"/>
                </a:lnTo>
                <a:lnTo>
                  <a:pt x="744" y="1103"/>
                </a:lnTo>
                <a:lnTo>
                  <a:pt x="740" y="1103"/>
                </a:lnTo>
                <a:lnTo>
                  <a:pt x="737" y="1105"/>
                </a:lnTo>
                <a:lnTo>
                  <a:pt x="735" y="1107"/>
                </a:lnTo>
                <a:lnTo>
                  <a:pt x="733" y="1110"/>
                </a:lnTo>
                <a:lnTo>
                  <a:pt x="731" y="1113"/>
                </a:lnTo>
                <a:lnTo>
                  <a:pt x="730" y="1116"/>
                </a:lnTo>
                <a:lnTo>
                  <a:pt x="730" y="1121"/>
                </a:lnTo>
                <a:lnTo>
                  <a:pt x="731" y="1126"/>
                </a:lnTo>
                <a:lnTo>
                  <a:pt x="731" y="1126"/>
                </a:lnTo>
                <a:close/>
                <a:moveTo>
                  <a:pt x="1427" y="1295"/>
                </a:moveTo>
                <a:lnTo>
                  <a:pt x="1427" y="1295"/>
                </a:lnTo>
                <a:lnTo>
                  <a:pt x="1420" y="1286"/>
                </a:lnTo>
                <a:lnTo>
                  <a:pt x="1414" y="1276"/>
                </a:lnTo>
                <a:lnTo>
                  <a:pt x="1405" y="1267"/>
                </a:lnTo>
                <a:lnTo>
                  <a:pt x="1396" y="1259"/>
                </a:lnTo>
                <a:lnTo>
                  <a:pt x="1376" y="1244"/>
                </a:lnTo>
                <a:lnTo>
                  <a:pt x="1357" y="1230"/>
                </a:lnTo>
                <a:lnTo>
                  <a:pt x="1357" y="1230"/>
                </a:lnTo>
                <a:lnTo>
                  <a:pt x="1343" y="1220"/>
                </a:lnTo>
                <a:lnTo>
                  <a:pt x="1329" y="1213"/>
                </a:lnTo>
                <a:lnTo>
                  <a:pt x="1301" y="1196"/>
                </a:lnTo>
                <a:lnTo>
                  <a:pt x="1301" y="1196"/>
                </a:lnTo>
                <a:lnTo>
                  <a:pt x="1275" y="1180"/>
                </a:lnTo>
                <a:lnTo>
                  <a:pt x="1260" y="1172"/>
                </a:lnTo>
                <a:lnTo>
                  <a:pt x="1245" y="1165"/>
                </a:lnTo>
                <a:lnTo>
                  <a:pt x="1229" y="1158"/>
                </a:lnTo>
                <a:lnTo>
                  <a:pt x="1212" y="1153"/>
                </a:lnTo>
                <a:lnTo>
                  <a:pt x="1195" y="1147"/>
                </a:lnTo>
                <a:lnTo>
                  <a:pt x="1178" y="1144"/>
                </a:lnTo>
                <a:lnTo>
                  <a:pt x="1178" y="1144"/>
                </a:lnTo>
                <a:lnTo>
                  <a:pt x="1163" y="1143"/>
                </a:lnTo>
                <a:lnTo>
                  <a:pt x="1147" y="1142"/>
                </a:lnTo>
                <a:lnTo>
                  <a:pt x="1131" y="1142"/>
                </a:lnTo>
                <a:lnTo>
                  <a:pt x="1115" y="1140"/>
                </a:lnTo>
                <a:lnTo>
                  <a:pt x="1115" y="1140"/>
                </a:lnTo>
                <a:lnTo>
                  <a:pt x="1071" y="1135"/>
                </a:lnTo>
                <a:lnTo>
                  <a:pt x="1050" y="1132"/>
                </a:lnTo>
                <a:lnTo>
                  <a:pt x="1027" y="1131"/>
                </a:lnTo>
                <a:lnTo>
                  <a:pt x="1027" y="1131"/>
                </a:lnTo>
                <a:lnTo>
                  <a:pt x="1020" y="1131"/>
                </a:lnTo>
                <a:lnTo>
                  <a:pt x="1007" y="1131"/>
                </a:lnTo>
                <a:lnTo>
                  <a:pt x="1002" y="1132"/>
                </a:lnTo>
                <a:lnTo>
                  <a:pt x="996" y="1136"/>
                </a:lnTo>
                <a:lnTo>
                  <a:pt x="994" y="1137"/>
                </a:lnTo>
                <a:lnTo>
                  <a:pt x="993" y="1139"/>
                </a:lnTo>
                <a:lnTo>
                  <a:pt x="992" y="1142"/>
                </a:lnTo>
                <a:lnTo>
                  <a:pt x="992" y="1144"/>
                </a:lnTo>
                <a:lnTo>
                  <a:pt x="992" y="1144"/>
                </a:lnTo>
                <a:lnTo>
                  <a:pt x="1027" y="1144"/>
                </a:lnTo>
                <a:lnTo>
                  <a:pt x="1064" y="1145"/>
                </a:lnTo>
                <a:lnTo>
                  <a:pt x="1101" y="1147"/>
                </a:lnTo>
                <a:lnTo>
                  <a:pt x="1138" y="1152"/>
                </a:lnTo>
                <a:lnTo>
                  <a:pt x="1174" y="1157"/>
                </a:lnTo>
                <a:lnTo>
                  <a:pt x="1208" y="1166"/>
                </a:lnTo>
                <a:lnTo>
                  <a:pt x="1224" y="1170"/>
                </a:lnTo>
                <a:lnTo>
                  <a:pt x="1240" y="1175"/>
                </a:lnTo>
                <a:lnTo>
                  <a:pt x="1255" y="1181"/>
                </a:lnTo>
                <a:lnTo>
                  <a:pt x="1269" y="1187"/>
                </a:lnTo>
                <a:lnTo>
                  <a:pt x="1269" y="1187"/>
                </a:lnTo>
                <a:lnTo>
                  <a:pt x="1274" y="1190"/>
                </a:lnTo>
                <a:lnTo>
                  <a:pt x="1278" y="1193"/>
                </a:lnTo>
                <a:lnTo>
                  <a:pt x="1281" y="1197"/>
                </a:lnTo>
                <a:lnTo>
                  <a:pt x="1284" y="1200"/>
                </a:lnTo>
                <a:lnTo>
                  <a:pt x="1284" y="1200"/>
                </a:lnTo>
                <a:lnTo>
                  <a:pt x="1296" y="1205"/>
                </a:lnTo>
                <a:lnTo>
                  <a:pt x="1307" y="1209"/>
                </a:lnTo>
                <a:lnTo>
                  <a:pt x="1319" y="1215"/>
                </a:lnTo>
                <a:lnTo>
                  <a:pt x="1329" y="1221"/>
                </a:lnTo>
                <a:lnTo>
                  <a:pt x="1329" y="1221"/>
                </a:lnTo>
                <a:lnTo>
                  <a:pt x="1344" y="1232"/>
                </a:lnTo>
                <a:lnTo>
                  <a:pt x="1358" y="1243"/>
                </a:lnTo>
                <a:lnTo>
                  <a:pt x="1384" y="1263"/>
                </a:lnTo>
                <a:lnTo>
                  <a:pt x="1384" y="1263"/>
                </a:lnTo>
                <a:lnTo>
                  <a:pt x="1390" y="1267"/>
                </a:lnTo>
                <a:lnTo>
                  <a:pt x="1397" y="1269"/>
                </a:lnTo>
                <a:lnTo>
                  <a:pt x="1402" y="1273"/>
                </a:lnTo>
                <a:lnTo>
                  <a:pt x="1407" y="1276"/>
                </a:lnTo>
                <a:lnTo>
                  <a:pt x="1407" y="1276"/>
                </a:lnTo>
                <a:lnTo>
                  <a:pt x="1415" y="1284"/>
                </a:lnTo>
                <a:lnTo>
                  <a:pt x="1421" y="1293"/>
                </a:lnTo>
                <a:lnTo>
                  <a:pt x="1433" y="1311"/>
                </a:lnTo>
                <a:lnTo>
                  <a:pt x="1439" y="1320"/>
                </a:lnTo>
                <a:lnTo>
                  <a:pt x="1446" y="1327"/>
                </a:lnTo>
                <a:lnTo>
                  <a:pt x="1450" y="1330"/>
                </a:lnTo>
                <a:lnTo>
                  <a:pt x="1455" y="1333"/>
                </a:lnTo>
                <a:lnTo>
                  <a:pt x="1460" y="1335"/>
                </a:lnTo>
                <a:lnTo>
                  <a:pt x="1465" y="1336"/>
                </a:lnTo>
                <a:lnTo>
                  <a:pt x="1465" y="1336"/>
                </a:lnTo>
                <a:lnTo>
                  <a:pt x="1457" y="1324"/>
                </a:lnTo>
                <a:lnTo>
                  <a:pt x="1449" y="1312"/>
                </a:lnTo>
                <a:lnTo>
                  <a:pt x="1445" y="1307"/>
                </a:lnTo>
                <a:lnTo>
                  <a:pt x="1440" y="1303"/>
                </a:lnTo>
                <a:lnTo>
                  <a:pt x="1433" y="1298"/>
                </a:lnTo>
                <a:lnTo>
                  <a:pt x="1427" y="1295"/>
                </a:lnTo>
                <a:lnTo>
                  <a:pt x="1427" y="1295"/>
                </a:lnTo>
                <a:close/>
                <a:moveTo>
                  <a:pt x="731" y="1159"/>
                </a:moveTo>
                <a:lnTo>
                  <a:pt x="731" y="1159"/>
                </a:lnTo>
                <a:lnTo>
                  <a:pt x="735" y="1161"/>
                </a:lnTo>
                <a:lnTo>
                  <a:pt x="739" y="1161"/>
                </a:lnTo>
                <a:lnTo>
                  <a:pt x="749" y="1161"/>
                </a:lnTo>
                <a:lnTo>
                  <a:pt x="764" y="1159"/>
                </a:lnTo>
                <a:lnTo>
                  <a:pt x="764" y="1159"/>
                </a:lnTo>
                <a:lnTo>
                  <a:pt x="765" y="1153"/>
                </a:lnTo>
                <a:lnTo>
                  <a:pt x="764" y="1147"/>
                </a:lnTo>
                <a:lnTo>
                  <a:pt x="762" y="1144"/>
                </a:lnTo>
                <a:lnTo>
                  <a:pt x="758" y="1141"/>
                </a:lnTo>
                <a:lnTo>
                  <a:pt x="753" y="1139"/>
                </a:lnTo>
                <a:lnTo>
                  <a:pt x="748" y="1138"/>
                </a:lnTo>
                <a:lnTo>
                  <a:pt x="734" y="1136"/>
                </a:lnTo>
                <a:lnTo>
                  <a:pt x="734" y="1136"/>
                </a:lnTo>
                <a:lnTo>
                  <a:pt x="732" y="1141"/>
                </a:lnTo>
                <a:lnTo>
                  <a:pt x="731" y="1146"/>
                </a:lnTo>
                <a:lnTo>
                  <a:pt x="731" y="1152"/>
                </a:lnTo>
                <a:lnTo>
                  <a:pt x="731" y="1159"/>
                </a:lnTo>
                <a:lnTo>
                  <a:pt x="731" y="1159"/>
                </a:lnTo>
                <a:close/>
                <a:moveTo>
                  <a:pt x="1913" y="1138"/>
                </a:moveTo>
                <a:lnTo>
                  <a:pt x="1913" y="1138"/>
                </a:lnTo>
                <a:lnTo>
                  <a:pt x="1906" y="1148"/>
                </a:lnTo>
                <a:lnTo>
                  <a:pt x="1898" y="1158"/>
                </a:lnTo>
                <a:lnTo>
                  <a:pt x="1882" y="1176"/>
                </a:lnTo>
                <a:lnTo>
                  <a:pt x="1882" y="1176"/>
                </a:lnTo>
                <a:lnTo>
                  <a:pt x="1887" y="1181"/>
                </a:lnTo>
                <a:lnTo>
                  <a:pt x="1893" y="1184"/>
                </a:lnTo>
                <a:lnTo>
                  <a:pt x="1903" y="1193"/>
                </a:lnTo>
                <a:lnTo>
                  <a:pt x="1909" y="1197"/>
                </a:lnTo>
                <a:lnTo>
                  <a:pt x="1915" y="1200"/>
                </a:lnTo>
                <a:lnTo>
                  <a:pt x="1922" y="1203"/>
                </a:lnTo>
                <a:lnTo>
                  <a:pt x="1930" y="1204"/>
                </a:lnTo>
                <a:lnTo>
                  <a:pt x="1930" y="1204"/>
                </a:lnTo>
                <a:lnTo>
                  <a:pt x="1936" y="1198"/>
                </a:lnTo>
                <a:lnTo>
                  <a:pt x="1943" y="1190"/>
                </a:lnTo>
                <a:lnTo>
                  <a:pt x="1948" y="1183"/>
                </a:lnTo>
                <a:lnTo>
                  <a:pt x="1954" y="1174"/>
                </a:lnTo>
                <a:lnTo>
                  <a:pt x="1954" y="1174"/>
                </a:lnTo>
                <a:lnTo>
                  <a:pt x="1945" y="1163"/>
                </a:lnTo>
                <a:lnTo>
                  <a:pt x="1935" y="1154"/>
                </a:lnTo>
                <a:lnTo>
                  <a:pt x="1926" y="1145"/>
                </a:lnTo>
                <a:lnTo>
                  <a:pt x="1919" y="1141"/>
                </a:lnTo>
                <a:lnTo>
                  <a:pt x="1913" y="1138"/>
                </a:lnTo>
                <a:lnTo>
                  <a:pt x="1913" y="1138"/>
                </a:lnTo>
                <a:close/>
                <a:moveTo>
                  <a:pt x="809" y="1155"/>
                </a:moveTo>
                <a:lnTo>
                  <a:pt x="809" y="1155"/>
                </a:lnTo>
                <a:lnTo>
                  <a:pt x="821" y="1157"/>
                </a:lnTo>
                <a:lnTo>
                  <a:pt x="827" y="1157"/>
                </a:lnTo>
                <a:lnTo>
                  <a:pt x="833" y="1157"/>
                </a:lnTo>
                <a:lnTo>
                  <a:pt x="838" y="1156"/>
                </a:lnTo>
                <a:lnTo>
                  <a:pt x="842" y="1153"/>
                </a:lnTo>
                <a:lnTo>
                  <a:pt x="844" y="1148"/>
                </a:lnTo>
                <a:lnTo>
                  <a:pt x="845" y="1142"/>
                </a:lnTo>
                <a:lnTo>
                  <a:pt x="845" y="1142"/>
                </a:lnTo>
                <a:lnTo>
                  <a:pt x="837" y="1141"/>
                </a:lnTo>
                <a:lnTo>
                  <a:pt x="830" y="1141"/>
                </a:lnTo>
                <a:lnTo>
                  <a:pt x="816" y="1142"/>
                </a:lnTo>
                <a:lnTo>
                  <a:pt x="801" y="1144"/>
                </a:lnTo>
                <a:lnTo>
                  <a:pt x="793" y="1145"/>
                </a:lnTo>
                <a:lnTo>
                  <a:pt x="783" y="1144"/>
                </a:lnTo>
                <a:lnTo>
                  <a:pt x="783" y="1144"/>
                </a:lnTo>
                <a:lnTo>
                  <a:pt x="784" y="1154"/>
                </a:lnTo>
                <a:lnTo>
                  <a:pt x="784" y="1157"/>
                </a:lnTo>
                <a:lnTo>
                  <a:pt x="783" y="1161"/>
                </a:lnTo>
                <a:lnTo>
                  <a:pt x="783" y="1161"/>
                </a:lnTo>
                <a:lnTo>
                  <a:pt x="790" y="1160"/>
                </a:lnTo>
                <a:lnTo>
                  <a:pt x="797" y="1160"/>
                </a:lnTo>
                <a:lnTo>
                  <a:pt x="800" y="1159"/>
                </a:lnTo>
                <a:lnTo>
                  <a:pt x="803" y="1159"/>
                </a:lnTo>
                <a:lnTo>
                  <a:pt x="803" y="1157"/>
                </a:lnTo>
                <a:lnTo>
                  <a:pt x="800" y="1155"/>
                </a:lnTo>
                <a:lnTo>
                  <a:pt x="800" y="1155"/>
                </a:lnTo>
                <a:lnTo>
                  <a:pt x="803" y="1155"/>
                </a:lnTo>
                <a:lnTo>
                  <a:pt x="806" y="1156"/>
                </a:lnTo>
                <a:lnTo>
                  <a:pt x="809" y="1158"/>
                </a:lnTo>
                <a:lnTo>
                  <a:pt x="810" y="1159"/>
                </a:lnTo>
                <a:lnTo>
                  <a:pt x="809" y="1155"/>
                </a:lnTo>
                <a:lnTo>
                  <a:pt x="809" y="1155"/>
                </a:lnTo>
                <a:close/>
                <a:moveTo>
                  <a:pt x="2028" y="1155"/>
                </a:moveTo>
                <a:lnTo>
                  <a:pt x="2028" y="1155"/>
                </a:lnTo>
                <a:lnTo>
                  <a:pt x="2033" y="1166"/>
                </a:lnTo>
                <a:lnTo>
                  <a:pt x="2039" y="1174"/>
                </a:lnTo>
                <a:lnTo>
                  <a:pt x="2046" y="1183"/>
                </a:lnTo>
                <a:lnTo>
                  <a:pt x="2053" y="1190"/>
                </a:lnTo>
                <a:lnTo>
                  <a:pt x="2062" y="1197"/>
                </a:lnTo>
                <a:lnTo>
                  <a:pt x="2071" y="1203"/>
                </a:lnTo>
                <a:lnTo>
                  <a:pt x="2082" y="1207"/>
                </a:lnTo>
                <a:lnTo>
                  <a:pt x="2094" y="1211"/>
                </a:lnTo>
                <a:lnTo>
                  <a:pt x="2094" y="1211"/>
                </a:lnTo>
                <a:lnTo>
                  <a:pt x="2098" y="1200"/>
                </a:lnTo>
                <a:lnTo>
                  <a:pt x="2102" y="1187"/>
                </a:lnTo>
                <a:lnTo>
                  <a:pt x="2102" y="1187"/>
                </a:lnTo>
                <a:lnTo>
                  <a:pt x="2099" y="1187"/>
                </a:lnTo>
                <a:lnTo>
                  <a:pt x="2098" y="1186"/>
                </a:lnTo>
                <a:lnTo>
                  <a:pt x="2098" y="1185"/>
                </a:lnTo>
                <a:lnTo>
                  <a:pt x="2098" y="1185"/>
                </a:lnTo>
                <a:lnTo>
                  <a:pt x="2095" y="1187"/>
                </a:lnTo>
                <a:lnTo>
                  <a:pt x="2093" y="1189"/>
                </a:lnTo>
                <a:lnTo>
                  <a:pt x="2088" y="1195"/>
                </a:lnTo>
                <a:lnTo>
                  <a:pt x="2084" y="1200"/>
                </a:lnTo>
                <a:lnTo>
                  <a:pt x="2081" y="1201"/>
                </a:lnTo>
                <a:lnTo>
                  <a:pt x="2077" y="1202"/>
                </a:lnTo>
                <a:lnTo>
                  <a:pt x="2077" y="1202"/>
                </a:lnTo>
                <a:lnTo>
                  <a:pt x="2072" y="1200"/>
                </a:lnTo>
                <a:lnTo>
                  <a:pt x="2068" y="1197"/>
                </a:lnTo>
                <a:lnTo>
                  <a:pt x="2062" y="1190"/>
                </a:lnTo>
                <a:lnTo>
                  <a:pt x="2057" y="1182"/>
                </a:lnTo>
                <a:lnTo>
                  <a:pt x="2053" y="1172"/>
                </a:lnTo>
                <a:lnTo>
                  <a:pt x="2053" y="1172"/>
                </a:lnTo>
                <a:lnTo>
                  <a:pt x="2054" y="1170"/>
                </a:lnTo>
                <a:lnTo>
                  <a:pt x="2055" y="1169"/>
                </a:lnTo>
                <a:lnTo>
                  <a:pt x="2058" y="1168"/>
                </a:lnTo>
                <a:lnTo>
                  <a:pt x="2062" y="1167"/>
                </a:lnTo>
                <a:lnTo>
                  <a:pt x="2063" y="1166"/>
                </a:lnTo>
                <a:lnTo>
                  <a:pt x="2064" y="1163"/>
                </a:lnTo>
                <a:lnTo>
                  <a:pt x="2064" y="1163"/>
                </a:lnTo>
                <a:lnTo>
                  <a:pt x="2056" y="1158"/>
                </a:lnTo>
                <a:lnTo>
                  <a:pt x="2047" y="1154"/>
                </a:lnTo>
                <a:lnTo>
                  <a:pt x="2042" y="1153"/>
                </a:lnTo>
                <a:lnTo>
                  <a:pt x="2037" y="1153"/>
                </a:lnTo>
                <a:lnTo>
                  <a:pt x="2033" y="1153"/>
                </a:lnTo>
                <a:lnTo>
                  <a:pt x="2028" y="1155"/>
                </a:lnTo>
                <a:lnTo>
                  <a:pt x="2028" y="1155"/>
                </a:lnTo>
                <a:close/>
                <a:moveTo>
                  <a:pt x="2079" y="1176"/>
                </a:moveTo>
                <a:lnTo>
                  <a:pt x="2079" y="1176"/>
                </a:lnTo>
                <a:lnTo>
                  <a:pt x="2076" y="1174"/>
                </a:lnTo>
                <a:lnTo>
                  <a:pt x="2072" y="1172"/>
                </a:lnTo>
                <a:lnTo>
                  <a:pt x="2069" y="1169"/>
                </a:lnTo>
                <a:lnTo>
                  <a:pt x="2066" y="1166"/>
                </a:lnTo>
                <a:lnTo>
                  <a:pt x="2066" y="1166"/>
                </a:lnTo>
                <a:lnTo>
                  <a:pt x="2068" y="1171"/>
                </a:lnTo>
                <a:lnTo>
                  <a:pt x="2071" y="1175"/>
                </a:lnTo>
                <a:lnTo>
                  <a:pt x="2073" y="1176"/>
                </a:lnTo>
                <a:lnTo>
                  <a:pt x="2076" y="1177"/>
                </a:lnTo>
                <a:lnTo>
                  <a:pt x="2078" y="1177"/>
                </a:lnTo>
                <a:lnTo>
                  <a:pt x="2079" y="1176"/>
                </a:lnTo>
                <a:lnTo>
                  <a:pt x="2079" y="1176"/>
                </a:lnTo>
                <a:close/>
                <a:moveTo>
                  <a:pt x="1119" y="1174"/>
                </a:moveTo>
                <a:lnTo>
                  <a:pt x="1119" y="1174"/>
                </a:lnTo>
                <a:lnTo>
                  <a:pt x="1147" y="1206"/>
                </a:lnTo>
                <a:lnTo>
                  <a:pt x="1176" y="1238"/>
                </a:lnTo>
                <a:lnTo>
                  <a:pt x="1203" y="1271"/>
                </a:lnTo>
                <a:lnTo>
                  <a:pt x="1230" y="1304"/>
                </a:lnTo>
                <a:lnTo>
                  <a:pt x="1283" y="1371"/>
                </a:lnTo>
                <a:lnTo>
                  <a:pt x="1338" y="1438"/>
                </a:lnTo>
                <a:lnTo>
                  <a:pt x="1338" y="1438"/>
                </a:lnTo>
                <a:lnTo>
                  <a:pt x="1354" y="1464"/>
                </a:lnTo>
                <a:lnTo>
                  <a:pt x="1371" y="1491"/>
                </a:lnTo>
                <a:lnTo>
                  <a:pt x="1380" y="1504"/>
                </a:lnTo>
                <a:lnTo>
                  <a:pt x="1389" y="1515"/>
                </a:lnTo>
                <a:lnTo>
                  <a:pt x="1400" y="1524"/>
                </a:lnTo>
                <a:lnTo>
                  <a:pt x="1406" y="1529"/>
                </a:lnTo>
                <a:lnTo>
                  <a:pt x="1412" y="1531"/>
                </a:lnTo>
                <a:lnTo>
                  <a:pt x="1412" y="1531"/>
                </a:lnTo>
                <a:lnTo>
                  <a:pt x="1385" y="1492"/>
                </a:lnTo>
                <a:lnTo>
                  <a:pt x="1357" y="1454"/>
                </a:lnTo>
                <a:lnTo>
                  <a:pt x="1301" y="1379"/>
                </a:lnTo>
                <a:lnTo>
                  <a:pt x="1301" y="1379"/>
                </a:lnTo>
                <a:lnTo>
                  <a:pt x="1280" y="1351"/>
                </a:lnTo>
                <a:lnTo>
                  <a:pt x="1272" y="1338"/>
                </a:lnTo>
                <a:lnTo>
                  <a:pt x="1267" y="1330"/>
                </a:lnTo>
                <a:lnTo>
                  <a:pt x="1263" y="1323"/>
                </a:lnTo>
                <a:lnTo>
                  <a:pt x="1263" y="1323"/>
                </a:lnTo>
                <a:lnTo>
                  <a:pt x="1249" y="1309"/>
                </a:lnTo>
                <a:lnTo>
                  <a:pt x="1236" y="1294"/>
                </a:lnTo>
                <a:lnTo>
                  <a:pt x="1212" y="1263"/>
                </a:lnTo>
                <a:lnTo>
                  <a:pt x="1187" y="1231"/>
                </a:lnTo>
                <a:lnTo>
                  <a:pt x="1174" y="1216"/>
                </a:lnTo>
                <a:lnTo>
                  <a:pt x="1161" y="1202"/>
                </a:lnTo>
                <a:lnTo>
                  <a:pt x="1161" y="1202"/>
                </a:lnTo>
                <a:lnTo>
                  <a:pt x="1153" y="1192"/>
                </a:lnTo>
                <a:lnTo>
                  <a:pt x="1143" y="1183"/>
                </a:lnTo>
                <a:lnTo>
                  <a:pt x="1139" y="1177"/>
                </a:lnTo>
                <a:lnTo>
                  <a:pt x="1133" y="1174"/>
                </a:lnTo>
                <a:lnTo>
                  <a:pt x="1127" y="1170"/>
                </a:lnTo>
                <a:lnTo>
                  <a:pt x="1122" y="1168"/>
                </a:lnTo>
                <a:lnTo>
                  <a:pt x="1122" y="1168"/>
                </a:lnTo>
                <a:lnTo>
                  <a:pt x="1117" y="1168"/>
                </a:lnTo>
                <a:lnTo>
                  <a:pt x="1117" y="1168"/>
                </a:lnTo>
                <a:lnTo>
                  <a:pt x="1117" y="1172"/>
                </a:lnTo>
                <a:lnTo>
                  <a:pt x="1117" y="1173"/>
                </a:lnTo>
                <a:lnTo>
                  <a:pt x="1119" y="1174"/>
                </a:lnTo>
                <a:lnTo>
                  <a:pt x="1119" y="1174"/>
                </a:lnTo>
                <a:close/>
                <a:moveTo>
                  <a:pt x="1926" y="1230"/>
                </a:moveTo>
                <a:lnTo>
                  <a:pt x="1926" y="1230"/>
                </a:lnTo>
                <a:lnTo>
                  <a:pt x="1927" y="1233"/>
                </a:lnTo>
                <a:lnTo>
                  <a:pt x="1928" y="1234"/>
                </a:lnTo>
                <a:lnTo>
                  <a:pt x="1929" y="1236"/>
                </a:lnTo>
                <a:lnTo>
                  <a:pt x="1928" y="1241"/>
                </a:lnTo>
                <a:lnTo>
                  <a:pt x="1928" y="1241"/>
                </a:lnTo>
                <a:lnTo>
                  <a:pt x="1937" y="1237"/>
                </a:lnTo>
                <a:lnTo>
                  <a:pt x="1947" y="1233"/>
                </a:lnTo>
                <a:lnTo>
                  <a:pt x="1956" y="1229"/>
                </a:lnTo>
                <a:lnTo>
                  <a:pt x="1963" y="1222"/>
                </a:lnTo>
                <a:lnTo>
                  <a:pt x="1970" y="1216"/>
                </a:lnTo>
                <a:lnTo>
                  <a:pt x="1974" y="1208"/>
                </a:lnTo>
                <a:lnTo>
                  <a:pt x="1977" y="1199"/>
                </a:lnTo>
                <a:lnTo>
                  <a:pt x="1977" y="1189"/>
                </a:lnTo>
                <a:lnTo>
                  <a:pt x="1977" y="1189"/>
                </a:lnTo>
                <a:lnTo>
                  <a:pt x="1980" y="1187"/>
                </a:lnTo>
                <a:lnTo>
                  <a:pt x="1984" y="1185"/>
                </a:lnTo>
                <a:lnTo>
                  <a:pt x="1987" y="1183"/>
                </a:lnTo>
                <a:lnTo>
                  <a:pt x="1992" y="1183"/>
                </a:lnTo>
                <a:lnTo>
                  <a:pt x="1992" y="1183"/>
                </a:lnTo>
                <a:lnTo>
                  <a:pt x="1992" y="1180"/>
                </a:lnTo>
                <a:lnTo>
                  <a:pt x="1991" y="1177"/>
                </a:lnTo>
                <a:lnTo>
                  <a:pt x="1988" y="1174"/>
                </a:lnTo>
                <a:lnTo>
                  <a:pt x="1985" y="1171"/>
                </a:lnTo>
                <a:lnTo>
                  <a:pt x="1981" y="1168"/>
                </a:lnTo>
                <a:lnTo>
                  <a:pt x="1981" y="1168"/>
                </a:lnTo>
                <a:lnTo>
                  <a:pt x="1970" y="1184"/>
                </a:lnTo>
                <a:lnTo>
                  <a:pt x="1957" y="1200"/>
                </a:lnTo>
                <a:lnTo>
                  <a:pt x="1943" y="1216"/>
                </a:lnTo>
                <a:lnTo>
                  <a:pt x="1934" y="1223"/>
                </a:lnTo>
                <a:lnTo>
                  <a:pt x="1926" y="1230"/>
                </a:lnTo>
                <a:lnTo>
                  <a:pt x="1926" y="1230"/>
                </a:lnTo>
                <a:close/>
                <a:moveTo>
                  <a:pt x="736" y="1202"/>
                </a:moveTo>
                <a:lnTo>
                  <a:pt x="736" y="1202"/>
                </a:lnTo>
                <a:lnTo>
                  <a:pt x="737" y="1204"/>
                </a:lnTo>
                <a:lnTo>
                  <a:pt x="738" y="1204"/>
                </a:lnTo>
                <a:lnTo>
                  <a:pt x="738" y="1204"/>
                </a:lnTo>
                <a:lnTo>
                  <a:pt x="739" y="1202"/>
                </a:lnTo>
                <a:lnTo>
                  <a:pt x="742" y="1201"/>
                </a:lnTo>
                <a:lnTo>
                  <a:pt x="743" y="1200"/>
                </a:lnTo>
                <a:lnTo>
                  <a:pt x="745" y="1201"/>
                </a:lnTo>
                <a:lnTo>
                  <a:pt x="750" y="1202"/>
                </a:lnTo>
                <a:lnTo>
                  <a:pt x="752" y="1202"/>
                </a:lnTo>
                <a:lnTo>
                  <a:pt x="755" y="1202"/>
                </a:lnTo>
                <a:lnTo>
                  <a:pt x="755" y="1202"/>
                </a:lnTo>
                <a:lnTo>
                  <a:pt x="758" y="1196"/>
                </a:lnTo>
                <a:lnTo>
                  <a:pt x="761" y="1190"/>
                </a:lnTo>
                <a:lnTo>
                  <a:pt x="763" y="1184"/>
                </a:lnTo>
                <a:lnTo>
                  <a:pt x="764" y="1176"/>
                </a:lnTo>
                <a:lnTo>
                  <a:pt x="764" y="1176"/>
                </a:lnTo>
                <a:lnTo>
                  <a:pt x="754" y="1176"/>
                </a:lnTo>
                <a:lnTo>
                  <a:pt x="746" y="1175"/>
                </a:lnTo>
                <a:lnTo>
                  <a:pt x="738" y="1172"/>
                </a:lnTo>
                <a:lnTo>
                  <a:pt x="731" y="1170"/>
                </a:lnTo>
                <a:lnTo>
                  <a:pt x="731" y="1170"/>
                </a:lnTo>
                <a:lnTo>
                  <a:pt x="729" y="1176"/>
                </a:lnTo>
                <a:lnTo>
                  <a:pt x="730" y="1182"/>
                </a:lnTo>
                <a:lnTo>
                  <a:pt x="732" y="1186"/>
                </a:lnTo>
                <a:lnTo>
                  <a:pt x="734" y="1190"/>
                </a:lnTo>
                <a:lnTo>
                  <a:pt x="738" y="1197"/>
                </a:lnTo>
                <a:lnTo>
                  <a:pt x="738" y="1200"/>
                </a:lnTo>
                <a:lnTo>
                  <a:pt x="736" y="1202"/>
                </a:lnTo>
                <a:lnTo>
                  <a:pt x="736" y="1202"/>
                </a:lnTo>
                <a:close/>
                <a:moveTo>
                  <a:pt x="1966" y="1245"/>
                </a:moveTo>
                <a:lnTo>
                  <a:pt x="1966" y="1245"/>
                </a:lnTo>
                <a:lnTo>
                  <a:pt x="1973" y="1251"/>
                </a:lnTo>
                <a:lnTo>
                  <a:pt x="1979" y="1258"/>
                </a:lnTo>
                <a:lnTo>
                  <a:pt x="1987" y="1263"/>
                </a:lnTo>
                <a:lnTo>
                  <a:pt x="1994" y="1268"/>
                </a:lnTo>
                <a:lnTo>
                  <a:pt x="2010" y="1278"/>
                </a:lnTo>
                <a:lnTo>
                  <a:pt x="2019" y="1283"/>
                </a:lnTo>
                <a:lnTo>
                  <a:pt x="2026" y="1289"/>
                </a:lnTo>
                <a:lnTo>
                  <a:pt x="2026" y="1289"/>
                </a:lnTo>
                <a:lnTo>
                  <a:pt x="2032" y="1281"/>
                </a:lnTo>
                <a:lnTo>
                  <a:pt x="2038" y="1274"/>
                </a:lnTo>
                <a:lnTo>
                  <a:pt x="2041" y="1271"/>
                </a:lnTo>
                <a:lnTo>
                  <a:pt x="2043" y="1266"/>
                </a:lnTo>
                <a:lnTo>
                  <a:pt x="2046" y="1261"/>
                </a:lnTo>
                <a:lnTo>
                  <a:pt x="2047" y="1256"/>
                </a:lnTo>
                <a:lnTo>
                  <a:pt x="2047" y="1256"/>
                </a:lnTo>
                <a:lnTo>
                  <a:pt x="2035" y="1243"/>
                </a:lnTo>
                <a:lnTo>
                  <a:pt x="2022" y="1232"/>
                </a:lnTo>
                <a:lnTo>
                  <a:pt x="1994" y="1211"/>
                </a:lnTo>
                <a:lnTo>
                  <a:pt x="1994" y="1211"/>
                </a:lnTo>
                <a:lnTo>
                  <a:pt x="1991" y="1215"/>
                </a:lnTo>
                <a:lnTo>
                  <a:pt x="1987" y="1219"/>
                </a:lnTo>
                <a:lnTo>
                  <a:pt x="1979" y="1227"/>
                </a:lnTo>
                <a:lnTo>
                  <a:pt x="1972" y="1234"/>
                </a:lnTo>
                <a:lnTo>
                  <a:pt x="1969" y="1239"/>
                </a:lnTo>
                <a:lnTo>
                  <a:pt x="1966" y="1245"/>
                </a:lnTo>
                <a:lnTo>
                  <a:pt x="1966" y="1245"/>
                </a:lnTo>
                <a:close/>
                <a:moveTo>
                  <a:pt x="2072" y="1287"/>
                </a:moveTo>
                <a:lnTo>
                  <a:pt x="2072" y="1287"/>
                </a:lnTo>
                <a:lnTo>
                  <a:pt x="2073" y="1289"/>
                </a:lnTo>
                <a:lnTo>
                  <a:pt x="2075" y="1289"/>
                </a:lnTo>
                <a:lnTo>
                  <a:pt x="2076" y="1287"/>
                </a:lnTo>
                <a:lnTo>
                  <a:pt x="2077" y="1286"/>
                </a:lnTo>
                <a:lnTo>
                  <a:pt x="2076" y="1286"/>
                </a:lnTo>
                <a:lnTo>
                  <a:pt x="2075" y="1286"/>
                </a:lnTo>
                <a:lnTo>
                  <a:pt x="2072" y="1287"/>
                </a:lnTo>
                <a:lnTo>
                  <a:pt x="2072" y="1287"/>
                </a:lnTo>
                <a:lnTo>
                  <a:pt x="2076" y="1279"/>
                </a:lnTo>
                <a:lnTo>
                  <a:pt x="2079" y="1269"/>
                </a:lnTo>
                <a:lnTo>
                  <a:pt x="2079" y="1265"/>
                </a:lnTo>
                <a:lnTo>
                  <a:pt x="2079" y="1261"/>
                </a:lnTo>
                <a:lnTo>
                  <a:pt x="2077" y="1258"/>
                </a:lnTo>
                <a:lnTo>
                  <a:pt x="2072" y="1256"/>
                </a:lnTo>
                <a:lnTo>
                  <a:pt x="2072" y="1256"/>
                </a:lnTo>
                <a:lnTo>
                  <a:pt x="2064" y="1267"/>
                </a:lnTo>
                <a:lnTo>
                  <a:pt x="2054" y="1279"/>
                </a:lnTo>
                <a:lnTo>
                  <a:pt x="2045" y="1291"/>
                </a:lnTo>
                <a:lnTo>
                  <a:pt x="2036" y="1304"/>
                </a:lnTo>
                <a:lnTo>
                  <a:pt x="2036" y="1304"/>
                </a:lnTo>
                <a:lnTo>
                  <a:pt x="2024" y="1313"/>
                </a:lnTo>
                <a:lnTo>
                  <a:pt x="2021" y="1316"/>
                </a:lnTo>
                <a:lnTo>
                  <a:pt x="2020" y="1319"/>
                </a:lnTo>
                <a:lnTo>
                  <a:pt x="2019" y="1322"/>
                </a:lnTo>
                <a:lnTo>
                  <a:pt x="2020" y="1325"/>
                </a:lnTo>
                <a:lnTo>
                  <a:pt x="2020" y="1325"/>
                </a:lnTo>
                <a:lnTo>
                  <a:pt x="2035" y="1318"/>
                </a:lnTo>
                <a:lnTo>
                  <a:pt x="2048" y="1309"/>
                </a:lnTo>
                <a:lnTo>
                  <a:pt x="2061" y="1298"/>
                </a:lnTo>
                <a:lnTo>
                  <a:pt x="2072" y="1287"/>
                </a:lnTo>
                <a:lnTo>
                  <a:pt x="2072" y="1287"/>
                </a:lnTo>
                <a:close/>
                <a:moveTo>
                  <a:pt x="1915" y="1272"/>
                </a:moveTo>
                <a:lnTo>
                  <a:pt x="1915" y="1272"/>
                </a:lnTo>
                <a:lnTo>
                  <a:pt x="1884" y="1291"/>
                </a:lnTo>
                <a:lnTo>
                  <a:pt x="1852" y="1310"/>
                </a:lnTo>
                <a:lnTo>
                  <a:pt x="1822" y="1328"/>
                </a:lnTo>
                <a:lnTo>
                  <a:pt x="1808" y="1338"/>
                </a:lnTo>
                <a:lnTo>
                  <a:pt x="1796" y="1347"/>
                </a:lnTo>
                <a:lnTo>
                  <a:pt x="1796" y="1347"/>
                </a:lnTo>
                <a:lnTo>
                  <a:pt x="1800" y="1352"/>
                </a:lnTo>
                <a:lnTo>
                  <a:pt x="1805" y="1357"/>
                </a:lnTo>
                <a:lnTo>
                  <a:pt x="1805" y="1357"/>
                </a:lnTo>
                <a:lnTo>
                  <a:pt x="1826" y="1348"/>
                </a:lnTo>
                <a:lnTo>
                  <a:pt x="1845" y="1337"/>
                </a:lnTo>
                <a:lnTo>
                  <a:pt x="1884" y="1314"/>
                </a:lnTo>
                <a:lnTo>
                  <a:pt x="1921" y="1291"/>
                </a:lnTo>
                <a:lnTo>
                  <a:pt x="1960" y="1267"/>
                </a:lnTo>
                <a:lnTo>
                  <a:pt x="1960" y="1267"/>
                </a:lnTo>
                <a:lnTo>
                  <a:pt x="1956" y="1262"/>
                </a:lnTo>
                <a:lnTo>
                  <a:pt x="1954" y="1260"/>
                </a:lnTo>
                <a:lnTo>
                  <a:pt x="1951" y="1259"/>
                </a:lnTo>
                <a:lnTo>
                  <a:pt x="1946" y="1258"/>
                </a:lnTo>
                <a:lnTo>
                  <a:pt x="1940" y="1259"/>
                </a:lnTo>
                <a:lnTo>
                  <a:pt x="1933" y="1261"/>
                </a:lnTo>
                <a:lnTo>
                  <a:pt x="1928" y="1264"/>
                </a:lnTo>
                <a:lnTo>
                  <a:pt x="1915" y="1272"/>
                </a:lnTo>
                <a:lnTo>
                  <a:pt x="1915" y="1272"/>
                </a:lnTo>
                <a:close/>
                <a:moveTo>
                  <a:pt x="2100" y="1355"/>
                </a:moveTo>
                <a:lnTo>
                  <a:pt x="2100" y="1355"/>
                </a:lnTo>
                <a:lnTo>
                  <a:pt x="2103" y="1354"/>
                </a:lnTo>
                <a:lnTo>
                  <a:pt x="2108" y="1353"/>
                </a:lnTo>
                <a:lnTo>
                  <a:pt x="2115" y="1348"/>
                </a:lnTo>
                <a:lnTo>
                  <a:pt x="2118" y="1344"/>
                </a:lnTo>
                <a:lnTo>
                  <a:pt x="2122" y="1340"/>
                </a:lnTo>
                <a:lnTo>
                  <a:pt x="2123" y="1337"/>
                </a:lnTo>
                <a:lnTo>
                  <a:pt x="2124" y="1334"/>
                </a:lnTo>
                <a:lnTo>
                  <a:pt x="2124" y="1334"/>
                </a:lnTo>
                <a:lnTo>
                  <a:pt x="2123" y="1330"/>
                </a:lnTo>
                <a:lnTo>
                  <a:pt x="2118" y="1326"/>
                </a:lnTo>
                <a:lnTo>
                  <a:pt x="2107" y="1313"/>
                </a:lnTo>
                <a:lnTo>
                  <a:pt x="2094" y="1302"/>
                </a:lnTo>
                <a:lnTo>
                  <a:pt x="2087" y="1297"/>
                </a:lnTo>
                <a:lnTo>
                  <a:pt x="2083" y="1295"/>
                </a:lnTo>
                <a:lnTo>
                  <a:pt x="2083" y="1295"/>
                </a:lnTo>
                <a:lnTo>
                  <a:pt x="2078" y="1302"/>
                </a:lnTo>
                <a:lnTo>
                  <a:pt x="2072" y="1308"/>
                </a:lnTo>
                <a:lnTo>
                  <a:pt x="2067" y="1314"/>
                </a:lnTo>
                <a:lnTo>
                  <a:pt x="2062" y="1321"/>
                </a:lnTo>
                <a:lnTo>
                  <a:pt x="2062" y="1321"/>
                </a:lnTo>
                <a:lnTo>
                  <a:pt x="2066" y="1324"/>
                </a:lnTo>
                <a:lnTo>
                  <a:pt x="2070" y="1328"/>
                </a:lnTo>
                <a:lnTo>
                  <a:pt x="2079" y="1340"/>
                </a:lnTo>
                <a:lnTo>
                  <a:pt x="2083" y="1345"/>
                </a:lnTo>
                <a:lnTo>
                  <a:pt x="2088" y="1351"/>
                </a:lnTo>
                <a:lnTo>
                  <a:pt x="2094" y="1354"/>
                </a:lnTo>
                <a:lnTo>
                  <a:pt x="2100" y="1355"/>
                </a:lnTo>
                <a:lnTo>
                  <a:pt x="2100" y="1355"/>
                </a:lnTo>
                <a:close/>
                <a:moveTo>
                  <a:pt x="889" y="1308"/>
                </a:moveTo>
                <a:lnTo>
                  <a:pt x="889" y="1308"/>
                </a:lnTo>
                <a:lnTo>
                  <a:pt x="871" y="1308"/>
                </a:lnTo>
                <a:lnTo>
                  <a:pt x="853" y="1307"/>
                </a:lnTo>
                <a:lnTo>
                  <a:pt x="844" y="1308"/>
                </a:lnTo>
                <a:lnTo>
                  <a:pt x="836" y="1310"/>
                </a:lnTo>
                <a:lnTo>
                  <a:pt x="828" y="1313"/>
                </a:lnTo>
                <a:lnTo>
                  <a:pt x="822" y="1319"/>
                </a:lnTo>
                <a:lnTo>
                  <a:pt x="822" y="1319"/>
                </a:lnTo>
                <a:lnTo>
                  <a:pt x="858" y="1322"/>
                </a:lnTo>
                <a:lnTo>
                  <a:pt x="895" y="1326"/>
                </a:lnTo>
                <a:lnTo>
                  <a:pt x="931" y="1329"/>
                </a:lnTo>
                <a:lnTo>
                  <a:pt x="949" y="1329"/>
                </a:lnTo>
                <a:lnTo>
                  <a:pt x="968" y="1329"/>
                </a:lnTo>
                <a:lnTo>
                  <a:pt x="968" y="1329"/>
                </a:lnTo>
                <a:lnTo>
                  <a:pt x="965" y="1324"/>
                </a:lnTo>
                <a:lnTo>
                  <a:pt x="962" y="1321"/>
                </a:lnTo>
                <a:lnTo>
                  <a:pt x="958" y="1317"/>
                </a:lnTo>
                <a:lnTo>
                  <a:pt x="954" y="1314"/>
                </a:lnTo>
                <a:lnTo>
                  <a:pt x="944" y="1310"/>
                </a:lnTo>
                <a:lnTo>
                  <a:pt x="934" y="1308"/>
                </a:lnTo>
                <a:lnTo>
                  <a:pt x="924" y="1307"/>
                </a:lnTo>
                <a:lnTo>
                  <a:pt x="912" y="1307"/>
                </a:lnTo>
                <a:lnTo>
                  <a:pt x="889" y="1308"/>
                </a:lnTo>
                <a:lnTo>
                  <a:pt x="889" y="1308"/>
                </a:lnTo>
                <a:close/>
                <a:moveTo>
                  <a:pt x="820" y="1338"/>
                </a:moveTo>
                <a:lnTo>
                  <a:pt x="820" y="1338"/>
                </a:lnTo>
                <a:lnTo>
                  <a:pt x="819" y="1369"/>
                </a:lnTo>
                <a:lnTo>
                  <a:pt x="818" y="1399"/>
                </a:lnTo>
                <a:lnTo>
                  <a:pt x="818" y="1455"/>
                </a:lnTo>
                <a:lnTo>
                  <a:pt x="818" y="1455"/>
                </a:lnTo>
                <a:lnTo>
                  <a:pt x="821" y="1476"/>
                </a:lnTo>
                <a:lnTo>
                  <a:pt x="824" y="1499"/>
                </a:lnTo>
                <a:lnTo>
                  <a:pt x="825" y="1522"/>
                </a:lnTo>
                <a:lnTo>
                  <a:pt x="826" y="1546"/>
                </a:lnTo>
                <a:lnTo>
                  <a:pt x="827" y="1594"/>
                </a:lnTo>
                <a:lnTo>
                  <a:pt x="827" y="1644"/>
                </a:lnTo>
                <a:lnTo>
                  <a:pt x="826" y="1696"/>
                </a:lnTo>
                <a:lnTo>
                  <a:pt x="826" y="1747"/>
                </a:lnTo>
                <a:lnTo>
                  <a:pt x="827" y="1798"/>
                </a:lnTo>
                <a:lnTo>
                  <a:pt x="828" y="1824"/>
                </a:lnTo>
                <a:lnTo>
                  <a:pt x="830" y="1850"/>
                </a:lnTo>
                <a:lnTo>
                  <a:pt x="830" y="1850"/>
                </a:lnTo>
                <a:lnTo>
                  <a:pt x="827" y="1857"/>
                </a:lnTo>
                <a:lnTo>
                  <a:pt x="826" y="1865"/>
                </a:lnTo>
                <a:lnTo>
                  <a:pt x="825" y="1872"/>
                </a:lnTo>
                <a:lnTo>
                  <a:pt x="824" y="1881"/>
                </a:lnTo>
                <a:lnTo>
                  <a:pt x="825" y="1899"/>
                </a:lnTo>
                <a:lnTo>
                  <a:pt x="826" y="1917"/>
                </a:lnTo>
                <a:lnTo>
                  <a:pt x="826" y="1917"/>
                </a:lnTo>
                <a:lnTo>
                  <a:pt x="836" y="2037"/>
                </a:lnTo>
                <a:lnTo>
                  <a:pt x="840" y="2096"/>
                </a:lnTo>
                <a:lnTo>
                  <a:pt x="843" y="2154"/>
                </a:lnTo>
                <a:lnTo>
                  <a:pt x="843" y="2154"/>
                </a:lnTo>
                <a:lnTo>
                  <a:pt x="849" y="2152"/>
                </a:lnTo>
                <a:lnTo>
                  <a:pt x="855" y="2151"/>
                </a:lnTo>
                <a:lnTo>
                  <a:pt x="861" y="2151"/>
                </a:lnTo>
                <a:lnTo>
                  <a:pt x="869" y="2151"/>
                </a:lnTo>
                <a:lnTo>
                  <a:pt x="881" y="2153"/>
                </a:lnTo>
                <a:lnTo>
                  <a:pt x="886" y="2154"/>
                </a:lnTo>
                <a:lnTo>
                  <a:pt x="891" y="2154"/>
                </a:lnTo>
                <a:lnTo>
                  <a:pt x="891" y="2154"/>
                </a:lnTo>
                <a:lnTo>
                  <a:pt x="889" y="2128"/>
                </a:lnTo>
                <a:lnTo>
                  <a:pt x="888" y="2101"/>
                </a:lnTo>
                <a:lnTo>
                  <a:pt x="888" y="2045"/>
                </a:lnTo>
                <a:lnTo>
                  <a:pt x="887" y="2016"/>
                </a:lnTo>
                <a:lnTo>
                  <a:pt x="886" y="1988"/>
                </a:lnTo>
                <a:lnTo>
                  <a:pt x="884" y="1961"/>
                </a:lnTo>
                <a:lnTo>
                  <a:pt x="881" y="1937"/>
                </a:lnTo>
                <a:lnTo>
                  <a:pt x="881" y="1937"/>
                </a:lnTo>
                <a:lnTo>
                  <a:pt x="884" y="1926"/>
                </a:lnTo>
                <a:lnTo>
                  <a:pt x="885" y="1915"/>
                </a:lnTo>
                <a:lnTo>
                  <a:pt x="886" y="1902"/>
                </a:lnTo>
                <a:lnTo>
                  <a:pt x="886" y="1890"/>
                </a:lnTo>
                <a:lnTo>
                  <a:pt x="885" y="1867"/>
                </a:lnTo>
                <a:lnTo>
                  <a:pt x="883" y="1848"/>
                </a:lnTo>
                <a:lnTo>
                  <a:pt x="883" y="1848"/>
                </a:lnTo>
                <a:lnTo>
                  <a:pt x="884" y="1841"/>
                </a:lnTo>
                <a:lnTo>
                  <a:pt x="885" y="1836"/>
                </a:lnTo>
                <a:lnTo>
                  <a:pt x="887" y="1829"/>
                </a:lnTo>
                <a:lnTo>
                  <a:pt x="887" y="1824"/>
                </a:lnTo>
                <a:lnTo>
                  <a:pt x="887" y="1824"/>
                </a:lnTo>
                <a:lnTo>
                  <a:pt x="886" y="1819"/>
                </a:lnTo>
                <a:lnTo>
                  <a:pt x="884" y="1813"/>
                </a:lnTo>
                <a:lnTo>
                  <a:pt x="883" y="1808"/>
                </a:lnTo>
                <a:lnTo>
                  <a:pt x="881" y="1803"/>
                </a:lnTo>
                <a:lnTo>
                  <a:pt x="881" y="1803"/>
                </a:lnTo>
                <a:lnTo>
                  <a:pt x="879" y="1779"/>
                </a:lnTo>
                <a:lnTo>
                  <a:pt x="877" y="1754"/>
                </a:lnTo>
                <a:lnTo>
                  <a:pt x="876" y="1703"/>
                </a:lnTo>
                <a:lnTo>
                  <a:pt x="876" y="1703"/>
                </a:lnTo>
                <a:lnTo>
                  <a:pt x="877" y="1607"/>
                </a:lnTo>
                <a:lnTo>
                  <a:pt x="879" y="1517"/>
                </a:lnTo>
                <a:lnTo>
                  <a:pt x="880" y="1432"/>
                </a:lnTo>
                <a:lnTo>
                  <a:pt x="879" y="1351"/>
                </a:lnTo>
                <a:lnTo>
                  <a:pt x="879" y="1351"/>
                </a:lnTo>
                <a:lnTo>
                  <a:pt x="882" y="1349"/>
                </a:lnTo>
                <a:lnTo>
                  <a:pt x="885" y="1348"/>
                </a:lnTo>
                <a:lnTo>
                  <a:pt x="889" y="1347"/>
                </a:lnTo>
                <a:lnTo>
                  <a:pt x="891" y="1344"/>
                </a:lnTo>
                <a:lnTo>
                  <a:pt x="891" y="1344"/>
                </a:lnTo>
                <a:lnTo>
                  <a:pt x="881" y="1344"/>
                </a:lnTo>
                <a:lnTo>
                  <a:pt x="871" y="1344"/>
                </a:lnTo>
                <a:lnTo>
                  <a:pt x="854" y="1341"/>
                </a:lnTo>
                <a:lnTo>
                  <a:pt x="838" y="1338"/>
                </a:lnTo>
                <a:lnTo>
                  <a:pt x="829" y="1338"/>
                </a:lnTo>
                <a:lnTo>
                  <a:pt x="820" y="1338"/>
                </a:lnTo>
                <a:lnTo>
                  <a:pt x="820" y="1338"/>
                </a:lnTo>
                <a:close/>
                <a:moveTo>
                  <a:pt x="900" y="1351"/>
                </a:moveTo>
                <a:lnTo>
                  <a:pt x="900" y="1351"/>
                </a:lnTo>
                <a:lnTo>
                  <a:pt x="900" y="1383"/>
                </a:lnTo>
                <a:lnTo>
                  <a:pt x="898" y="1414"/>
                </a:lnTo>
                <a:lnTo>
                  <a:pt x="894" y="1474"/>
                </a:lnTo>
                <a:lnTo>
                  <a:pt x="894" y="1474"/>
                </a:lnTo>
                <a:lnTo>
                  <a:pt x="892" y="1504"/>
                </a:lnTo>
                <a:lnTo>
                  <a:pt x="894" y="1534"/>
                </a:lnTo>
                <a:lnTo>
                  <a:pt x="894" y="1595"/>
                </a:lnTo>
                <a:lnTo>
                  <a:pt x="894" y="1595"/>
                </a:lnTo>
                <a:lnTo>
                  <a:pt x="892" y="1668"/>
                </a:lnTo>
                <a:lnTo>
                  <a:pt x="892" y="1703"/>
                </a:lnTo>
                <a:lnTo>
                  <a:pt x="894" y="1740"/>
                </a:lnTo>
                <a:lnTo>
                  <a:pt x="894" y="1740"/>
                </a:lnTo>
                <a:lnTo>
                  <a:pt x="899" y="1805"/>
                </a:lnTo>
                <a:lnTo>
                  <a:pt x="904" y="1871"/>
                </a:lnTo>
                <a:lnTo>
                  <a:pt x="907" y="1939"/>
                </a:lnTo>
                <a:lnTo>
                  <a:pt x="909" y="1972"/>
                </a:lnTo>
                <a:lnTo>
                  <a:pt x="909" y="2007"/>
                </a:lnTo>
                <a:lnTo>
                  <a:pt x="909" y="2007"/>
                </a:lnTo>
                <a:lnTo>
                  <a:pt x="907" y="2026"/>
                </a:lnTo>
                <a:lnTo>
                  <a:pt x="906" y="2045"/>
                </a:lnTo>
                <a:lnTo>
                  <a:pt x="904" y="2064"/>
                </a:lnTo>
                <a:lnTo>
                  <a:pt x="904" y="2083"/>
                </a:lnTo>
                <a:lnTo>
                  <a:pt x="904" y="2083"/>
                </a:lnTo>
                <a:lnTo>
                  <a:pt x="906" y="2102"/>
                </a:lnTo>
                <a:lnTo>
                  <a:pt x="909" y="2122"/>
                </a:lnTo>
                <a:lnTo>
                  <a:pt x="909" y="2131"/>
                </a:lnTo>
                <a:lnTo>
                  <a:pt x="910" y="2140"/>
                </a:lnTo>
                <a:lnTo>
                  <a:pt x="909" y="2150"/>
                </a:lnTo>
                <a:lnTo>
                  <a:pt x="906" y="2158"/>
                </a:lnTo>
                <a:lnTo>
                  <a:pt x="906" y="2158"/>
                </a:lnTo>
                <a:lnTo>
                  <a:pt x="920" y="2159"/>
                </a:lnTo>
                <a:lnTo>
                  <a:pt x="935" y="2161"/>
                </a:lnTo>
                <a:lnTo>
                  <a:pt x="948" y="2162"/>
                </a:lnTo>
                <a:lnTo>
                  <a:pt x="952" y="2162"/>
                </a:lnTo>
                <a:lnTo>
                  <a:pt x="956" y="2162"/>
                </a:lnTo>
                <a:lnTo>
                  <a:pt x="956" y="2162"/>
                </a:lnTo>
                <a:lnTo>
                  <a:pt x="952" y="2134"/>
                </a:lnTo>
                <a:lnTo>
                  <a:pt x="951" y="2106"/>
                </a:lnTo>
                <a:lnTo>
                  <a:pt x="950" y="2078"/>
                </a:lnTo>
                <a:lnTo>
                  <a:pt x="950" y="2050"/>
                </a:lnTo>
                <a:lnTo>
                  <a:pt x="952" y="1995"/>
                </a:lnTo>
                <a:lnTo>
                  <a:pt x="954" y="1943"/>
                </a:lnTo>
                <a:lnTo>
                  <a:pt x="954" y="1943"/>
                </a:lnTo>
                <a:lnTo>
                  <a:pt x="952" y="1922"/>
                </a:lnTo>
                <a:lnTo>
                  <a:pt x="952" y="1900"/>
                </a:lnTo>
                <a:lnTo>
                  <a:pt x="951" y="1879"/>
                </a:lnTo>
                <a:lnTo>
                  <a:pt x="951" y="1856"/>
                </a:lnTo>
                <a:lnTo>
                  <a:pt x="951" y="1856"/>
                </a:lnTo>
                <a:lnTo>
                  <a:pt x="951" y="1832"/>
                </a:lnTo>
                <a:lnTo>
                  <a:pt x="950" y="1807"/>
                </a:lnTo>
                <a:lnTo>
                  <a:pt x="948" y="1758"/>
                </a:lnTo>
                <a:lnTo>
                  <a:pt x="946" y="1707"/>
                </a:lnTo>
                <a:lnTo>
                  <a:pt x="945" y="1682"/>
                </a:lnTo>
                <a:lnTo>
                  <a:pt x="945" y="1656"/>
                </a:lnTo>
                <a:lnTo>
                  <a:pt x="945" y="1656"/>
                </a:lnTo>
                <a:lnTo>
                  <a:pt x="945" y="1499"/>
                </a:lnTo>
                <a:lnTo>
                  <a:pt x="945" y="1349"/>
                </a:lnTo>
                <a:lnTo>
                  <a:pt x="945" y="1349"/>
                </a:lnTo>
                <a:lnTo>
                  <a:pt x="920" y="1347"/>
                </a:lnTo>
                <a:lnTo>
                  <a:pt x="894" y="1347"/>
                </a:lnTo>
                <a:lnTo>
                  <a:pt x="894" y="1347"/>
                </a:lnTo>
                <a:lnTo>
                  <a:pt x="896" y="1348"/>
                </a:lnTo>
                <a:lnTo>
                  <a:pt x="897" y="1349"/>
                </a:lnTo>
                <a:lnTo>
                  <a:pt x="899" y="1350"/>
                </a:lnTo>
                <a:lnTo>
                  <a:pt x="900" y="1351"/>
                </a:lnTo>
                <a:lnTo>
                  <a:pt x="900" y="1351"/>
                </a:lnTo>
                <a:close/>
                <a:moveTo>
                  <a:pt x="768" y="1377"/>
                </a:moveTo>
                <a:lnTo>
                  <a:pt x="768" y="1377"/>
                </a:lnTo>
                <a:lnTo>
                  <a:pt x="755" y="1410"/>
                </a:lnTo>
                <a:lnTo>
                  <a:pt x="742" y="1444"/>
                </a:lnTo>
                <a:lnTo>
                  <a:pt x="712" y="1514"/>
                </a:lnTo>
                <a:lnTo>
                  <a:pt x="698" y="1549"/>
                </a:lnTo>
                <a:lnTo>
                  <a:pt x="685" y="1584"/>
                </a:lnTo>
                <a:lnTo>
                  <a:pt x="673" y="1620"/>
                </a:lnTo>
                <a:lnTo>
                  <a:pt x="662" y="1656"/>
                </a:lnTo>
                <a:lnTo>
                  <a:pt x="662" y="1656"/>
                </a:lnTo>
                <a:lnTo>
                  <a:pt x="640" y="1717"/>
                </a:lnTo>
                <a:lnTo>
                  <a:pt x="617" y="1776"/>
                </a:lnTo>
                <a:lnTo>
                  <a:pt x="571" y="1894"/>
                </a:lnTo>
                <a:lnTo>
                  <a:pt x="550" y="1953"/>
                </a:lnTo>
                <a:lnTo>
                  <a:pt x="527" y="2011"/>
                </a:lnTo>
                <a:lnTo>
                  <a:pt x="507" y="2071"/>
                </a:lnTo>
                <a:lnTo>
                  <a:pt x="488" y="2132"/>
                </a:lnTo>
                <a:lnTo>
                  <a:pt x="488" y="2132"/>
                </a:lnTo>
                <a:lnTo>
                  <a:pt x="475" y="2161"/>
                </a:lnTo>
                <a:lnTo>
                  <a:pt x="462" y="2190"/>
                </a:lnTo>
                <a:lnTo>
                  <a:pt x="440" y="2247"/>
                </a:lnTo>
                <a:lnTo>
                  <a:pt x="418" y="2304"/>
                </a:lnTo>
                <a:lnTo>
                  <a:pt x="406" y="2333"/>
                </a:lnTo>
                <a:lnTo>
                  <a:pt x="395" y="2362"/>
                </a:lnTo>
                <a:lnTo>
                  <a:pt x="395" y="2362"/>
                </a:lnTo>
                <a:lnTo>
                  <a:pt x="462" y="2350"/>
                </a:lnTo>
                <a:lnTo>
                  <a:pt x="493" y="2344"/>
                </a:lnTo>
                <a:lnTo>
                  <a:pt x="526" y="2340"/>
                </a:lnTo>
                <a:lnTo>
                  <a:pt x="526" y="2340"/>
                </a:lnTo>
                <a:lnTo>
                  <a:pt x="524" y="2333"/>
                </a:lnTo>
                <a:lnTo>
                  <a:pt x="522" y="2326"/>
                </a:lnTo>
                <a:lnTo>
                  <a:pt x="522" y="2319"/>
                </a:lnTo>
                <a:lnTo>
                  <a:pt x="522" y="2312"/>
                </a:lnTo>
                <a:lnTo>
                  <a:pt x="522" y="2305"/>
                </a:lnTo>
                <a:lnTo>
                  <a:pt x="523" y="2298"/>
                </a:lnTo>
                <a:lnTo>
                  <a:pt x="525" y="2292"/>
                </a:lnTo>
                <a:lnTo>
                  <a:pt x="528" y="2286"/>
                </a:lnTo>
                <a:lnTo>
                  <a:pt x="532" y="2280"/>
                </a:lnTo>
                <a:lnTo>
                  <a:pt x="535" y="2275"/>
                </a:lnTo>
                <a:lnTo>
                  <a:pt x="544" y="2264"/>
                </a:lnTo>
                <a:lnTo>
                  <a:pt x="555" y="2256"/>
                </a:lnTo>
                <a:lnTo>
                  <a:pt x="569" y="2249"/>
                </a:lnTo>
                <a:lnTo>
                  <a:pt x="569" y="2249"/>
                </a:lnTo>
                <a:lnTo>
                  <a:pt x="596" y="2238"/>
                </a:lnTo>
                <a:lnTo>
                  <a:pt x="625" y="2228"/>
                </a:lnTo>
                <a:lnTo>
                  <a:pt x="684" y="2206"/>
                </a:lnTo>
                <a:lnTo>
                  <a:pt x="745" y="2187"/>
                </a:lnTo>
                <a:lnTo>
                  <a:pt x="803" y="2169"/>
                </a:lnTo>
                <a:lnTo>
                  <a:pt x="803" y="2169"/>
                </a:lnTo>
                <a:lnTo>
                  <a:pt x="809" y="2165"/>
                </a:lnTo>
                <a:lnTo>
                  <a:pt x="814" y="2159"/>
                </a:lnTo>
                <a:lnTo>
                  <a:pt x="818" y="2158"/>
                </a:lnTo>
                <a:lnTo>
                  <a:pt x="821" y="2157"/>
                </a:lnTo>
                <a:lnTo>
                  <a:pt x="824" y="2156"/>
                </a:lnTo>
                <a:lnTo>
                  <a:pt x="828" y="2158"/>
                </a:lnTo>
                <a:lnTo>
                  <a:pt x="828" y="2158"/>
                </a:lnTo>
                <a:lnTo>
                  <a:pt x="825" y="2137"/>
                </a:lnTo>
                <a:lnTo>
                  <a:pt x="823" y="2115"/>
                </a:lnTo>
                <a:lnTo>
                  <a:pt x="821" y="2094"/>
                </a:lnTo>
                <a:lnTo>
                  <a:pt x="821" y="2073"/>
                </a:lnTo>
                <a:lnTo>
                  <a:pt x="820" y="2028"/>
                </a:lnTo>
                <a:lnTo>
                  <a:pt x="818" y="1981"/>
                </a:lnTo>
                <a:lnTo>
                  <a:pt x="818" y="1981"/>
                </a:lnTo>
                <a:lnTo>
                  <a:pt x="814" y="1952"/>
                </a:lnTo>
                <a:lnTo>
                  <a:pt x="810" y="1922"/>
                </a:lnTo>
                <a:lnTo>
                  <a:pt x="808" y="1907"/>
                </a:lnTo>
                <a:lnTo>
                  <a:pt x="807" y="1892"/>
                </a:lnTo>
                <a:lnTo>
                  <a:pt x="806" y="1875"/>
                </a:lnTo>
                <a:lnTo>
                  <a:pt x="807" y="1860"/>
                </a:lnTo>
                <a:lnTo>
                  <a:pt x="807" y="1860"/>
                </a:lnTo>
                <a:lnTo>
                  <a:pt x="808" y="1850"/>
                </a:lnTo>
                <a:lnTo>
                  <a:pt x="810" y="1839"/>
                </a:lnTo>
                <a:lnTo>
                  <a:pt x="812" y="1828"/>
                </a:lnTo>
                <a:lnTo>
                  <a:pt x="813" y="1818"/>
                </a:lnTo>
                <a:lnTo>
                  <a:pt x="813" y="1818"/>
                </a:lnTo>
                <a:lnTo>
                  <a:pt x="812" y="1796"/>
                </a:lnTo>
                <a:lnTo>
                  <a:pt x="810" y="1776"/>
                </a:lnTo>
                <a:lnTo>
                  <a:pt x="808" y="1754"/>
                </a:lnTo>
                <a:lnTo>
                  <a:pt x="807" y="1733"/>
                </a:lnTo>
                <a:lnTo>
                  <a:pt x="807" y="1733"/>
                </a:lnTo>
                <a:lnTo>
                  <a:pt x="807" y="1710"/>
                </a:lnTo>
                <a:lnTo>
                  <a:pt x="808" y="1687"/>
                </a:lnTo>
                <a:lnTo>
                  <a:pt x="809" y="1642"/>
                </a:lnTo>
                <a:lnTo>
                  <a:pt x="809" y="1642"/>
                </a:lnTo>
                <a:lnTo>
                  <a:pt x="809" y="1607"/>
                </a:lnTo>
                <a:lnTo>
                  <a:pt x="807" y="1570"/>
                </a:lnTo>
                <a:lnTo>
                  <a:pt x="804" y="1500"/>
                </a:lnTo>
                <a:lnTo>
                  <a:pt x="800" y="1426"/>
                </a:lnTo>
                <a:lnTo>
                  <a:pt x="800" y="1388"/>
                </a:lnTo>
                <a:lnTo>
                  <a:pt x="800" y="1351"/>
                </a:lnTo>
                <a:lnTo>
                  <a:pt x="800" y="1351"/>
                </a:lnTo>
                <a:lnTo>
                  <a:pt x="799" y="1349"/>
                </a:lnTo>
                <a:lnTo>
                  <a:pt x="796" y="1349"/>
                </a:lnTo>
                <a:lnTo>
                  <a:pt x="796" y="1349"/>
                </a:lnTo>
                <a:lnTo>
                  <a:pt x="793" y="1359"/>
                </a:lnTo>
                <a:lnTo>
                  <a:pt x="791" y="1365"/>
                </a:lnTo>
                <a:lnTo>
                  <a:pt x="789" y="1369"/>
                </a:lnTo>
                <a:lnTo>
                  <a:pt x="785" y="1372"/>
                </a:lnTo>
                <a:lnTo>
                  <a:pt x="781" y="1374"/>
                </a:lnTo>
                <a:lnTo>
                  <a:pt x="775" y="1375"/>
                </a:lnTo>
                <a:lnTo>
                  <a:pt x="768" y="1377"/>
                </a:lnTo>
                <a:lnTo>
                  <a:pt x="768" y="1377"/>
                </a:lnTo>
                <a:close/>
                <a:moveTo>
                  <a:pt x="968" y="1349"/>
                </a:moveTo>
                <a:lnTo>
                  <a:pt x="968" y="1349"/>
                </a:lnTo>
                <a:lnTo>
                  <a:pt x="964" y="1353"/>
                </a:lnTo>
                <a:lnTo>
                  <a:pt x="962" y="1358"/>
                </a:lnTo>
                <a:lnTo>
                  <a:pt x="961" y="1366"/>
                </a:lnTo>
                <a:lnTo>
                  <a:pt x="960" y="1372"/>
                </a:lnTo>
                <a:lnTo>
                  <a:pt x="960" y="1372"/>
                </a:lnTo>
                <a:lnTo>
                  <a:pt x="958" y="1396"/>
                </a:lnTo>
                <a:lnTo>
                  <a:pt x="957" y="1422"/>
                </a:lnTo>
                <a:lnTo>
                  <a:pt x="957" y="1446"/>
                </a:lnTo>
                <a:lnTo>
                  <a:pt x="958" y="1472"/>
                </a:lnTo>
                <a:lnTo>
                  <a:pt x="960" y="1522"/>
                </a:lnTo>
                <a:lnTo>
                  <a:pt x="964" y="1569"/>
                </a:lnTo>
                <a:lnTo>
                  <a:pt x="964" y="1569"/>
                </a:lnTo>
                <a:lnTo>
                  <a:pt x="964" y="1599"/>
                </a:lnTo>
                <a:lnTo>
                  <a:pt x="964" y="1628"/>
                </a:lnTo>
                <a:lnTo>
                  <a:pt x="962" y="1657"/>
                </a:lnTo>
                <a:lnTo>
                  <a:pt x="962" y="1686"/>
                </a:lnTo>
                <a:lnTo>
                  <a:pt x="962" y="1686"/>
                </a:lnTo>
                <a:lnTo>
                  <a:pt x="962" y="1714"/>
                </a:lnTo>
                <a:lnTo>
                  <a:pt x="964" y="1742"/>
                </a:lnTo>
                <a:lnTo>
                  <a:pt x="967" y="1796"/>
                </a:lnTo>
                <a:lnTo>
                  <a:pt x="970" y="1824"/>
                </a:lnTo>
                <a:lnTo>
                  <a:pt x="971" y="1851"/>
                </a:lnTo>
                <a:lnTo>
                  <a:pt x="972" y="1879"/>
                </a:lnTo>
                <a:lnTo>
                  <a:pt x="971" y="1905"/>
                </a:lnTo>
                <a:lnTo>
                  <a:pt x="971" y="1905"/>
                </a:lnTo>
                <a:lnTo>
                  <a:pt x="970" y="1925"/>
                </a:lnTo>
                <a:lnTo>
                  <a:pt x="970" y="1943"/>
                </a:lnTo>
                <a:lnTo>
                  <a:pt x="971" y="1977"/>
                </a:lnTo>
                <a:lnTo>
                  <a:pt x="971" y="1977"/>
                </a:lnTo>
                <a:lnTo>
                  <a:pt x="971" y="2020"/>
                </a:lnTo>
                <a:lnTo>
                  <a:pt x="971" y="2040"/>
                </a:lnTo>
                <a:lnTo>
                  <a:pt x="973" y="2060"/>
                </a:lnTo>
                <a:lnTo>
                  <a:pt x="973" y="2060"/>
                </a:lnTo>
                <a:lnTo>
                  <a:pt x="974" y="2065"/>
                </a:lnTo>
                <a:lnTo>
                  <a:pt x="976" y="2069"/>
                </a:lnTo>
                <a:lnTo>
                  <a:pt x="977" y="2075"/>
                </a:lnTo>
                <a:lnTo>
                  <a:pt x="979" y="2079"/>
                </a:lnTo>
                <a:lnTo>
                  <a:pt x="979" y="2079"/>
                </a:lnTo>
                <a:lnTo>
                  <a:pt x="979" y="2090"/>
                </a:lnTo>
                <a:lnTo>
                  <a:pt x="979" y="2100"/>
                </a:lnTo>
                <a:lnTo>
                  <a:pt x="978" y="2124"/>
                </a:lnTo>
                <a:lnTo>
                  <a:pt x="977" y="2146"/>
                </a:lnTo>
                <a:lnTo>
                  <a:pt x="978" y="2158"/>
                </a:lnTo>
                <a:lnTo>
                  <a:pt x="979" y="2169"/>
                </a:lnTo>
                <a:lnTo>
                  <a:pt x="979" y="2169"/>
                </a:lnTo>
                <a:lnTo>
                  <a:pt x="1108" y="2215"/>
                </a:lnTo>
                <a:lnTo>
                  <a:pt x="1174" y="2240"/>
                </a:lnTo>
                <a:lnTo>
                  <a:pt x="1205" y="2252"/>
                </a:lnTo>
                <a:lnTo>
                  <a:pt x="1234" y="2264"/>
                </a:lnTo>
                <a:lnTo>
                  <a:pt x="1234" y="2264"/>
                </a:lnTo>
                <a:lnTo>
                  <a:pt x="1238" y="2266"/>
                </a:lnTo>
                <a:lnTo>
                  <a:pt x="1243" y="2270"/>
                </a:lnTo>
                <a:lnTo>
                  <a:pt x="1249" y="2276"/>
                </a:lnTo>
                <a:lnTo>
                  <a:pt x="1255" y="2285"/>
                </a:lnTo>
                <a:lnTo>
                  <a:pt x="1260" y="2295"/>
                </a:lnTo>
                <a:lnTo>
                  <a:pt x="1263" y="2306"/>
                </a:lnTo>
                <a:lnTo>
                  <a:pt x="1264" y="2318"/>
                </a:lnTo>
                <a:lnTo>
                  <a:pt x="1265" y="2328"/>
                </a:lnTo>
                <a:lnTo>
                  <a:pt x="1263" y="2340"/>
                </a:lnTo>
                <a:lnTo>
                  <a:pt x="1263" y="2340"/>
                </a:lnTo>
                <a:lnTo>
                  <a:pt x="1274" y="2341"/>
                </a:lnTo>
                <a:lnTo>
                  <a:pt x="1284" y="2343"/>
                </a:lnTo>
                <a:lnTo>
                  <a:pt x="1305" y="2349"/>
                </a:lnTo>
                <a:lnTo>
                  <a:pt x="1324" y="2353"/>
                </a:lnTo>
                <a:lnTo>
                  <a:pt x="1334" y="2355"/>
                </a:lnTo>
                <a:lnTo>
                  <a:pt x="1342" y="2355"/>
                </a:lnTo>
                <a:lnTo>
                  <a:pt x="1342" y="2355"/>
                </a:lnTo>
                <a:lnTo>
                  <a:pt x="1278" y="2179"/>
                </a:lnTo>
                <a:lnTo>
                  <a:pt x="1215" y="2002"/>
                </a:lnTo>
                <a:lnTo>
                  <a:pt x="1183" y="1913"/>
                </a:lnTo>
                <a:lnTo>
                  <a:pt x="1149" y="1826"/>
                </a:lnTo>
                <a:lnTo>
                  <a:pt x="1116" y="1740"/>
                </a:lnTo>
                <a:lnTo>
                  <a:pt x="1081" y="1654"/>
                </a:lnTo>
                <a:lnTo>
                  <a:pt x="1081" y="1654"/>
                </a:lnTo>
                <a:lnTo>
                  <a:pt x="1078" y="1639"/>
                </a:lnTo>
                <a:lnTo>
                  <a:pt x="1074" y="1624"/>
                </a:lnTo>
                <a:lnTo>
                  <a:pt x="1070" y="1611"/>
                </a:lnTo>
                <a:lnTo>
                  <a:pt x="1065" y="1598"/>
                </a:lnTo>
                <a:lnTo>
                  <a:pt x="1055" y="1572"/>
                </a:lnTo>
                <a:lnTo>
                  <a:pt x="1045" y="1548"/>
                </a:lnTo>
                <a:lnTo>
                  <a:pt x="1045" y="1548"/>
                </a:lnTo>
                <a:lnTo>
                  <a:pt x="1039" y="1531"/>
                </a:lnTo>
                <a:lnTo>
                  <a:pt x="1034" y="1513"/>
                </a:lnTo>
                <a:lnTo>
                  <a:pt x="1030" y="1495"/>
                </a:lnTo>
                <a:lnTo>
                  <a:pt x="1023" y="1478"/>
                </a:lnTo>
                <a:lnTo>
                  <a:pt x="1023" y="1478"/>
                </a:lnTo>
                <a:lnTo>
                  <a:pt x="1019" y="1466"/>
                </a:lnTo>
                <a:lnTo>
                  <a:pt x="1012" y="1456"/>
                </a:lnTo>
                <a:lnTo>
                  <a:pt x="1007" y="1445"/>
                </a:lnTo>
                <a:lnTo>
                  <a:pt x="1002" y="1433"/>
                </a:lnTo>
                <a:lnTo>
                  <a:pt x="1002" y="1433"/>
                </a:lnTo>
                <a:lnTo>
                  <a:pt x="1000" y="1425"/>
                </a:lnTo>
                <a:lnTo>
                  <a:pt x="996" y="1415"/>
                </a:lnTo>
                <a:lnTo>
                  <a:pt x="992" y="1397"/>
                </a:lnTo>
                <a:lnTo>
                  <a:pt x="990" y="1388"/>
                </a:lnTo>
                <a:lnTo>
                  <a:pt x="987" y="1381"/>
                </a:lnTo>
                <a:lnTo>
                  <a:pt x="982" y="1373"/>
                </a:lnTo>
                <a:lnTo>
                  <a:pt x="977" y="1368"/>
                </a:lnTo>
                <a:lnTo>
                  <a:pt x="977" y="1368"/>
                </a:lnTo>
                <a:lnTo>
                  <a:pt x="978" y="1359"/>
                </a:lnTo>
                <a:lnTo>
                  <a:pt x="979" y="1354"/>
                </a:lnTo>
                <a:lnTo>
                  <a:pt x="979" y="1352"/>
                </a:lnTo>
                <a:lnTo>
                  <a:pt x="977" y="1350"/>
                </a:lnTo>
                <a:lnTo>
                  <a:pt x="974" y="1349"/>
                </a:lnTo>
                <a:lnTo>
                  <a:pt x="968" y="1349"/>
                </a:lnTo>
                <a:lnTo>
                  <a:pt x="968" y="1349"/>
                </a:lnTo>
                <a:close/>
                <a:moveTo>
                  <a:pt x="641" y="1364"/>
                </a:moveTo>
                <a:lnTo>
                  <a:pt x="641" y="1364"/>
                </a:lnTo>
                <a:lnTo>
                  <a:pt x="637" y="1380"/>
                </a:lnTo>
                <a:lnTo>
                  <a:pt x="631" y="1395"/>
                </a:lnTo>
                <a:lnTo>
                  <a:pt x="619" y="1420"/>
                </a:lnTo>
                <a:lnTo>
                  <a:pt x="614" y="1434"/>
                </a:lnTo>
                <a:lnTo>
                  <a:pt x="609" y="1448"/>
                </a:lnTo>
                <a:lnTo>
                  <a:pt x="604" y="1463"/>
                </a:lnTo>
                <a:lnTo>
                  <a:pt x="600" y="1480"/>
                </a:lnTo>
                <a:lnTo>
                  <a:pt x="600" y="1480"/>
                </a:lnTo>
                <a:lnTo>
                  <a:pt x="593" y="1495"/>
                </a:lnTo>
                <a:lnTo>
                  <a:pt x="585" y="1510"/>
                </a:lnTo>
                <a:lnTo>
                  <a:pt x="579" y="1526"/>
                </a:lnTo>
                <a:lnTo>
                  <a:pt x="573" y="1542"/>
                </a:lnTo>
                <a:lnTo>
                  <a:pt x="563" y="1575"/>
                </a:lnTo>
                <a:lnTo>
                  <a:pt x="552" y="1608"/>
                </a:lnTo>
                <a:lnTo>
                  <a:pt x="552" y="1608"/>
                </a:lnTo>
                <a:lnTo>
                  <a:pt x="528" y="1669"/>
                </a:lnTo>
                <a:lnTo>
                  <a:pt x="504" y="1731"/>
                </a:lnTo>
                <a:lnTo>
                  <a:pt x="480" y="1792"/>
                </a:lnTo>
                <a:lnTo>
                  <a:pt x="459" y="1854"/>
                </a:lnTo>
                <a:lnTo>
                  <a:pt x="459" y="1854"/>
                </a:lnTo>
                <a:lnTo>
                  <a:pt x="447" y="1878"/>
                </a:lnTo>
                <a:lnTo>
                  <a:pt x="436" y="1901"/>
                </a:lnTo>
                <a:lnTo>
                  <a:pt x="416" y="1950"/>
                </a:lnTo>
                <a:lnTo>
                  <a:pt x="397" y="2001"/>
                </a:lnTo>
                <a:lnTo>
                  <a:pt x="379" y="2052"/>
                </a:lnTo>
                <a:lnTo>
                  <a:pt x="360" y="2102"/>
                </a:lnTo>
                <a:lnTo>
                  <a:pt x="342" y="2154"/>
                </a:lnTo>
                <a:lnTo>
                  <a:pt x="323" y="2203"/>
                </a:lnTo>
                <a:lnTo>
                  <a:pt x="312" y="2228"/>
                </a:lnTo>
                <a:lnTo>
                  <a:pt x="301" y="2251"/>
                </a:lnTo>
                <a:lnTo>
                  <a:pt x="301" y="2251"/>
                </a:lnTo>
                <a:lnTo>
                  <a:pt x="299" y="2264"/>
                </a:lnTo>
                <a:lnTo>
                  <a:pt x="297" y="2276"/>
                </a:lnTo>
                <a:lnTo>
                  <a:pt x="291" y="2296"/>
                </a:lnTo>
                <a:lnTo>
                  <a:pt x="285" y="2317"/>
                </a:lnTo>
                <a:lnTo>
                  <a:pt x="283" y="2327"/>
                </a:lnTo>
                <a:lnTo>
                  <a:pt x="282" y="2340"/>
                </a:lnTo>
                <a:lnTo>
                  <a:pt x="282" y="2340"/>
                </a:lnTo>
                <a:lnTo>
                  <a:pt x="265" y="2380"/>
                </a:lnTo>
                <a:lnTo>
                  <a:pt x="250" y="2423"/>
                </a:lnTo>
                <a:lnTo>
                  <a:pt x="236" y="2467"/>
                </a:lnTo>
                <a:lnTo>
                  <a:pt x="222" y="2513"/>
                </a:lnTo>
                <a:lnTo>
                  <a:pt x="222" y="2513"/>
                </a:lnTo>
                <a:lnTo>
                  <a:pt x="216" y="2523"/>
                </a:lnTo>
                <a:lnTo>
                  <a:pt x="210" y="2535"/>
                </a:lnTo>
                <a:lnTo>
                  <a:pt x="205" y="2547"/>
                </a:lnTo>
                <a:lnTo>
                  <a:pt x="201" y="2559"/>
                </a:lnTo>
                <a:lnTo>
                  <a:pt x="193" y="2583"/>
                </a:lnTo>
                <a:lnTo>
                  <a:pt x="185" y="2608"/>
                </a:lnTo>
                <a:lnTo>
                  <a:pt x="185" y="2608"/>
                </a:lnTo>
                <a:lnTo>
                  <a:pt x="174" y="2631"/>
                </a:lnTo>
                <a:lnTo>
                  <a:pt x="163" y="2654"/>
                </a:lnTo>
                <a:lnTo>
                  <a:pt x="154" y="2676"/>
                </a:lnTo>
                <a:lnTo>
                  <a:pt x="149" y="2687"/>
                </a:lnTo>
                <a:lnTo>
                  <a:pt x="146" y="2699"/>
                </a:lnTo>
                <a:lnTo>
                  <a:pt x="146" y="2699"/>
                </a:lnTo>
                <a:lnTo>
                  <a:pt x="156" y="2704"/>
                </a:lnTo>
                <a:lnTo>
                  <a:pt x="168" y="2710"/>
                </a:lnTo>
                <a:lnTo>
                  <a:pt x="178" y="2713"/>
                </a:lnTo>
                <a:lnTo>
                  <a:pt x="184" y="2714"/>
                </a:lnTo>
                <a:lnTo>
                  <a:pt x="189" y="2714"/>
                </a:lnTo>
                <a:lnTo>
                  <a:pt x="189" y="2714"/>
                </a:lnTo>
                <a:lnTo>
                  <a:pt x="190" y="2701"/>
                </a:lnTo>
                <a:lnTo>
                  <a:pt x="193" y="2689"/>
                </a:lnTo>
                <a:lnTo>
                  <a:pt x="198" y="2677"/>
                </a:lnTo>
                <a:lnTo>
                  <a:pt x="202" y="2667"/>
                </a:lnTo>
                <a:lnTo>
                  <a:pt x="212" y="2645"/>
                </a:lnTo>
                <a:lnTo>
                  <a:pt x="220" y="2623"/>
                </a:lnTo>
                <a:lnTo>
                  <a:pt x="220" y="2623"/>
                </a:lnTo>
                <a:lnTo>
                  <a:pt x="231" y="2592"/>
                </a:lnTo>
                <a:lnTo>
                  <a:pt x="241" y="2560"/>
                </a:lnTo>
                <a:lnTo>
                  <a:pt x="241" y="2560"/>
                </a:lnTo>
                <a:lnTo>
                  <a:pt x="263" y="2501"/>
                </a:lnTo>
                <a:lnTo>
                  <a:pt x="284" y="2442"/>
                </a:lnTo>
                <a:lnTo>
                  <a:pt x="294" y="2412"/>
                </a:lnTo>
                <a:lnTo>
                  <a:pt x="304" y="2381"/>
                </a:lnTo>
                <a:lnTo>
                  <a:pt x="313" y="2350"/>
                </a:lnTo>
                <a:lnTo>
                  <a:pt x="321" y="2317"/>
                </a:lnTo>
                <a:lnTo>
                  <a:pt x="321" y="2317"/>
                </a:lnTo>
                <a:lnTo>
                  <a:pt x="343" y="2263"/>
                </a:lnTo>
                <a:lnTo>
                  <a:pt x="365" y="2210"/>
                </a:lnTo>
                <a:lnTo>
                  <a:pt x="405" y="2101"/>
                </a:lnTo>
                <a:lnTo>
                  <a:pt x="445" y="1992"/>
                </a:lnTo>
                <a:lnTo>
                  <a:pt x="486" y="1884"/>
                </a:lnTo>
                <a:lnTo>
                  <a:pt x="486" y="1884"/>
                </a:lnTo>
                <a:lnTo>
                  <a:pt x="511" y="1818"/>
                </a:lnTo>
                <a:lnTo>
                  <a:pt x="536" y="1752"/>
                </a:lnTo>
                <a:lnTo>
                  <a:pt x="584" y="1621"/>
                </a:lnTo>
                <a:lnTo>
                  <a:pt x="609" y="1556"/>
                </a:lnTo>
                <a:lnTo>
                  <a:pt x="633" y="1492"/>
                </a:lnTo>
                <a:lnTo>
                  <a:pt x="659" y="1428"/>
                </a:lnTo>
                <a:lnTo>
                  <a:pt x="686" y="1366"/>
                </a:lnTo>
                <a:lnTo>
                  <a:pt x="686" y="1366"/>
                </a:lnTo>
                <a:lnTo>
                  <a:pt x="675" y="1362"/>
                </a:lnTo>
                <a:lnTo>
                  <a:pt x="662" y="1359"/>
                </a:lnTo>
                <a:lnTo>
                  <a:pt x="656" y="1358"/>
                </a:lnTo>
                <a:lnTo>
                  <a:pt x="649" y="1359"/>
                </a:lnTo>
                <a:lnTo>
                  <a:pt x="645" y="1360"/>
                </a:lnTo>
                <a:lnTo>
                  <a:pt x="641" y="1364"/>
                </a:lnTo>
                <a:lnTo>
                  <a:pt x="641" y="1364"/>
                </a:lnTo>
                <a:close/>
                <a:moveTo>
                  <a:pt x="703" y="1368"/>
                </a:moveTo>
                <a:lnTo>
                  <a:pt x="703" y="1368"/>
                </a:lnTo>
                <a:lnTo>
                  <a:pt x="692" y="1389"/>
                </a:lnTo>
                <a:lnTo>
                  <a:pt x="685" y="1411"/>
                </a:lnTo>
                <a:lnTo>
                  <a:pt x="677" y="1432"/>
                </a:lnTo>
                <a:lnTo>
                  <a:pt x="669" y="1455"/>
                </a:lnTo>
                <a:lnTo>
                  <a:pt x="669" y="1455"/>
                </a:lnTo>
                <a:lnTo>
                  <a:pt x="663" y="1466"/>
                </a:lnTo>
                <a:lnTo>
                  <a:pt x="657" y="1478"/>
                </a:lnTo>
                <a:lnTo>
                  <a:pt x="650" y="1490"/>
                </a:lnTo>
                <a:lnTo>
                  <a:pt x="645" y="1502"/>
                </a:lnTo>
                <a:lnTo>
                  <a:pt x="645" y="1502"/>
                </a:lnTo>
                <a:lnTo>
                  <a:pt x="632" y="1538"/>
                </a:lnTo>
                <a:lnTo>
                  <a:pt x="621" y="1576"/>
                </a:lnTo>
                <a:lnTo>
                  <a:pt x="608" y="1613"/>
                </a:lnTo>
                <a:lnTo>
                  <a:pt x="595" y="1651"/>
                </a:lnTo>
                <a:lnTo>
                  <a:pt x="595" y="1651"/>
                </a:lnTo>
                <a:lnTo>
                  <a:pt x="576" y="1699"/>
                </a:lnTo>
                <a:lnTo>
                  <a:pt x="558" y="1746"/>
                </a:lnTo>
                <a:lnTo>
                  <a:pt x="542" y="1791"/>
                </a:lnTo>
                <a:lnTo>
                  <a:pt x="524" y="1837"/>
                </a:lnTo>
                <a:lnTo>
                  <a:pt x="524" y="1837"/>
                </a:lnTo>
                <a:lnTo>
                  <a:pt x="516" y="1860"/>
                </a:lnTo>
                <a:lnTo>
                  <a:pt x="507" y="1884"/>
                </a:lnTo>
                <a:lnTo>
                  <a:pt x="507" y="1884"/>
                </a:lnTo>
                <a:lnTo>
                  <a:pt x="498" y="1907"/>
                </a:lnTo>
                <a:lnTo>
                  <a:pt x="489" y="1929"/>
                </a:lnTo>
                <a:lnTo>
                  <a:pt x="478" y="1952"/>
                </a:lnTo>
                <a:lnTo>
                  <a:pt x="468" y="1973"/>
                </a:lnTo>
                <a:lnTo>
                  <a:pt x="468" y="1973"/>
                </a:lnTo>
                <a:lnTo>
                  <a:pt x="464" y="1986"/>
                </a:lnTo>
                <a:lnTo>
                  <a:pt x="462" y="1999"/>
                </a:lnTo>
                <a:lnTo>
                  <a:pt x="459" y="2011"/>
                </a:lnTo>
                <a:lnTo>
                  <a:pt x="455" y="2024"/>
                </a:lnTo>
                <a:lnTo>
                  <a:pt x="455" y="2024"/>
                </a:lnTo>
                <a:lnTo>
                  <a:pt x="441" y="2055"/>
                </a:lnTo>
                <a:lnTo>
                  <a:pt x="429" y="2090"/>
                </a:lnTo>
                <a:lnTo>
                  <a:pt x="429" y="2090"/>
                </a:lnTo>
                <a:lnTo>
                  <a:pt x="425" y="2099"/>
                </a:lnTo>
                <a:lnTo>
                  <a:pt x="419" y="2109"/>
                </a:lnTo>
                <a:lnTo>
                  <a:pt x="414" y="2119"/>
                </a:lnTo>
                <a:lnTo>
                  <a:pt x="410" y="2128"/>
                </a:lnTo>
                <a:lnTo>
                  <a:pt x="410" y="2128"/>
                </a:lnTo>
                <a:lnTo>
                  <a:pt x="409" y="2131"/>
                </a:lnTo>
                <a:lnTo>
                  <a:pt x="410" y="2136"/>
                </a:lnTo>
                <a:lnTo>
                  <a:pt x="410" y="2139"/>
                </a:lnTo>
                <a:lnTo>
                  <a:pt x="410" y="2143"/>
                </a:lnTo>
                <a:lnTo>
                  <a:pt x="410" y="2143"/>
                </a:lnTo>
                <a:lnTo>
                  <a:pt x="405" y="2154"/>
                </a:lnTo>
                <a:lnTo>
                  <a:pt x="399" y="2165"/>
                </a:lnTo>
                <a:lnTo>
                  <a:pt x="394" y="2176"/>
                </a:lnTo>
                <a:lnTo>
                  <a:pt x="388" y="2187"/>
                </a:lnTo>
                <a:lnTo>
                  <a:pt x="388" y="2187"/>
                </a:lnTo>
                <a:lnTo>
                  <a:pt x="381" y="2213"/>
                </a:lnTo>
                <a:lnTo>
                  <a:pt x="373" y="2236"/>
                </a:lnTo>
                <a:lnTo>
                  <a:pt x="373" y="2236"/>
                </a:lnTo>
                <a:lnTo>
                  <a:pt x="354" y="2288"/>
                </a:lnTo>
                <a:lnTo>
                  <a:pt x="335" y="2340"/>
                </a:lnTo>
                <a:lnTo>
                  <a:pt x="326" y="2367"/>
                </a:lnTo>
                <a:lnTo>
                  <a:pt x="316" y="2394"/>
                </a:lnTo>
                <a:lnTo>
                  <a:pt x="309" y="2422"/>
                </a:lnTo>
                <a:lnTo>
                  <a:pt x="301" y="2450"/>
                </a:lnTo>
                <a:lnTo>
                  <a:pt x="301" y="2450"/>
                </a:lnTo>
                <a:lnTo>
                  <a:pt x="292" y="2470"/>
                </a:lnTo>
                <a:lnTo>
                  <a:pt x="284" y="2488"/>
                </a:lnTo>
                <a:lnTo>
                  <a:pt x="271" y="2523"/>
                </a:lnTo>
                <a:lnTo>
                  <a:pt x="271" y="2523"/>
                </a:lnTo>
                <a:lnTo>
                  <a:pt x="271" y="2526"/>
                </a:lnTo>
                <a:lnTo>
                  <a:pt x="271" y="2531"/>
                </a:lnTo>
                <a:lnTo>
                  <a:pt x="271" y="2534"/>
                </a:lnTo>
                <a:lnTo>
                  <a:pt x="271" y="2538"/>
                </a:lnTo>
                <a:lnTo>
                  <a:pt x="271" y="2538"/>
                </a:lnTo>
                <a:lnTo>
                  <a:pt x="267" y="2549"/>
                </a:lnTo>
                <a:lnTo>
                  <a:pt x="262" y="2561"/>
                </a:lnTo>
                <a:lnTo>
                  <a:pt x="256" y="2573"/>
                </a:lnTo>
                <a:lnTo>
                  <a:pt x="252" y="2584"/>
                </a:lnTo>
                <a:lnTo>
                  <a:pt x="252" y="2584"/>
                </a:lnTo>
                <a:lnTo>
                  <a:pt x="240" y="2621"/>
                </a:lnTo>
                <a:lnTo>
                  <a:pt x="229" y="2654"/>
                </a:lnTo>
                <a:lnTo>
                  <a:pt x="217" y="2686"/>
                </a:lnTo>
                <a:lnTo>
                  <a:pt x="204" y="2718"/>
                </a:lnTo>
                <a:lnTo>
                  <a:pt x="204" y="2718"/>
                </a:lnTo>
                <a:lnTo>
                  <a:pt x="208" y="2717"/>
                </a:lnTo>
                <a:lnTo>
                  <a:pt x="213" y="2716"/>
                </a:lnTo>
                <a:lnTo>
                  <a:pt x="222" y="2717"/>
                </a:lnTo>
                <a:lnTo>
                  <a:pt x="233" y="2718"/>
                </a:lnTo>
                <a:lnTo>
                  <a:pt x="238" y="2719"/>
                </a:lnTo>
                <a:lnTo>
                  <a:pt x="244" y="2718"/>
                </a:lnTo>
                <a:lnTo>
                  <a:pt x="244" y="2718"/>
                </a:lnTo>
                <a:lnTo>
                  <a:pt x="246" y="2711"/>
                </a:lnTo>
                <a:lnTo>
                  <a:pt x="248" y="2703"/>
                </a:lnTo>
                <a:lnTo>
                  <a:pt x="254" y="2688"/>
                </a:lnTo>
                <a:lnTo>
                  <a:pt x="261" y="2673"/>
                </a:lnTo>
                <a:lnTo>
                  <a:pt x="267" y="2659"/>
                </a:lnTo>
                <a:lnTo>
                  <a:pt x="267" y="2659"/>
                </a:lnTo>
                <a:lnTo>
                  <a:pt x="279" y="2628"/>
                </a:lnTo>
                <a:lnTo>
                  <a:pt x="290" y="2598"/>
                </a:lnTo>
                <a:lnTo>
                  <a:pt x="312" y="2538"/>
                </a:lnTo>
                <a:lnTo>
                  <a:pt x="312" y="2538"/>
                </a:lnTo>
                <a:lnTo>
                  <a:pt x="319" y="2524"/>
                </a:lnTo>
                <a:lnTo>
                  <a:pt x="325" y="2510"/>
                </a:lnTo>
                <a:lnTo>
                  <a:pt x="332" y="2497"/>
                </a:lnTo>
                <a:lnTo>
                  <a:pt x="335" y="2490"/>
                </a:lnTo>
                <a:lnTo>
                  <a:pt x="338" y="2483"/>
                </a:lnTo>
                <a:lnTo>
                  <a:pt x="338" y="2483"/>
                </a:lnTo>
                <a:lnTo>
                  <a:pt x="351" y="2433"/>
                </a:lnTo>
                <a:lnTo>
                  <a:pt x="357" y="2412"/>
                </a:lnTo>
                <a:lnTo>
                  <a:pt x="365" y="2389"/>
                </a:lnTo>
                <a:lnTo>
                  <a:pt x="365" y="2389"/>
                </a:lnTo>
                <a:lnTo>
                  <a:pt x="376" y="2359"/>
                </a:lnTo>
                <a:lnTo>
                  <a:pt x="388" y="2332"/>
                </a:lnTo>
                <a:lnTo>
                  <a:pt x="412" y="2275"/>
                </a:lnTo>
                <a:lnTo>
                  <a:pt x="412" y="2275"/>
                </a:lnTo>
                <a:lnTo>
                  <a:pt x="433" y="2220"/>
                </a:lnTo>
                <a:lnTo>
                  <a:pt x="452" y="2169"/>
                </a:lnTo>
                <a:lnTo>
                  <a:pt x="452" y="2169"/>
                </a:lnTo>
                <a:lnTo>
                  <a:pt x="467" y="2126"/>
                </a:lnTo>
                <a:lnTo>
                  <a:pt x="485" y="2085"/>
                </a:lnTo>
                <a:lnTo>
                  <a:pt x="492" y="2064"/>
                </a:lnTo>
                <a:lnTo>
                  <a:pt x="498" y="2044"/>
                </a:lnTo>
                <a:lnTo>
                  <a:pt x="505" y="2022"/>
                </a:lnTo>
                <a:lnTo>
                  <a:pt x="509" y="2001"/>
                </a:lnTo>
                <a:lnTo>
                  <a:pt x="509" y="2001"/>
                </a:lnTo>
                <a:lnTo>
                  <a:pt x="534" y="1944"/>
                </a:lnTo>
                <a:lnTo>
                  <a:pt x="557" y="1886"/>
                </a:lnTo>
                <a:lnTo>
                  <a:pt x="580" y="1826"/>
                </a:lnTo>
                <a:lnTo>
                  <a:pt x="602" y="1766"/>
                </a:lnTo>
                <a:lnTo>
                  <a:pt x="645" y="1645"/>
                </a:lnTo>
                <a:lnTo>
                  <a:pt x="667" y="1586"/>
                </a:lnTo>
                <a:lnTo>
                  <a:pt x="688" y="1526"/>
                </a:lnTo>
                <a:lnTo>
                  <a:pt x="688" y="1526"/>
                </a:lnTo>
                <a:lnTo>
                  <a:pt x="703" y="1489"/>
                </a:lnTo>
                <a:lnTo>
                  <a:pt x="720" y="1451"/>
                </a:lnTo>
                <a:lnTo>
                  <a:pt x="735" y="1414"/>
                </a:lnTo>
                <a:lnTo>
                  <a:pt x="742" y="1395"/>
                </a:lnTo>
                <a:lnTo>
                  <a:pt x="747" y="1377"/>
                </a:lnTo>
                <a:lnTo>
                  <a:pt x="747" y="1377"/>
                </a:lnTo>
                <a:lnTo>
                  <a:pt x="743" y="1375"/>
                </a:lnTo>
                <a:lnTo>
                  <a:pt x="737" y="1374"/>
                </a:lnTo>
                <a:lnTo>
                  <a:pt x="727" y="1372"/>
                </a:lnTo>
                <a:lnTo>
                  <a:pt x="716" y="1369"/>
                </a:lnTo>
                <a:lnTo>
                  <a:pt x="709" y="1368"/>
                </a:lnTo>
                <a:lnTo>
                  <a:pt x="703" y="1368"/>
                </a:lnTo>
                <a:lnTo>
                  <a:pt x="703" y="1368"/>
                </a:lnTo>
                <a:close/>
                <a:moveTo>
                  <a:pt x="1000" y="1374"/>
                </a:moveTo>
                <a:lnTo>
                  <a:pt x="1000" y="1374"/>
                </a:lnTo>
                <a:lnTo>
                  <a:pt x="1009" y="1401"/>
                </a:lnTo>
                <a:lnTo>
                  <a:pt x="1019" y="1429"/>
                </a:lnTo>
                <a:lnTo>
                  <a:pt x="1024" y="1442"/>
                </a:lnTo>
                <a:lnTo>
                  <a:pt x="1030" y="1455"/>
                </a:lnTo>
                <a:lnTo>
                  <a:pt x="1035" y="1466"/>
                </a:lnTo>
                <a:lnTo>
                  <a:pt x="1042" y="1478"/>
                </a:lnTo>
                <a:lnTo>
                  <a:pt x="1042" y="1478"/>
                </a:lnTo>
                <a:lnTo>
                  <a:pt x="1046" y="1496"/>
                </a:lnTo>
                <a:lnTo>
                  <a:pt x="1051" y="1514"/>
                </a:lnTo>
                <a:lnTo>
                  <a:pt x="1057" y="1532"/>
                </a:lnTo>
                <a:lnTo>
                  <a:pt x="1064" y="1550"/>
                </a:lnTo>
                <a:lnTo>
                  <a:pt x="1079" y="1586"/>
                </a:lnTo>
                <a:lnTo>
                  <a:pt x="1086" y="1605"/>
                </a:lnTo>
                <a:lnTo>
                  <a:pt x="1092" y="1625"/>
                </a:lnTo>
                <a:lnTo>
                  <a:pt x="1092" y="1625"/>
                </a:lnTo>
                <a:lnTo>
                  <a:pt x="1095" y="1627"/>
                </a:lnTo>
                <a:lnTo>
                  <a:pt x="1097" y="1630"/>
                </a:lnTo>
                <a:lnTo>
                  <a:pt x="1099" y="1637"/>
                </a:lnTo>
                <a:lnTo>
                  <a:pt x="1101" y="1643"/>
                </a:lnTo>
                <a:lnTo>
                  <a:pt x="1103" y="1645"/>
                </a:lnTo>
                <a:lnTo>
                  <a:pt x="1107" y="1648"/>
                </a:lnTo>
                <a:lnTo>
                  <a:pt x="1107" y="1648"/>
                </a:lnTo>
                <a:lnTo>
                  <a:pt x="1111" y="1673"/>
                </a:lnTo>
                <a:lnTo>
                  <a:pt x="1117" y="1699"/>
                </a:lnTo>
                <a:lnTo>
                  <a:pt x="1122" y="1712"/>
                </a:lnTo>
                <a:lnTo>
                  <a:pt x="1127" y="1725"/>
                </a:lnTo>
                <a:lnTo>
                  <a:pt x="1132" y="1735"/>
                </a:lnTo>
                <a:lnTo>
                  <a:pt x="1138" y="1746"/>
                </a:lnTo>
                <a:lnTo>
                  <a:pt x="1138" y="1746"/>
                </a:lnTo>
                <a:lnTo>
                  <a:pt x="1174" y="1843"/>
                </a:lnTo>
                <a:lnTo>
                  <a:pt x="1210" y="1941"/>
                </a:lnTo>
                <a:lnTo>
                  <a:pt x="1248" y="2039"/>
                </a:lnTo>
                <a:lnTo>
                  <a:pt x="1284" y="2139"/>
                </a:lnTo>
                <a:lnTo>
                  <a:pt x="1284" y="2139"/>
                </a:lnTo>
                <a:lnTo>
                  <a:pt x="1299" y="2182"/>
                </a:lnTo>
                <a:lnTo>
                  <a:pt x="1313" y="2226"/>
                </a:lnTo>
                <a:lnTo>
                  <a:pt x="1327" y="2270"/>
                </a:lnTo>
                <a:lnTo>
                  <a:pt x="1342" y="2312"/>
                </a:lnTo>
                <a:lnTo>
                  <a:pt x="1342" y="2312"/>
                </a:lnTo>
                <a:lnTo>
                  <a:pt x="1349" y="2326"/>
                </a:lnTo>
                <a:lnTo>
                  <a:pt x="1355" y="2340"/>
                </a:lnTo>
                <a:lnTo>
                  <a:pt x="1361" y="2354"/>
                </a:lnTo>
                <a:lnTo>
                  <a:pt x="1368" y="2368"/>
                </a:lnTo>
                <a:lnTo>
                  <a:pt x="1368" y="2368"/>
                </a:lnTo>
                <a:lnTo>
                  <a:pt x="1371" y="2383"/>
                </a:lnTo>
                <a:lnTo>
                  <a:pt x="1375" y="2399"/>
                </a:lnTo>
                <a:lnTo>
                  <a:pt x="1379" y="2414"/>
                </a:lnTo>
                <a:lnTo>
                  <a:pt x="1383" y="2430"/>
                </a:lnTo>
                <a:lnTo>
                  <a:pt x="1383" y="2430"/>
                </a:lnTo>
                <a:lnTo>
                  <a:pt x="1404" y="2502"/>
                </a:lnTo>
                <a:lnTo>
                  <a:pt x="1426" y="2571"/>
                </a:lnTo>
                <a:lnTo>
                  <a:pt x="1437" y="2606"/>
                </a:lnTo>
                <a:lnTo>
                  <a:pt x="1450" y="2639"/>
                </a:lnTo>
                <a:lnTo>
                  <a:pt x="1464" y="2673"/>
                </a:lnTo>
                <a:lnTo>
                  <a:pt x="1480" y="2705"/>
                </a:lnTo>
                <a:lnTo>
                  <a:pt x="1480" y="2705"/>
                </a:lnTo>
                <a:lnTo>
                  <a:pt x="1488" y="2704"/>
                </a:lnTo>
                <a:lnTo>
                  <a:pt x="1494" y="2704"/>
                </a:lnTo>
                <a:lnTo>
                  <a:pt x="1508" y="2704"/>
                </a:lnTo>
                <a:lnTo>
                  <a:pt x="1521" y="2703"/>
                </a:lnTo>
                <a:lnTo>
                  <a:pt x="1528" y="2703"/>
                </a:lnTo>
                <a:lnTo>
                  <a:pt x="1535" y="2701"/>
                </a:lnTo>
                <a:lnTo>
                  <a:pt x="1535" y="2701"/>
                </a:lnTo>
                <a:lnTo>
                  <a:pt x="1534" y="2694"/>
                </a:lnTo>
                <a:lnTo>
                  <a:pt x="1532" y="2686"/>
                </a:lnTo>
                <a:lnTo>
                  <a:pt x="1525" y="2671"/>
                </a:lnTo>
                <a:lnTo>
                  <a:pt x="1523" y="2664"/>
                </a:lnTo>
                <a:lnTo>
                  <a:pt x="1522" y="2657"/>
                </a:lnTo>
                <a:lnTo>
                  <a:pt x="1522" y="2651"/>
                </a:lnTo>
                <a:lnTo>
                  <a:pt x="1523" y="2649"/>
                </a:lnTo>
                <a:lnTo>
                  <a:pt x="1524" y="2646"/>
                </a:lnTo>
                <a:lnTo>
                  <a:pt x="1524" y="2646"/>
                </a:lnTo>
                <a:lnTo>
                  <a:pt x="1511" y="2619"/>
                </a:lnTo>
                <a:lnTo>
                  <a:pt x="1500" y="2593"/>
                </a:lnTo>
                <a:lnTo>
                  <a:pt x="1500" y="2593"/>
                </a:lnTo>
                <a:lnTo>
                  <a:pt x="1496" y="2584"/>
                </a:lnTo>
                <a:lnTo>
                  <a:pt x="1494" y="2576"/>
                </a:lnTo>
                <a:lnTo>
                  <a:pt x="1493" y="2566"/>
                </a:lnTo>
                <a:lnTo>
                  <a:pt x="1491" y="2558"/>
                </a:lnTo>
                <a:lnTo>
                  <a:pt x="1491" y="2558"/>
                </a:lnTo>
                <a:lnTo>
                  <a:pt x="1486" y="2544"/>
                </a:lnTo>
                <a:lnTo>
                  <a:pt x="1479" y="2531"/>
                </a:lnTo>
                <a:lnTo>
                  <a:pt x="1473" y="2518"/>
                </a:lnTo>
                <a:lnTo>
                  <a:pt x="1467" y="2504"/>
                </a:lnTo>
                <a:lnTo>
                  <a:pt x="1467" y="2504"/>
                </a:lnTo>
                <a:lnTo>
                  <a:pt x="1461" y="2488"/>
                </a:lnTo>
                <a:lnTo>
                  <a:pt x="1456" y="2471"/>
                </a:lnTo>
                <a:lnTo>
                  <a:pt x="1451" y="2453"/>
                </a:lnTo>
                <a:lnTo>
                  <a:pt x="1448" y="2433"/>
                </a:lnTo>
                <a:lnTo>
                  <a:pt x="1448" y="2433"/>
                </a:lnTo>
                <a:lnTo>
                  <a:pt x="1433" y="2402"/>
                </a:lnTo>
                <a:lnTo>
                  <a:pt x="1418" y="2371"/>
                </a:lnTo>
                <a:lnTo>
                  <a:pt x="1403" y="2340"/>
                </a:lnTo>
                <a:lnTo>
                  <a:pt x="1388" y="2308"/>
                </a:lnTo>
                <a:lnTo>
                  <a:pt x="1374" y="2275"/>
                </a:lnTo>
                <a:lnTo>
                  <a:pt x="1363" y="2241"/>
                </a:lnTo>
                <a:lnTo>
                  <a:pt x="1357" y="2223"/>
                </a:lnTo>
                <a:lnTo>
                  <a:pt x="1353" y="2205"/>
                </a:lnTo>
                <a:lnTo>
                  <a:pt x="1350" y="2187"/>
                </a:lnTo>
                <a:lnTo>
                  <a:pt x="1346" y="2169"/>
                </a:lnTo>
                <a:lnTo>
                  <a:pt x="1346" y="2169"/>
                </a:lnTo>
                <a:lnTo>
                  <a:pt x="1285" y="1998"/>
                </a:lnTo>
                <a:lnTo>
                  <a:pt x="1255" y="1913"/>
                </a:lnTo>
                <a:lnTo>
                  <a:pt x="1225" y="1831"/>
                </a:lnTo>
                <a:lnTo>
                  <a:pt x="1225" y="1831"/>
                </a:lnTo>
                <a:lnTo>
                  <a:pt x="1220" y="1819"/>
                </a:lnTo>
                <a:lnTo>
                  <a:pt x="1215" y="1807"/>
                </a:lnTo>
                <a:lnTo>
                  <a:pt x="1204" y="1783"/>
                </a:lnTo>
                <a:lnTo>
                  <a:pt x="1204" y="1783"/>
                </a:lnTo>
                <a:lnTo>
                  <a:pt x="1195" y="1762"/>
                </a:lnTo>
                <a:lnTo>
                  <a:pt x="1187" y="1738"/>
                </a:lnTo>
                <a:lnTo>
                  <a:pt x="1171" y="1690"/>
                </a:lnTo>
                <a:lnTo>
                  <a:pt x="1162" y="1666"/>
                </a:lnTo>
                <a:lnTo>
                  <a:pt x="1154" y="1642"/>
                </a:lnTo>
                <a:lnTo>
                  <a:pt x="1144" y="1620"/>
                </a:lnTo>
                <a:lnTo>
                  <a:pt x="1133" y="1599"/>
                </a:lnTo>
                <a:lnTo>
                  <a:pt x="1133" y="1599"/>
                </a:lnTo>
                <a:lnTo>
                  <a:pt x="1121" y="1571"/>
                </a:lnTo>
                <a:lnTo>
                  <a:pt x="1108" y="1544"/>
                </a:lnTo>
                <a:lnTo>
                  <a:pt x="1097" y="1516"/>
                </a:lnTo>
                <a:lnTo>
                  <a:pt x="1087" y="1487"/>
                </a:lnTo>
                <a:lnTo>
                  <a:pt x="1068" y="1430"/>
                </a:lnTo>
                <a:lnTo>
                  <a:pt x="1058" y="1402"/>
                </a:lnTo>
                <a:lnTo>
                  <a:pt x="1047" y="1374"/>
                </a:lnTo>
                <a:lnTo>
                  <a:pt x="1047" y="1374"/>
                </a:lnTo>
                <a:lnTo>
                  <a:pt x="1036" y="1372"/>
                </a:lnTo>
                <a:lnTo>
                  <a:pt x="1024" y="1369"/>
                </a:lnTo>
                <a:lnTo>
                  <a:pt x="1018" y="1369"/>
                </a:lnTo>
                <a:lnTo>
                  <a:pt x="1011" y="1369"/>
                </a:lnTo>
                <a:lnTo>
                  <a:pt x="1006" y="1371"/>
                </a:lnTo>
                <a:lnTo>
                  <a:pt x="1000" y="1374"/>
                </a:lnTo>
                <a:lnTo>
                  <a:pt x="1000" y="1374"/>
                </a:lnTo>
                <a:close/>
                <a:moveTo>
                  <a:pt x="1068" y="1377"/>
                </a:moveTo>
                <a:lnTo>
                  <a:pt x="1068" y="1377"/>
                </a:lnTo>
                <a:lnTo>
                  <a:pt x="1085" y="1428"/>
                </a:lnTo>
                <a:lnTo>
                  <a:pt x="1104" y="1483"/>
                </a:lnTo>
                <a:lnTo>
                  <a:pt x="1114" y="1510"/>
                </a:lnTo>
                <a:lnTo>
                  <a:pt x="1125" y="1537"/>
                </a:lnTo>
                <a:lnTo>
                  <a:pt x="1137" y="1562"/>
                </a:lnTo>
                <a:lnTo>
                  <a:pt x="1148" y="1586"/>
                </a:lnTo>
                <a:lnTo>
                  <a:pt x="1148" y="1586"/>
                </a:lnTo>
                <a:lnTo>
                  <a:pt x="1183" y="1681"/>
                </a:lnTo>
                <a:lnTo>
                  <a:pt x="1201" y="1727"/>
                </a:lnTo>
                <a:lnTo>
                  <a:pt x="1219" y="1772"/>
                </a:lnTo>
                <a:lnTo>
                  <a:pt x="1219" y="1772"/>
                </a:lnTo>
                <a:lnTo>
                  <a:pt x="1243" y="1829"/>
                </a:lnTo>
                <a:lnTo>
                  <a:pt x="1265" y="1888"/>
                </a:lnTo>
                <a:lnTo>
                  <a:pt x="1285" y="1947"/>
                </a:lnTo>
                <a:lnTo>
                  <a:pt x="1306" y="2007"/>
                </a:lnTo>
                <a:lnTo>
                  <a:pt x="1306" y="2007"/>
                </a:lnTo>
                <a:lnTo>
                  <a:pt x="1329" y="2073"/>
                </a:lnTo>
                <a:lnTo>
                  <a:pt x="1353" y="2139"/>
                </a:lnTo>
                <a:lnTo>
                  <a:pt x="1376" y="2206"/>
                </a:lnTo>
                <a:lnTo>
                  <a:pt x="1387" y="2241"/>
                </a:lnTo>
                <a:lnTo>
                  <a:pt x="1397" y="2275"/>
                </a:lnTo>
                <a:lnTo>
                  <a:pt x="1397" y="2275"/>
                </a:lnTo>
                <a:lnTo>
                  <a:pt x="1405" y="2295"/>
                </a:lnTo>
                <a:lnTo>
                  <a:pt x="1413" y="2317"/>
                </a:lnTo>
                <a:lnTo>
                  <a:pt x="1432" y="2357"/>
                </a:lnTo>
                <a:lnTo>
                  <a:pt x="1472" y="2438"/>
                </a:lnTo>
                <a:lnTo>
                  <a:pt x="1472" y="2438"/>
                </a:lnTo>
                <a:lnTo>
                  <a:pt x="1477" y="2452"/>
                </a:lnTo>
                <a:lnTo>
                  <a:pt x="1481" y="2465"/>
                </a:lnTo>
                <a:lnTo>
                  <a:pt x="1486" y="2479"/>
                </a:lnTo>
                <a:lnTo>
                  <a:pt x="1491" y="2493"/>
                </a:lnTo>
                <a:lnTo>
                  <a:pt x="1491" y="2493"/>
                </a:lnTo>
                <a:lnTo>
                  <a:pt x="1495" y="2501"/>
                </a:lnTo>
                <a:lnTo>
                  <a:pt x="1500" y="2508"/>
                </a:lnTo>
                <a:lnTo>
                  <a:pt x="1504" y="2516"/>
                </a:lnTo>
                <a:lnTo>
                  <a:pt x="1508" y="2523"/>
                </a:lnTo>
                <a:lnTo>
                  <a:pt x="1508" y="2523"/>
                </a:lnTo>
                <a:lnTo>
                  <a:pt x="1513" y="2543"/>
                </a:lnTo>
                <a:lnTo>
                  <a:pt x="1520" y="2562"/>
                </a:lnTo>
                <a:lnTo>
                  <a:pt x="1531" y="2601"/>
                </a:lnTo>
                <a:lnTo>
                  <a:pt x="1537" y="2622"/>
                </a:lnTo>
                <a:lnTo>
                  <a:pt x="1543" y="2641"/>
                </a:lnTo>
                <a:lnTo>
                  <a:pt x="1550" y="2661"/>
                </a:lnTo>
                <a:lnTo>
                  <a:pt x="1558" y="2681"/>
                </a:lnTo>
                <a:lnTo>
                  <a:pt x="1558" y="2681"/>
                </a:lnTo>
                <a:lnTo>
                  <a:pt x="1558" y="2684"/>
                </a:lnTo>
                <a:lnTo>
                  <a:pt x="1558" y="2686"/>
                </a:lnTo>
                <a:lnTo>
                  <a:pt x="1555" y="2690"/>
                </a:lnTo>
                <a:lnTo>
                  <a:pt x="1553" y="2691"/>
                </a:lnTo>
                <a:lnTo>
                  <a:pt x="1553" y="2694"/>
                </a:lnTo>
                <a:lnTo>
                  <a:pt x="1553" y="2695"/>
                </a:lnTo>
                <a:lnTo>
                  <a:pt x="1554" y="2697"/>
                </a:lnTo>
                <a:lnTo>
                  <a:pt x="1554" y="2697"/>
                </a:lnTo>
                <a:lnTo>
                  <a:pt x="1568" y="2694"/>
                </a:lnTo>
                <a:lnTo>
                  <a:pt x="1579" y="2688"/>
                </a:lnTo>
                <a:lnTo>
                  <a:pt x="1584" y="2685"/>
                </a:lnTo>
                <a:lnTo>
                  <a:pt x="1590" y="2681"/>
                </a:lnTo>
                <a:lnTo>
                  <a:pt x="1594" y="2676"/>
                </a:lnTo>
                <a:lnTo>
                  <a:pt x="1597" y="2672"/>
                </a:lnTo>
                <a:lnTo>
                  <a:pt x="1597" y="2672"/>
                </a:lnTo>
                <a:lnTo>
                  <a:pt x="1595" y="2662"/>
                </a:lnTo>
                <a:lnTo>
                  <a:pt x="1592" y="2653"/>
                </a:lnTo>
                <a:lnTo>
                  <a:pt x="1583" y="2634"/>
                </a:lnTo>
                <a:lnTo>
                  <a:pt x="1575" y="2614"/>
                </a:lnTo>
                <a:lnTo>
                  <a:pt x="1567" y="2597"/>
                </a:lnTo>
                <a:lnTo>
                  <a:pt x="1567" y="2597"/>
                </a:lnTo>
                <a:lnTo>
                  <a:pt x="1564" y="2589"/>
                </a:lnTo>
                <a:lnTo>
                  <a:pt x="1562" y="2580"/>
                </a:lnTo>
                <a:lnTo>
                  <a:pt x="1556" y="2562"/>
                </a:lnTo>
                <a:lnTo>
                  <a:pt x="1556" y="2562"/>
                </a:lnTo>
                <a:lnTo>
                  <a:pt x="1521" y="2455"/>
                </a:lnTo>
                <a:lnTo>
                  <a:pt x="1504" y="2402"/>
                </a:lnTo>
                <a:lnTo>
                  <a:pt x="1489" y="2349"/>
                </a:lnTo>
                <a:lnTo>
                  <a:pt x="1489" y="2349"/>
                </a:lnTo>
                <a:lnTo>
                  <a:pt x="1478" y="2312"/>
                </a:lnTo>
                <a:lnTo>
                  <a:pt x="1466" y="2277"/>
                </a:lnTo>
                <a:lnTo>
                  <a:pt x="1441" y="2206"/>
                </a:lnTo>
                <a:lnTo>
                  <a:pt x="1415" y="2137"/>
                </a:lnTo>
                <a:lnTo>
                  <a:pt x="1402" y="2101"/>
                </a:lnTo>
                <a:lnTo>
                  <a:pt x="1390" y="2066"/>
                </a:lnTo>
                <a:lnTo>
                  <a:pt x="1390" y="2066"/>
                </a:lnTo>
                <a:lnTo>
                  <a:pt x="1376" y="2023"/>
                </a:lnTo>
                <a:lnTo>
                  <a:pt x="1361" y="1981"/>
                </a:lnTo>
                <a:lnTo>
                  <a:pt x="1329" y="1899"/>
                </a:lnTo>
                <a:lnTo>
                  <a:pt x="1296" y="1819"/>
                </a:lnTo>
                <a:lnTo>
                  <a:pt x="1265" y="1740"/>
                </a:lnTo>
                <a:lnTo>
                  <a:pt x="1265" y="1740"/>
                </a:lnTo>
                <a:lnTo>
                  <a:pt x="1266" y="1734"/>
                </a:lnTo>
                <a:lnTo>
                  <a:pt x="1266" y="1730"/>
                </a:lnTo>
                <a:lnTo>
                  <a:pt x="1267" y="1727"/>
                </a:lnTo>
                <a:lnTo>
                  <a:pt x="1265" y="1722"/>
                </a:lnTo>
                <a:lnTo>
                  <a:pt x="1265" y="1722"/>
                </a:lnTo>
                <a:lnTo>
                  <a:pt x="1255" y="1693"/>
                </a:lnTo>
                <a:lnTo>
                  <a:pt x="1245" y="1665"/>
                </a:lnTo>
                <a:lnTo>
                  <a:pt x="1220" y="1609"/>
                </a:lnTo>
                <a:lnTo>
                  <a:pt x="1195" y="1554"/>
                </a:lnTo>
                <a:lnTo>
                  <a:pt x="1172" y="1504"/>
                </a:lnTo>
                <a:lnTo>
                  <a:pt x="1172" y="1504"/>
                </a:lnTo>
                <a:lnTo>
                  <a:pt x="1169" y="1487"/>
                </a:lnTo>
                <a:lnTo>
                  <a:pt x="1163" y="1471"/>
                </a:lnTo>
                <a:lnTo>
                  <a:pt x="1158" y="1455"/>
                </a:lnTo>
                <a:lnTo>
                  <a:pt x="1151" y="1440"/>
                </a:lnTo>
                <a:lnTo>
                  <a:pt x="1134" y="1408"/>
                </a:lnTo>
                <a:lnTo>
                  <a:pt x="1126" y="1393"/>
                </a:lnTo>
                <a:lnTo>
                  <a:pt x="1119" y="1377"/>
                </a:lnTo>
                <a:lnTo>
                  <a:pt x="1119" y="1377"/>
                </a:lnTo>
                <a:lnTo>
                  <a:pt x="1111" y="1378"/>
                </a:lnTo>
                <a:lnTo>
                  <a:pt x="1104" y="1378"/>
                </a:lnTo>
                <a:lnTo>
                  <a:pt x="1099" y="1377"/>
                </a:lnTo>
                <a:lnTo>
                  <a:pt x="1094" y="1375"/>
                </a:lnTo>
                <a:lnTo>
                  <a:pt x="1088" y="1374"/>
                </a:lnTo>
                <a:lnTo>
                  <a:pt x="1083" y="1373"/>
                </a:lnTo>
                <a:lnTo>
                  <a:pt x="1076" y="1374"/>
                </a:lnTo>
                <a:lnTo>
                  <a:pt x="1068" y="1377"/>
                </a:lnTo>
                <a:lnTo>
                  <a:pt x="1068" y="1377"/>
                </a:lnTo>
                <a:close/>
                <a:moveTo>
                  <a:pt x="1748" y="1453"/>
                </a:moveTo>
                <a:lnTo>
                  <a:pt x="1748" y="1453"/>
                </a:lnTo>
                <a:lnTo>
                  <a:pt x="1748" y="1450"/>
                </a:lnTo>
                <a:lnTo>
                  <a:pt x="1749" y="1449"/>
                </a:lnTo>
                <a:lnTo>
                  <a:pt x="1750" y="1448"/>
                </a:lnTo>
                <a:lnTo>
                  <a:pt x="1750" y="1446"/>
                </a:lnTo>
                <a:lnTo>
                  <a:pt x="1750" y="1446"/>
                </a:lnTo>
                <a:lnTo>
                  <a:pt x="1747" y="1446"/>
                </a:lnTo>
                <a:lnTo>
                  <a:pt x="1744" y="1446"/>
                </a:lnTo>
                <a:lnTo>
                  <a:pt x="1743" y="1444"/>
                </a:lnTo>
                <a:lnTo>
                  <a:pt x="1742" y="1442"/>
                </a:lnTo>
                <a:lnTo>
                  <a:pt x="1742" y="1442"/>
                </a:lnTo>
                <a:lnTo>
                  <a:pt x="1736" y="1444"/>
                </a:lnTo>
                <a:lnTo>
                  <a:pt x="1731" y="1445"/>
                </a:lnTo>
                <a:lnTo>
                  <a:pt x="1729" y="1444"/>
                </a:lnTo>
                <a:lnTo>
                  <a:pt x="1728" y="1443"/>
                </a:lnTo>
                <a:lnTo>
                  <a:pt x="1728" y="1441"/>
                </a:lnTo>
                <a:lnTo>
                  <a:pt x="1729" y="1438"/>
                </a:lnTo>
                <a:lnTo>
                  <a:pt x="1729" y="1438"/>
                </a:lnTo>
                <a:lnTo>
                  <a:pt x="1724" y="1439"/>
                </a:lnTo>
                <a:lnTo>
                  <a:pt x="1721" y="1439"/>
                </a:lnTo>
                <a:lnTo>
                  <a:pt x="1717" y="1438"/>
                </a:lnTo>
                <a:lnTo>
                  <a:pt x="1712" y="1438"/>
                </a:lnTo>
                <a:lnTo>
                  <a:pt x="1712" y="1438"/>
                </a:lnTo>
                <a:lnTo>
                  <a:pt x="1710" y="1436"/>
                </a:lnTo>
                <a:lnTo>
                  <a:pt x="1709" y="1433"/>
                </a:lnTo>
                <a:lnTo>
                  <a:pt x="1708" y="1429"/>
                </a:lnTo>
                <a:lnTo>
                  <a:pt x="1706" y="1424"/>
                </a:lnTo>
                <a:lnTo>
                  <a:pt x="1705" y="1422"/>
                </a:lnTo>
                <a:lnTo>
                  <a:pt x="1703" y="1420"/>
                </a:lnTo>
                <a:lnTo>
                  <a:pt x="1703" y="1420"/>
                </a:lnTo>
                <a:lnTo>
                  <a:pt x="1700" y="1425"/>
                </a:lnTo>
                <a:lnTo>
                  <a:pt x="1696" y="1428"/>
                </a:lnTo>
                <a:lnTo>
                  <a:pt x="1687" y="1433"/>
                </a:lnTo>
                <a:lnTo>
                  <a:pt x="1684" y="1436"/>
                </a:lnTo>
                <a:lnTo>
                  <a:pt x="1681" y="1440"/>
                </a:lnTo>
                <a:lnTo>
                  <a:pt x="1678" y="1443"/>
                </a:lnTo>
                <a:lnTo>
                  <a:pt x="1677" y="1448"/>
                </a:lnTo>
                <a:lnTo>
                  <a:pt x="1677" y="1448"/>
                </a:lnTo>
                <a:lnTo>
                  <a:pt x="1678" y="1450"/>
                </a:lnTo>
                <a:lnTo>
                  <a:pt x="1679" y="1450"/>
                </a:lnTo>
                <a:lnTo>
                  <a:pt x="1681" y="1448"/>
                </a:lnTo>
                <a:lnTo>
                  <a:pt x="1683" y="1446"/>
                </a:lnTo>
                <a:lnTo>
                  <a:pt x="1684" y="1446"/>
                </a:lnTo>
                <a:lnTo>
                  <a:pt x="1686" y="1446"/>
                </a:lnTo>
                <a:lnTo>
                  <a:pt x="1686" y="1446"/>
                </a:lnTo>
                <a:lnTo>
                  <a:pt x="1686" y="1448"/>
                </a:lnTo>
                <a:lnTo>
                  <a:pt x="1686" y="1450"/>
                </a:lnTo>
                <a:lnTo>
                  <a:pt x="1687" y="1451"/>
                </a:lnTo>
                <a:lnTo>
                  <a:pt x="1689" y="1451"/>
                </a:lnTo>
                <a:lnTo>
                  <a:pt x="1692" y="1453"/>
                </a:lnTo>
                <a:lnTo>
                  <a:pt x="1693" y="1454"/>
                </a:lnTo>
                <a:lnTo>
                  <a:pt x="1694" y="1455"/>
                </a:lnTo>
                <a:lnTo>
                  <a:pt x="1694" y="1455"/>
                </a:lnTo>
                <a:lnTo>
                  <a:pt x="1692" y="1456"/>
                </a:lnTo>
                <a:lnTo>
                  <a:pt x="1691" y="1457"/>
                </a:lnTo>
                <a:lnTo>
                  <a:pt x="1690" y="1460"/>
                </a:lnTo>
                <a:lnTo>
                  <a:pt x="1690" y="1463"/>
                </a:lnTo>
                <a:lnTo>
                  <a:pt x="1690" y="1463"/>
                </a:lnTo>
                <a:lnTo>
                  <a:pt x="1693" y="1465"/>
                </a:lnTo>
                <a:lnTo>
                  <a:pt x="1697" y="1468"/>
                </a:lnTo>
                <a:lnTo>
                  <a:pt x="1703" y="1470"/>
                </a:lnTo>
                <a:lnTo>
                  <a:pt x="1710" y="1471"/>
                </a:lnTo>
                <a:lnTo>
                  <a:pt x="1718" y="1472"/>
                </a:lnTo>
                <a:lnTo>
                  <a:pt x="1725" y="1472"/>
                </a:lnTo>
                <a:lnTo>
                  <a:pt x="1732" y="1474"/>
                </a:lnTo>
                <a:lnTo>
                  <a:pt x="1734" y="1476"/>
                </a:lnTo>
                <a:lnTo>
                  <a:pt x="1737" y="1478"/>
                </a:lnTo>
                <a:lnTo>
                  <a:pt x="1739" y="1480"/>
                </a:lnTo>
                <a:lnTo>
                  <a:pt x="1742" y="1485"/>
                </a:lnTo>
                <a:lnTo>
                  <a:pt x="1742" y="1485"/>
                </a:lnTo>
                <a:lnTo>
                  <a:pt x="1746" y="1481"/>
                </a:lnTo>
                <a:lnTo>
                  <a:pt x="1751" y="1478"/>
                </a:lnTo>
                <a:lnTo>
                  <a:pt x="1759" y="1470"/>
                </a:lnTo>
                <a:lnTo>
                  <a:pt x="1765" y="1460"/>
                </a:lnTo>
                <a:lnTo>
                  <a:pt x="1772" y="1450"/>
                </a:lnTo>
                <a:lnTo>
                  <a:pt x="1772" y="1450"/>
                </a:lnTo>
                <a:lnTo>
                  <a:pt x="1767" y="1450"/>
                </a:lnTo>
                <a:lnTo>
                  <a:pt x="1765" y="1449"/>
                </a:lnTo>
                <a:lnTo>
                  <a:pt x="1765" y="1448"/>
                </a:lnTo>
                <a:lnTo>
                  <a:pt x="1765" y="1448"/>
                </a:lnTo>
                <a:lnTo>
                  <a:pt x="1767" y="1446"/>
                </a:lnTo>
                <a:lnTo>
                  <a:pt x="1770" y="1444"/>
                </a:lnTo>
                <a:lnTo>
                  <a:pt x="1773" y="1441"/>
                </a:lnTo>
                <a:lnTo>
                  <a:pt x="1773" y="1439"/>
                </a:lnTo>
                <a:lnTo>
                  <a:pt x="1772" y="1438"/>
                </a:lnTo>
                <a:lnTo>
                  <a:pt x="1772" y="1438"/>
                </a:lnTo>
                <a:lnTo>
                  <a:pt x="1766" y="1444"/>
                </a:lnTo>
                <a:lnTo>
                  <a:pt x="1761" y="1448"/>
                </a:lnTo>
                <a:lnTo>
                  <a:pt x="1755" y="1450"/>
                </a:lnTo>
                <a:lnTo>
                  <a:pt x="1748" y="1453"/>
                </a:lnTo>
                <a:lnTo>
                  <a:pt x="1748" y="1453"/>
                </a:lnTo>
                <a:close/>
                <a:moveTo>
                  <a:pt x="1759" y="1502"/>
                </a:moveTo>
                <a:lnTo>
                  <a:pt x="1759" y="1502"/>
                </a:lnTo>
                <a:lnTo>
                  <a:pt x="1766" y="1507"/>
                </a:lnTo>
                <a:lnTo>
                  <a:pt x="1775" y="1510"/>
                </a:lnTo>
                <a:lnTo>
                  <a:pt x="1783" y="1511"/>
                </a:lnTo>
                <a:lnTo>
                  <a:pt x="1792" y="1510"/>
                </a:lnTo>
                <a:lnTo>
                  <a:pt x="1799" y="1507"/>
                </a:lnTo>
                <a:lnTo>
                  <a:pt x="1807" y="1503"/>
                </a:lnTo>
                <a:lnTo>
                  <a:pt x="1813" y="1498"/>
                </a:lnTo>
                <a:lnTo>
                  <a:pt x="1819" y="1491"/>
                </a:lnTo>
                <a:lnTo>
                  <a:pt x="1823" y="1484"/>
                </a:lnTo>
                <a:lnTo>
                  <a:pt x="1826" y="1476"/>
                </a:lnTo>
                <a:lnTo>
                  <a:pt x="1827" y="1469"/>
                </a:lnTo>
                <a:lnTo>
                  <a:pt x="1827" y="1461"/>
                </a:lnTo>
                <a:lnTo>
                  <a:pt x="1825" y="1454"/>
                </a:lnTo>
                <a:lnTo>
                  <a:pt x="1821" y="1446"/>
                </a:lnTo>
                <a:lnTo>
                  <a:pt x="1814" y="1441"/>
                </a:lnTo>
                <a:lnTo>
                  <a:pt x="1805" y="1435"/>
                </a:lnTo>
                <a:lnTo>
                  <a:pt x="1805" y="1435"/>
                </a:lnTo>
                <a:lnTo>
                  <a:pt x="1795" y="1454"/>
                </a:lnTo>
                <a:lnTo>
                  <a:pt x="1783" y="1470"/>
                </a:lnTo>
                <a:lnTo>
                  <a:pt x="1759" y="1502"/>
                </a:lnTo>
                <a:lnTo>
                  <a:pt x="1759" y="1502"/>
                </a:lnTo>
                <a:close/>
                <a:moveTo>
                  <a:pt x="1841" y="1489"/>
                </a:moveTo>
                <a:lnTo>
                  <a:pt x="1841" y="1489"/>
                </a:lnTo>
                <a:lnTo>
                  <a:pt x="1826" y="1504"/>
                </a:lnTo>
                <a:lnTo>
                  <a:pt x="1811" y="1520"/>
                </a:lnTo>
                <a:lnTo>
                  <a:pt x="1811" y="1520"/>
                </a:lnTo>
                <a:lnTo>
                  <a:pt x="1820" y="1526"/>
                </a:lnTo>
                <a:lnTo>
                  <a:pt x="1828" y="1534"/>
                </a:lnTo>
                <a:lnTo>
                  <a:pt x="1836" y="1541"/>
                </a:lnTo>
                <a:lnTo>
                  <a:pt x="1843" y="1548"/>
                </a:lnTo>
                <a:lnTo>
                  <a:pt x="1843" y="1548"/>
                </a:lnTo>
                <a:lnTo>
                  <a:pt x="1861" y="1534"/>
                </a:lnTo>
                <a:lnTo>
                  <a:pt x="1865" y="1530"/>
                </a:lnTo>
                <a:lnTo>
                  <a:pt x="1868" y="1525"/>
                </a:lnTo>
                <a:lnTo>
                  <a:pt x="1870" y="1521"/>
                </a:lnTo>
                <a:lnTo>
                  <a:pt x="1871" y="1517"/>
                </a:lnTo>
                <a:lnTo>
                  <a:pt x="1871" y="1517"/>
                </a:lnTo>
                <a:lnTo>
                  <a:pt x="1867" y="1516"/>
                </a:lnTo>
                <a:lnTo>
                  <a:pt x="1864" y="1513"/>
                </a:lnTo>
                <a:lnTo>
                  <a:pt x="1857" y="1504"/>
                </a:lnTo>
                <a:lnTo>
                  <a:pt x="1854" y="1499"/>
                </a:lnTo>
                <a:lnTo>
                  <a:pt x="1851" y="1494"/>
                </a:lnTo>
                <a:lnTo>
                  <a:pt x="1846" y="1491"/>
                </a:lnTo>
                <a:lnTo>
                  <a:pt x="1841" y="1489"/>
                </a:lnTo>
                <a:lnTo>
                  <a:pt x="1841" y="1489"/>
                </a:lnTo>
                <a:close/>
                <a:moveTo>
                  <a:pt x="1427" y="1522"/>
                </a:moveTo>
                <a:lnTo>
                  <a:pt x="1427" y="1522"/>
                </a:lnTo>
                <a:lnTo>
                  <a:pt x="1427" y="1529"/>
                </a:lnTo>
                <a:lnTo>
                  <a:pt x="1428" y="1533"/>
                </a:lnTo>
                <a:lnTo>
                  <a:pt x="1429" y="1537"/>
                </a:lnTo>
                <a:lnTo>
                  <a:pt x="1429" y="1541"/>
                </a:lnTo>
                <a:lnTo>
                  <a:pt x="1429" y="1541"/>
                </a:lnTo>
                <a:lnTo>
                  <a:pt x="1426" y="1546"/>
                </a:lnTo>
                <a:lnTo>
                  <a:pt x="1422" y="1549"/>
                </a:lnTo>
                <a:lnTo>
                  <a:pt x="1417" y="1550"/>
                </a:lnTo>
                <a:lnTo>
                  <a:pt x="1413" y="1551"/>
                </a:lnTo>
                <a:lnTo>
                  <a:pt x="1407" y="1551"/>
                </a:lnTo>
                <a:lnTo>
                  <a:pt x="1402" y="1550"/>
                </a:lnTo>
                <a:lnTo>
                  <a:pt x="1396" y="1548"/>
                </a:lnTo>
                <a:lnTo>
                  <a:pt x="1390" y="1546"/>
                </a:lnTo>
                <a:lnTo>
                  <a:pt x="1390" y="1546"/>
                </a:lnTo>
                <a:lnTo>
                  <a:pt x="1388" y="1550"/>
                </a:lnTo>
                <a:lnTo>
                  <a:pt x="1385" y="1554"/>
                </a:lnTo>
                <a:lnTo>
                  <a:pt x="1379" y="1561"/>
                </a:lnTo>
                <a:lnTo>
                  <a:pt x="1376" y="1564"/>
                </a:lnTo>
                <a:lnTo>
                  <a:pt x="1373" y="1568"/>
                </a:lnTo>
                <a:lnTo>
                  <a:pt x="1372" y="1574"/>
                </a:lnTo>
                <a:lnTo>
                  <a:pt x="1372" y="1580"/>
                </a:lnTo>
                <a:lnTo>
                  <a:pt x="1372" y="1580"/>
                </a:lnTo>
                <a:lnTo>
                  <a:pt x="1379" y="1582"/>
                </a:lnTo>
                <a:lnTo>
                  <a:pt x="1385" y="1584"/>
                </a:lnTo>
                <a:lnTo>
                  <a:pt x="1392" y="1584"/>
                </a:lnTo>
                <a:lnTo>
                  <a:pt x="1399" y="1584"/>
                </a:lnTo>
                <a:lnTo>
                  <a:pt x="1405" y="1583"/>
                </a:lnTo>
                <a:lnTo>
                  <a:pt x="1412" y="1581"/>
                </a:lnTo>
                <a:lnTo>
                  <a:pt x="1424" y="1577"/>
                </a:lnTo>
                <a:lnTo>
                  <a:pt x="1434" y="1569"/>
                </a:lnTo>
                <a:lnTo>
                  <a:pt x="1444" y="1562"/>
                </a:lnTo>
                <a:lnTo>
                  <a:pt x="1454" y="1552"/>
                </a:lnTo>
                <a:lnTo>
                  <a:pt x="1461" y="1544"/>
                </a:lnTo>
                <a:lnTo>
                  <a:pt x="1461" y="1544"/>
                </a:lnTo>
                <a:lnTo>
                  <a:pt x="1461" y="1540"/>
                </a:lnTo>
                <a:lnTo>
                  <a:pt x="1460" y="1538"/>
                </a:lnTo>
                <a:lnTo>
                  <a:pt x="1457" y="1533"/>
                </a:lnTo>
                <a:lnTo>
                  <a:pt x="1455" y="1532"/>
                </a:lnTo>
                <a:lnTo>
                  <a:pt x="1454" y="1530"/>
                </a:lnTo>
                <a:lnTo>
                  <a:pt x="1454" y="1528"/>
                </a:lnTo>
                <a:lnTo>
                  <a:pt x="1455" y="1524"/>
                </a:lnTo>
                <a:lnTo>
                  <a:pt x="1455" y="1524"/>
                </a:lnTo>
                <a:lnTo>
                  <a:pt x="1447" y="1523"/>
                </a:lnTo>
                <a:lnTo>
                  <a:pt x="1442" y="1522"/>
                </a:lnTo>
                <a:lnTo>
                  <a:pt x="1435" y="1522"/>
                </a:lnTo>
                <a:lnTo>
                  <a:pt x="1427" y="1522"/>
                </a:lnTo>
                <a:lnTo>
                  <a:pt x="1427" y="1522"/>
                </a:lnTo>
                <a:close/>
                <a:moveTo>
                  <a:pt x="1856" y="1571"/>
                </a:moveTo>
                <a:lnTo>
                  <a:pt x="1856" y="1571"/>
                </a:lnTo>
                <a:lnTo>
                  <a:pt x="1859" y="1576"/>
                </a:lnTo>
                <a:lnTo>
                  <a:pt x="1865" y="1579"/>
                </a:lnTo>
                <a:lnTo>
                  <a:pt x="1870" y="1581"/>
                </a:lnTo>
                <a:lnTo>
                  <a:pt x="1873" y="1581"/>
                </a:lnTo>
                <a:lnTo>
                  <a:pt x="1875" y="1580"/>
                </a:lnTo>
                <a:lnTo>
                  <a:pt x="1875" y="1580"/>
                </a:lnTo>
                <a:lnTo>
                  <a:pt x="1883" y="1568"/>
                </a:lnTo>
                <a:lnTo>
                  <a:pt x="1891" y="1553"/>
                </a:lnTo>
                <a:lnTo>
                  <a:pt x="1896" y="1546"/>
                </a:lnTo>
                <a:lnTo>
                  <a:pt x="1899" y="1537"/>
                </a:lnTo>
                <a:lnTo>
                  <a:pt x="1900" y="1529"/>
                </a:lnTo>
                <a:lnTo>
                  <a:pt x="1901" y="1520"/>
                </a:lnTo>
                <a:lnTo>
                  <a:pt x="1901" y="1520"/>
                </a:lnTo>
                <a:lnTo>
                  <a:pt x="1887" y="1532"/>
                </a:lnTo>
                <a:lnTo>
                  <a:pt x="1874" y="1545"/>
                </a:lnTo>
                <a:lnTo>
                  <a:pt x="1868" y="1551"/>
                </a:lnTo>
                <a:lnTo>
                  <a:pt x="1864" y="1557"/>
                </a:lnTo>
                <a:lnTo>
                  <a:pt x="1859" y="1564"/>
                </a:lnTo>
                <a:lnTo>
                  <a:pt x="1856" y="1571"/>
                </a:lnTo>
                <a:lnTo>
                  <a:pt x="1856" y="1571"/>
                </a:lnTo>
                <a:close/>
                <a:moveTo>
                  <a:pt x="2102" y="1535"/>
                </a:moveTo>
                <a:lnTo>
                  <a:pt x="2102" y="1535"/>
                </a:lnTo>
                <a:lnTo>
                  <a:pt x="2099" y="1533"/>
                </a:lnTo>
                <a:lnTo>
                  <a:pt x="2098" y="1531"/>
                </a:lnTo>
                <a:lnTo>
                  <a:pt x="2094" y="1524"/>
                </a:lnTo>
                <a:lnTo>
                  <a:pt x="2094" y="1524"/>
                </a:lnTo>
                <a:lnTo>
                  <a:pt x="2093" y="1526"/>
                </a:lnTo>
                <a:lnTo>
                  <a:pt x="2093" y="1529"/>
                </a:lnTo>
                <a:lnTo>
                  <a:pt x="2095" y="1533"/>
                </a:lnTo>
                <a:lnTo>
                  <a:pt x="2097" y="1535"/>
                </a:lnTo>
                <a:lnTo>
                  <a:pt x="2099" y="1536"/>
                </a:lnTo>
                <a:lnTo>
                  <a:pt x="2100" y="1537"/>
                </a:lnTo>
                <a:lnTo>
                  <a:pt x="2102" y="1535"/>
                </a:lnTo>
                <a:lnTo>
                  <a:pt x="2102" y="1535"/>
                </a:lnTo>
                <a:close/>
                <a:moveTo>
                  <a:pt x="2051" y="1539"/>
                </a:moveTo>
                <a:lnTo>
                  <a:pt x="2051" y="1539"/>
                </a:lnTo>
                <a:lnTo>
                  <a:pt x="2054" y="1547"/>
                </a:lnTo>
                <a:lnTo>
                  <a:pt x="2056" y="1554"/>
                </a:lnTo>
                <a:lnTo>
                  <a:pt x="2058" y="1557"/>
                </a:lnTo>
                <a:lnTo>
                  <a:pt x="2061" y="1560"/>
                </a:lnTo>
                <a:lnTo>
                  <a:pt x="2063" y="1562"/>
                </a:lnTo>
                <a:lnTo>
                  <a:pt x="2066" y="1563"/>
                </a:lnTo>
                <a:lnTo>
                  <a:pt x="2066" y="1563"/>
                </a:lnTo>
                <a:lnTo>
                  <a:pt x="2069" y="1562"/>
                </a:lnTo>
                <a:lnTo>
                  <a:pt x="2072" y="1560"/>
                </a:lnTo>
                <a:lnTo>
                  <a:pt x="2077" y="1555"/>
                </a:lnTo>
                <a:lnTo>
                  <a:pt x="2082" y="1551"/>
                </a:lnTo>
                <a:lnTo>
                  <a:pt x="2084" y="1550"/>
                </a:lnTo>
                <a:lnTo>
                  <a:pt x="2087" y="1548"/>
                </a:lnTo>
                <a:lnTo>
                  <a:pt x="2087" y="1548"/>
                </a:lnTo>
                <a:lnTo>
                  <a:pt x="2085" y="1541"/>
                </a:lnTo>
                <a:lnTo>
                  <a:pt x="2082" y="1537"/>
                </a:lnTo>
                <a:lnTo>
                  <a:pt x="2079" y="1534"/>
                </a:lnTo>
                <a:lnTo>
                  <a:pt x="2075" y="1534"/>
                </a:lnTo>
                <a:lnTo>
                  <a:pt x="2069" y="1535"/>
                </a:lnTo>
                <a:lnTo>
                  <a:pt x="2064" y="1536"/>
                </a:lnTo>
                <a:lnTo>
                  <a:pt x="2051" y="1539"/>
                </a:lnTo>
                <a:lnTo>
                  <a:pt x="2051" y="1539"/>
                </a:lnTo>
                <a:close/>
                <a:moveTo>
                  <a:pt x="2040" y="1576"/>
                </a:moveTo>
                <a:lnTo>
                  <a:pt x="2040" y="1576"/>
                </a:lnTo>
                <a:lnTo>
                  <a:pt x="2041" y="1570"/>
                </a:lnTo>
                <a:lnTo>
                  <a:pt x="2041" y="1564"/>
                </a:lnTo>
                <a:lnTo>
                  <a:pt x="2039" y="1559"/>
                </a:lnTo>
                <a:lnTo>
                  <a:pt x="2037" y="1553"/>
                </a:lnTo>
                <a:lnTo>
                  <a:pt x="2032" y="1542"/>
                </a:lnTo>
                <a:lnTo>
                  <a:pt x="2026" y="1533"/>
                </a:lnTo>
                <a:lnTo>
                  <a:pt x="2026" y="1533"/>
                </a:lnTo>
                <a:lnTo>
                  <a:pt x="2025" y="1546"/>
                </a:lnTo>
                <a:lnTo>
                  <a:pt x="2025" y="1552"/>
                </a:lnTo>
                <a:lnTo>
                  <a:pt x="2026" y="1560"/>
                </a:lnTo>
                <a:lnTo>
                  <a:pt x="2027" y="1566"/>
                </a:lnTo>
                <a:lnTo>
                  <a:pt x="2031" y="1570"/>
                </a:lnTo>
                <a:lnTo>
                  <a:pt x="2035" y="1575"/>
                </a:lnTo>
                <a:lnTo>
                  <a:pt x="2037" y="1576"/>
                </a:lnTo>
                <a:lnTo>
                  <a:pt x="2040" y="1576"/>
                </a:lnTo>
                <a:lnTo>
                  <a:pt x="2040" y="1576"/>
                </a:lnTo>
                <a:close/>
                <a:moveTo>
                  <a:pt x="1954" y="1548"/>
                </a:moveTo>
                <a:lnTo>
                  <a:pt x="1954" y="1548"/>
                </a:lnTo>
                <a:lnTo>
                  <a:pt x="1954" y="1557"/>
                </a:lnTo>
                <a:lnTo>
                  <a:pt x="1951" y="1568"/>
                </a:lnTo>
                <a:lnTo>
                  <a:pt x="1946" y="1589"/>
                </a:lnTo>
                <a:lnTo>
                  <a:pt x="1945" y="1597"/>
                </a:lnTo>
                <a:lnTo>
                  <a:pt x="1945" y="1602"/>
                </a:lnTo>
                <a:lnTo>
                  <a:pt x="1946" y="1607"/>
                </a:lnTo>
                <a:lnTo>
                  <a:pt x="1947" y="1610"/>
                </a:lnTo>
                <a:lnTo>
                  <a:pt x="1950" y="1614"/>
                </a:lnTo>
                <a:lnTo>
                  <a:pt x="1954" y="1617"/>
                </a:lnTo>
                <a:lnTo>
                  <a:pt x="1958" y="1621"/>
                </a:lnTo>
                <a:lnTo>
                  <a:pt x="1958" y="1621"/>
                </a:lnTo>
                <a:lnTo>
                  <a:pt x="1961" y="1616"/>
                </a:lnTo>
                <a:lnTo>
                  <a:pt x="1963" y="1613"/>
                </a:lnTo>
                <a:lnTo>
                  <a:pt x="1966" y="1605"/>
                </a:lnTo>
                <a:lnTo>
                  <a:pt x="1966" y="1596"/>
                </a:lnTo>
                <a:lnTo>
                  <a:pt x="1965" y="1586"/>
                </a:lnTo>
                <a:lnTo>
                  <a:pt x="1963" y="1578"/>
                </a:lnTo>
                <a:lnTo>
                  <a:pt x="1960" y="1568"/>
                </a:lnTo>
                <a:lnTo>
                  <a:pt x="1954" y="1548"/>
                </a:lnTo>
                <a:lnTo>
                  <a:pt x="1954" y="1548"/>
                </a:lnTo>
                <a:close/>
                <a:moveTo>
                  <a:pt x="1901" y="1586"/>
                </a:moveTo>
                <a:lnTo>
                  <a:pt x="1901" y="1586"/>
                </a:lnTo>
                <a:lnTo>
                  <a:pt x="1906" y="1590"/>
                </a:lnTo>
                <a:lnTo>
                  <a:pt x="1912" y="1592"/>
                </a:lnTo>
                <a:lnTo>
                  <a:pt x="1926" y="1595"/>
                </a:lnTo>
                <a:lnTo>
                  <a:pt x="1926" y="1595"/>
                </a:lnTo>
                <a:lnTo>
                  <a:pt x="1928" y="1586"/>
                </a:lnTo>
                <a:lnTo>
                  <a:pt x="1928" y="1578"/>
                </a:lnTo>
                <a:lnTo>
                  <a:pt x="1929" y="1570"/>
                </a:lnTo>
                <a:lnTo>
                  <a:pt x="1932" y="1561"/>
                </a:lnTo>
                <a:lnTo>
                  <a:pt x="1932" y="1561"/>
                </a:lnTo>
                <a:lnTo>
                  <a:pt x="1930" y="1560"/>
                </a:lnTo>
                <a:lnTo>
                  <a:pt x="1928" y="1559"/>
                </a:lnTo>
                <a:lnTo>
                  <a:pt x="1926" y="1555"/>
                </a:lnTo>
                <a:lnTo>
                  <a:pt x="1922" y="1552"/>
                </a:lnTo>
                <a:lnTo>
                  <a:pt x="1920" y="1551"/>
                </a:lnTo>
                <a:lnTo>
                  <a:pt x="1917" y="1550"/>
                </a:lnTo>
                <a:lnTo>
                  <a:pt x="1917" y="1550"/>
                </a:lnTo>
                <a:lnTo>
                  <a:pt x="1916" y="1555"/>
                </a:lnTo>
                <a:lnTo>
                  <a:pt x="1913" y="1560"/>
                </a:lnTo>
                <a:lnTo>
                  <a:pt x="1908" y="1567"/>
                </a:lnTo>
                <a:lnTo>
                  <a:pt x="1904" y="1570"/>
                </a:lnTo>
                <a:lnTo>
                  <a:pt x="1902" y="1575"/>
                </a:lnTo>
                <a:lnTo>
                  <a:pt x="1901" y="1580"/>
                </a:lnTo>
                <a:lnTo>
                  <a:pt x="1901" y="1586"/>
                </a:lnTo>
                <a:lnTo>
                  <a:pt x="1901" y="1586"/>
                </a:lnTo>
                <a:close/>
                <a:moveTo>
                  <a:pt x="1374" y="1616"/>
                </a:moveTo>
                <a:lnTo>
                  <a:pt x="1374" y="1616"/>
                </a:lnTo>
                <a:lnTo>
                  <a:pt x="1383" y="1620"/>
                </a:lnTo>
                <a:lnTo>
                  <a:pt x="1392" y="1622"/>
                </a:lnTo>
                <a:lnTo>
                  <a:pt x="1401" y="1623"/>
                </a:lnTo>
                <a:lnTo>
                  <a:pt x="1410" y="1623"/>
                </a:lnTo>
                <a:lnTo>
                  <a:pt x="1418" y="1622"/>
                </a:lnTo>
                <a:lnTo>
                  <a:pt x="1426" y="1619"/>
                </a:lnTo>
                <a:lnTo>
                  <a:pt x="1433" y="1615"/>
                </a:lnTo>
                <a:lnTo>
                  <a:pt x="1440" y="1612"/>
                </a:lnTo>
                <a:lnTo>
                  <a:pt x="1452" y="1602"/>
                </a:lnTo>
                <a:lnTo>
                  <a:pt x="1464" y="1591"/>
                </a:lnTo>
                <a:lnTo>
                  <a:pt x="1475" y="1579"/>
                </a:lnTo>
                <a:lnTo>
                  <a:pt x="1485" y="1567"/>
                </a:lnTo>
                <a:lnTo>
                  <a:pt x="1485" y="1567"/>
                </a:lnTo>
                <a:lnTo>
                  <a:pt x="1484" y="1565"/>
                </a:lnTo>
                <a:lnTo>
                  <a:pt x="1482" y="1563"/>
                </a:lnTo>
                <a:lnTo>
                  <a:pt x="1484" y="1559"/>
                </a:lnTo>
                <a:lnTo>
                  <a:pt x="1484" y="1554"/>
                </a:lnTo>
                <a:lnTo>
                  <a:pt x="1482" y="1553"/>
                </a:lnTo>
                <a:lnTo>
                  <a:pt x="1480" y="1552"/>
                </a:lnTo>
                <a:lnTo>
                  <a:pt x="1480" y="1552"/>
                </a:lnTo>
                <a:lnTo>
                  <a:pt x="1469" y="1564"/>
                </a:lnTo>
                <a:lnTo>
                  <a:pt x="1457" y="1575"/>
                </a:lnTo>
                <a:lnTo>
                  <a:pt x="1433" y="1595"/>
                </a:lnTo>
                <a:lnTo>
                  <a:pt x="1433" y="1595"/>
                </a:lnTo>
                <a:lnTo>
                  <a:pt x="1412" y="1599"/>
                </a:lnTo>
                <a:lnTo>
                  <a:pt x="1392" y="1604"/>
                </a:lnTo>
                <a:lnTo>
                  <a:pt x="1384" y="1604"/>
                </a:lnTo>
                <a:lnTo>
                  <a:pt x="1375" y="1604"/>
                </a:lnTo>
                <a:lnTo>
                  <a:pt x="1368" y="1602"/>
                </a:lnTo>
                <a:lnTo>
                  <a:pt x="1361" y="1599"/>
                </a:lnTo>
                <a:lnTo>
                  <a:pt x="1361" y="1599"/>
                </a:lnTo>
                <a:lnTo>
                  <a:pt x="1364" y="1600"/>
                </a:lnTo>
                <a:lnTo>
                  <a:pt x="1366" y="1602"/>
                </a:lnTo>
                <a:lnTo>
                  <a:pt x="1368" y="1607"/>
                </a:lnTo>
                <a:lnTo>
                  <a:pt x="1371" y="1612"/>
                </a:lnTo>
                <a:lnTo>
                  <a:pt x="1374" y="1616"/>
                </a:lnTo>
                <a:lnTo>
                  <a:pt x="1374" y="1616"/>
                </a:lnTo>
                <a:close/>
                <a:moveTo>
                  <a:pt x="1977" y="1561"/>
                </a:moveTo>
                <a:lnTo>
                  <a:pt x="1977" y="1561"/>
                </a:lnTo>
                <a:lnTo>
                  <a:pt x="1979" y="1564"/>
                </a:lnTo>
                <a:lnTo>
                  <a:pt x="1980" y="1568"/>
                </a:lnTo>
                <a:lnTo>
                  <a:pt x="1981" y="1572"/>
                </a:lnTo>
                <a:lnTo>
                  <a:pt x="1984" y="1576"/>
                </a:lnTo>
                <a:lnTo>
                  <a:pt x="1984" y="1576"/>
                </a:lnTo>
                <a:lnTo>
                  <a:pt x="1992" y="1576"/>
                </a:lnTo>
                <a:lnTo>
                  <a:pt x="1999" y="1575"/>
                </a:lnTo>
                <a:lnTo>
                  <a:pt x="2011" y="1569"/>
                </a:lnTo>
                <a:lnTo>
                  <a:pt x="2011" y="1569"/>
                </a:lnTo>
                <a:lnTo>
                  <a:pt x="2011" y="1564"/>
                </a:lnTo>
                <a:lnTo>
                  <a:pt x="2009" y="1560"/>
                </a:lnTo>
                <a:lnTo>
                  <a:pt x="2005" y="1552"/>
                </a:lnTo>
                <a:lnTo>
                  <a:pt x="2005" y="1552"/>
                </a:lnTo>
                <a:lnTo>
                  <a:pt x="1996" y="1553"/>
                </a:lnTo>
                <a:lnTo>
                  <a:pt x="1989" y="1553"/>
                </a:lnTo>
                <a:lnTo>
                  <a:pt x="1986" y="1554"/>
                </a:lnTo>
                <a:lnTo>
                  <a:pt x="1982" y="1555"/>
                </a:lnTo>
                <a:lnTo>
                  <a:pt x="1979" y="1557"/>
                </a:lnTo>
                <a:lnTo>
                  <a:pt x="1977" y="1561"/>
                </a:lnTo>
                <a:lnTo>
                  <a:pt x="1977" y="1561"/>
                </a:lnTo>
                <a:close/>
                <a:moveTo>
                  <a:pt x="1476" y="1627"/>
                </a:moveTo>
                <a:lnTo>
                  <a:pt x="1476" y="1627"/>
                </a:lnTo>
                <a:lnTo>
                  <a:pt x="1474" y="1626"/>
                </a:lnTo>
                <a:lnTo>
                  <a:pt x="1473" y="1624"/>
                </a:lnTo>
                <a:lnTo>
                  <a:pt x="1472" y="1619"/>
                </a:lnTo>
                <a:lnTo>
                  <a:pt x="1471" y="1614"/>
                </a:lnTo>
                <a:lnTo>
                  <a:pt x="1470" y="1613"/>
                </a:lnTo>
                <a:lnTo>
                  <a:pt x="1467" y="1612"/>
                </a:lnTo>
                <a:lnTo>
                  <a:pt x="1467" y="1612"/>
                </a:lnTo>
                <a:lnTo>
                  <a:pt x="1463" y="1616"/>
                </a:lnTo>
                <a:lnTo>
                  <a:pt x="1460" y="1621"/>
                </a:lnTo>
                <a:lnTo>
                  <a:pt x="1460" y="1625"/>
                </a:lnTo>
                <a:lnTo>
                  <a:pt x="1461" y="1629"/>
                </a:lnTo>
                <a:lnTo>
                  <a:pt x="1463" y="1631"/>
                </a:lnTo>
                <a:lnTo>
                  <a:pt x="1466" y="1632"/>
                </a:lnTo>
                <a:lnTo>
                  <a:pt x="1471" y="1631"/>
                </a:lnTo>
                <a:lnTo>
                  <a:pt x="1476" y="1627"/>
                </a:lnTo>
                <a:lnTo>
                  <a:pt x="1476" y="1627"/>
                </a:lnTo>
                <a:close/>
                <a:moveTo>
                  <a:pt x="1151" y="2298"/>
                </a:moveTo>
                <a:lnTo>
                  <a:pt x="1151" y="2298"/>
                </a:lnTo>
                <a:lnTo>
                  <a:pt x="1153" y="2298"/>
                </a:lnTo>
                <a:lnTo>
                  <a:pt x="1153" y="2301"/>
                </a:lnTo>
                <a:lnTo>
                  <a:pt x="1153" y="2301"/>
                </a:lnTo>
                <a:lnTo>
                  <a:pt x="1147" y="2297"/>
                </a:lnTo>
                <a:lnTo>
                  <a:pt x="1142" y="2297"/>
                </a:lnTo>
                <a:lnTo>
                  <a:pt x="1137" y="2297"/>
                </a:lnTo>
                <a:lnTo>
                  <a:pt x="1131" y="2297"/>
                </a:lnTo>
                <a:lnTo>
                  <a:pt x="1119" y="2299"/>
                </a:lnTo>
                <a:lnTo>
                  <a:pt x="1107" y="2303"/>
                </a:lnTo>
                <a:lnTo>
                  <a:pt x="1107" y="2303"/>
                </a:lnTo>
                <a:lnTo>
                  <a:pt x="1094" y="2303"/>
                </a:lnTo>
                <a:lnTo>
                  <a:pt x="1082" y="2304"/>
                </a:lnTo>
                <a:lnTo>
                  <a:pt x="1058" y="2303"/>
                </a:lnTo>
                <a:lnTo>
                  <a:pt x="1035" y="2303"/>
                </a:lnTo>
                <a:lnTo>
                  <a:pt x="1012" y="2303"/>
                </a:lnTo>
                <a:lnTo>
                  <a:pt x="1012" y="2303"/>
                </a:lnTo>
                <a:lnTo>
                  <a:pt x="886" y="2307"/>
                </a:lnTo>
                <a:lnTo>
                  <a:pt x="760" y="2310"/>
                </a:lnTo>
                <a:lnTo>
                  <a:pt x="760" y="2310"/>
                </a:lnTo>
                <a:lnTo>
                  <a:pt x="714" y="2311"/>
                </a:lnTo>
                <a:lnTo>
                  <a:pt x="669" y="2311"/>
                </a:lnTo>
                <a:lnTo>
                  <a:pt x="625" y="2309"/>
                </a:lnTo>
                <a:lnTo>
                  <a:pt x="586" y="2306"/>
                </a:lnTo>
                <a:lnTo>
                  <a:pt x="586" y="2306"/>
                </a:lnTo>
                <a:lnTo>
                  <a:pt x="588" y="2309"/>
                </a:lnTo>
                <a:lnTo>
                  <a:pt x="592" y="2311"/>
                </a:lnTo>
                <a:lnTo>
                  <a:pt x="600" y="2314"/>
                </a:lnTo>
                <a:lnTo>
                  <a:pt x="612" y="2318"/>
                </a:lnTo>
                <a:lnTo>
                  <a:pt x="624" y="2319"/>
                </a:lnTo>
                <a:lnTo>
                  <a:pt x="643" y="2322"/>
                </a:lnTo>
                <a:lnTo>
                  <a:pt x="645" y="2322"/>
                </a:lnTo>
                <a:lnTo>
                  <a:pt x="646" y="2323"/>
                </a:lnTo>
                <a:lnTo>
                  <a:pt x="645" y="2324"/>
                </a:lnTo>
                <a:lnTo>
                  <a:pt x="643" y="2325"/>
                </a:lnTo>
                <a:lnTo>
                  <a:pt x="643" y="2325"/>
                </a:lnTo>
                <a:lnTo>
                  <a:pt x="665" y="2326"/>
                </a:lnTo>
                <a:lnTo>
                  <a:pt x="689" y="2329"/>
                </a:lnTo>
                <a:lnTo>
                  <a:pt x="738" y="2336"/>
                </a:lnTo>
                <a:lnTo>
                  <a:pt x="738" y="2336"/>
                </a:lnTo>
                <a:lnTo>
                  <a:pt x="735" y="2338"/>
                </a:lnTo>
                <a:lnTo>
                  <a:pt x="730" y="2339"/>
                </a:lnTo>
                <a:lnTo>
                  <a:pt x="720" y="2338"/>
                </a:lnTo>
                <a:lnTo>
                  <a:pt x="712" y="2337"/>
                </a:lnTo>
                <a:lnTo>
                  <a:pt x="707" y="2338"/>
                </a:lnTo>
                <a:lnTo>
                  <a:pt x="705" y="2340"/>
                </a:lnTo>
                <a:lnTo>
                  <a:pt x="705" y="2340"/>
                </a:lnTo>
                <a:lnTo>
                  <a:pt x="709" y="2342"/>
                </a:lnTo>
                <a:lnTo>
                  <a:pt x="715" y="2344"/>
                </a:lnTo>
                <a:lnTo>
                  <a:pt x="721" y="2344"/>
                </a:lnTo>
                <a:lnTo>
                  <a:pt x="723" y="2344"/>
                </a:lnTo>
                <a:lnTo>
                  <a:pt x="727" y="2342"/>
                </a:lnTo>
                <a:lnTo>
                  <a:pt x="727" y="2342"/>
                </a:lnTo>
                <a:lnTo>
                  <a:pt x="727" y="2347"/>
                </a:lnTo>
                <a:lnTo>
                  <a:pt x="729" y="2349"/>
                </a:lnTo>
                <a:lnTo>
                  <a:pt x="729" y="2349"/>
                </a:lnTo>
                <a:lnTo>
                  <a:pt x="750" y="2352"/>
                </a:lnTo>
                <a:lnTo>
                  <a:pt x="771" y="2353"/>
                </a:lnTo>
                <a:lnTo>
                  <a:pt x="793" y="2354"/>
                </a:lnTo>
                <a:lnTo>
                  <a:pt x="813" y="2355"/>
                </a:lnTo>
                <a:lnTo>
                  <a:pt x="855" y="2354"/>
                </a:lnTo>
                <a:lnTo>
                  <a:pt x="898" y="2353"/>
                </a:lnTo>
                <a:lnTo>
                  <a:pt x="898" y="2353"/>
                </a:lnTo>
                <a:lnTo>
                  <a:pt x="897" y="2355"/>
                </a:lnTo>
                <a:lnTo>
                  <a:pt x="897" y="2356"/>
                </a:lnTo>
                <a:lnTo>
                  <a:pt x="898" y="2356"/>
                </a:lnTo>
                <a:lnTo>
                  <a:pt x="901" y="2357"/>
                </a:lnTo>
                <a:lnTo>
                  <a:pt x="906" y="2357"/>
                </a:lnTo>
                <a:lnTo>
                  <a:pt x="911" y="2355"/>
                </a:lnTo>
                <a:lnTo>
                  <a:pt x="911" y="2355"/>
                </a:lnTo>
                <a:lnTo>
                  <a:pt x="907" y="2354"/>
                </a:lnTo>
                <a:lnTo>
                  <a:pt x="907" y="2353"/>
                </a:lnTo>
                <a:lnTo>
                  <a:pt x="909" y="2352"/>
                </a:lnTo>
                <a:lnTo>
                  <a:pt x="913" y="2351"/>
                </a:lnTo>
                <a:lnTo>
                  <a:pt x="919" y="2350"/>
                </a:lnTo>
                <a:lnTo>
                  <a:pt x="934" y="2348"/>
                </a:lnTo>
                <a:lnTo>
                  <a:pt x="947" y="2344"/>
                </a:lnTo>
                <a:lnTo>
                  <a:pt x="947" y="2344"/>
                </a:lnTo>
                <a:lnTo>
                  <a:pt x="945" y="2349"/>
                </a:lnTo>
                <a:lnTo>
                  <a:pt x="945" y="2350"/>
                </a:lnTo>
                <a:lnTo>
                  <a:pt x="947" y="2351"/>
                </a:lnTo>
                <a:lnTo>
                  <a:pt x="947" y="2351"/>
                </a:lnTo>
                <a:lnTo>
                  <a:pt x="948" y="2350"/>
                </a:lnTo>
                <a:lnTo>
                  <a:pt x="950" y="2349"/>
                </a:lnTo>
                <a:lnTo>
                  <a:pt x="956" y="2350"/>
                </a:lnTo>
                <a:lnTo>
                  <a:pt x="960" y="2351"/>
                </a:lnTo>
                <a:lnTo>
                  <a:pt x="963" y="2352"/>
                </a:lnTo>
                <a:lnTo>
                  <a:pt x="966" y="2351"/>
                </a:lnTo>
                <a:lnTo>
                  <a:pt x="966" y="2351"/>
                </a:lnTo>
                <a:lnTo>
                  <a:pt x="965" y="2349"/>
                </a:lnTo>
                <a:lnTo>
                  <a:pt x="966" y="2347"/>
                </a:lnTo>
                <a:lnTo>
                  <a:pt x="967" y="2346"/>
                </a:lnTo>
                <a:lnTo>
                  <a:pt x="970" y="2344"/>
                </a:lnTo>
                <a:lnTo>
                  <a:pt x="975" y="2343"/>
                </a:lnTo>
                <a:lnTo>
                  <a:pt x="981" y="2342"/>
                </a:lnTo>
                <a:lnTo>
                  <a:pt x="996" y="2342"/>
                </a:lnTo>
                <a:lnTo>
                  <a:pt x="1004" y="2342"/>
                </a:lnTo>
                <a:lnTo>
                  <a:pt x="1008" y="2340"/>
                </a:lnTo>
                <a:lnTo>
                  <a:pt x="1008" y="2340"/>
                </a:lnTo>
                <a:lnTo>
                  <a:pt x="1005" y="2340"/>
                </a:lnTo>
                <a:lnTo>
                  <a:pt x="1003" y="2339"/>
                </a:lnTo>
                <a:lnTo>
                  <a:pt x="1002" y="2338"/>
                </a:lnTo>
                <a:lnTo>
                  <a:pt x="1002" y="2338"/>
                </a:lnTo>
                <a:lnTo>
                  <a:pt x="1006" y="2339"/>
                </a:lnTo>
                <a:lnTo>
                  <a:pt x="1008" y="2338"/>
                </a:lnTo>
                <a:lnTo>
                  <a:pt x="1015" y="2337"/>
                </a:lnTo>
                <a:lnTo>
                  <a:pt x="1017" y="2337"/>
                </a:lnTo>
                <a:lnTo>
                  <a:pt x="1019" y="2337"/>
                </a:lnTo>
                <a:lnTo>
                  <a:pt x="1020" y="2338"/>
                </a:lnTo>
                <a:lnTo>
                  <a:pt x="1021" y="2340"/>
                </a:lnTo>
                <a:lnTo>
                  <a:pt x="1021" y="2340"/>
                </a:lnTo>
                <a:lnTo>
                  <a:pt x="1018" y="2340"/>
                </a:lnTo>
                <a:lnTo>
                  <a:pt x="1015" y="2340"/>
                </a:lnTo>
                <a:lnTo>
                  <a:pt x="1011" y="2340"/>
                </a:lnTo>
                <a:lnTo>
                  <a:pt x="1011" y="2341"/>
                </a:lnTo>
                <a:lnTo>
                  <a:pt x="1010" y="2342"/>
                </a:lnTo>
                <a:lnTo>
                  <a:pt x="1010" y="2342"/>
                </a:lnTo>
                <a:lnTo>
                  <a:pt x="1025" y="2341"/>
                </a:lnTo>
                <a:lnTo>
                  <a:pt x="1033" y="2340"/>
                </a:lnTo>
                <a:lnTo>
                  <a:pt x="1038" y="2338"/>
                </a:lnTo>
                <a:lnTo>
                  <a:pt x="1038" y="2338"/>
                </a:lnTo>
                <a:lnTo>
                  <a:pt x="1032" y="2338"/>
                </a:lnTo>
                <a:lnTo>
                  <a:pt x="1030" y="2337"/>
                </a:lnTo>
                <a:lnTo>
                  <a:pt x="1030" y="2336"/>
                </a:lnTo>
                <a:lnTo>
                  <a:pt x="1030" y="2334"/>
                </a:lnTo>
                <a:lnTo>
                  <a:pt x="1030" y="2334"/>
                </a:lnTo>
                <a:lnTo>
                  <a:pt x="1027" y="2336"/>
                </a:lnTo>
                <a:lnTo>
                  <a:pt x="1025" y="2337"/>
                </a:lnTo>
                <a:lnTo>
                  <a:pt x="1022" y="2337"/>
                </a:lnTo>
                <a:lnTo>
                  <a:pt x="1020" y="2336"/>
                </a:lnTo>
                <a:lnTo>
                  <a:pt x="1013" y="2334"/>
                </a:lnTo>
                <a:lnTo>
                  <a:pt x="1008" y="2329"/>
                </a:lnTo>
                <a:lnTo>
                  <a:pt x="1008" y="2329"/>
                </a:lnTo>
                <a:lnTo>
                  <a:pt x="1027" y="2328"/>
                </a:lnTo>
                <a:lnTo>
                  <a:pt x="1047" y="2327"/>
                </a:lnTo>
                <a:lnTo>
                  <a:pt x="1083" y="2323"/>
                </a:lnTo>
                <a:lnTo>
                  <a:pt x="1119" y="2319"/>
                </a:lnTo>
                <a:lnTo>
                  <a:pt x="1155" y="2314"/>
                </a:lnTo>
                <a:lnTo>
                  <a:pt x="1155" y="2314"/>
                </a:lnTo>
                <a:lnTo>
                  <a:pt x="1152" y="2314"/>
                </a:lnTo>
                <a:lnTo>
                  <a:pt x="1148" y="2316"/>
                </a:lnTo>
                <a:lnTo>
                  <a:pt x="1145" y="2314"/>
                </a:lnTo>
                <a:lnTo>
                  <a:pt x="1145" y="2314"/>
                </a:lnTo>
                <a:lnTo>
                  <a:pt x="1144" y="2312"/>
                </a:lnTo>
                <a:lnTo>
                  <a:pt x="1144" y="2312"/>
                </a:lnTo>
                <a:lnTo>
                  <a:pt x="1155" y="2310"/>
                </a:lnTo>
                <a:lnTo>
                  <a:pt x="1166" y="2307"/>
                </a:lnTo>
                <a:lnTo>
                  <a:pt x="1188" y="2304"/>
                </a:lnTo>
                <a:lnTo>
                  <a:pt x="1199" y="2301"/>
                </a:lnTo>
                <a:lnTo>
                  <a:pt x="1209" y="2297"/>
                </a:lnTo>
                <a:lnTo>
                  <a:pt x="1218" y="2293"/>
                </a:lnTo>
                <a:lnTo>
                  <a:pt x="1222" y="2291"/>
                </a:lnTo>
                <a:lnTo>
                  <a:pt x="1225" y="2288"/>
                </a:lnTo>
                <a:lnTo>
                  <a:pt x="1225" y="2288"/>
                </a:lnTo>
                <a:lnTo>
                  <a:pt x="1233" y="2291"/>
                </a:lnTo>
                <a:lnTo>
                  <a:pt x="1236" y="2292"/>
                </a:lnTo>
                <a:lnTo>
                  <a:pt x="1237" y="2292"/>
                </a:lnTo>
                <a:lnTo>
                  <a:pt x="1238" y="2292"/>
                </a:lnTo>
                <a:lnTo>
                  <a:pt x="1238" y="2292"/>
                </a:lnTo>
                <a:lnTo>
                  <a:pt x="1230" y="2285"/>
                </a:lnTo>
                <a:lnTo>
                  <a:pt x="1224" y="2282"/>
                </a:lnTo>
                <a:lnTo>
                  <a:pt x="1219" y="2281"/>
                </a:lnTo>
                <a:lnTo>
                  <a:pt x="1219" y="2281"/>
                </a:lnTo>
                <a:lnTo>
                  <a:pt x="1217" y="2285"/>
                </a:lnTo>
                <a:lnTo>
                  <a:pt x="1215" y="2289"/>
                </a:lnTo>
                <a:lnTo>
                  <a:pt x="1213" y="2291"/>
                </a:lnTo>
                <a:lnTo>
                  <a:pt x="1208" y="2293"/>
                </a:lnTo>
                <a:lnTo>
                  <a:pt x="1200" y="2296"/>
                </a:lnTo>
                <a:lnTo>
                  <a:pt x="1190" y="2298"/>
                </a:lnTo>
                <a:lnTo>
                  <a:pt x="1179" y="2299"/>
                </a:lnTo>
                <a:lnTo>
                  <a:pt x="1170" y="2298"/>
                </a:lnTo>
                <a:lnTo>
                  <a:pt x="1151" y="2298"/>
                </a:lnTo>
                <a:lnTo>
                  <a:pt x="1151" y="2298"/>
                </a:lnTo>
                <a:close/>
                <a:moveTo>
                  <a:pt x="1213" y="2355"/>
                </a:moveTo>
                <a:lnTo>
                  <a:pt x="1213" y="2355"/>
                </a:lnTo>
                <a:lnTo>
                  <a:pt x="1205" y="2358"/>
                </a:lnTo>
                <a:lnTo>
                  <a:pt x="1197" y="2361"/>
                </a:lnTo>
                <a:lnTo>
                  <a:pt x="1178" y="2364"/>
                </a:lnTo>
                <a:lnTo>
                  <a:pt x="1159" y="2366"/>
                </a:lnTo>
                <a:lnTo>
                  <a:pt x="1151" y="2368"/>
                </a:lnTo>
                <a:lnTo>
                  <a:pt x="1142" y="2370"/>
                </a:lnTo>
                <a:lnTo>
                  <a:pt x="1142" y="2370"/>
                </a:lnTo>
                <a:lnTo>
                  <a:pt x="1197" y="2384"/>
                </a:lnTo>
                <a:lnTo>
                  <a:pt x="1250" y="2398"/>
                </a:lnTo>
                <a:lnTo>
                  <a:pt x="1305" y="2412"/>
                </a:lnTo>
                <a:lnTo>
                  <a:pt x="1333" y="2418"/>
                </a:lnTo>
                <a:lnTo>
                  <a:pt x="1361" y="2424"/>
                </a:lnTo>
                <a:lnTo>
                  <a:pt x="1361" y="2424"/>
                </a:lnTo>
                <a:lnTo>
                  <a:pt x="1354" y="2400"/>
                </a:lnTo>
                <a:lnTo>
                  <a:pt x="1349" y="2377"/>
                </a:lnTo>
                <a:lnTo>
                  <a:pt x="1349" y="2377"/>
                </a:lnTo>
                <a:lnTo>
                  <a:pt x="1316" y="2367"/>
                </a:lnTo>
                <a:lnTo>
                  <a:pt x="1299" y="2363"/>
                </a:lnTo>
                <a:lnTo>
                  <a:pt x="1282" y="2358"/>
                </a:lnTo>
                <a:lnTo>
                  <a:pt x="1265" y="2355"/>
                </a:lnTo>
                <a:lnTo>
                  <a:pt x="1247" y="2353"/>
                </a:lnTo>
                <a:lnTo>
                  <a:pt x="1230" y="2353"/>
                </a:lnTo>
                <a:lnTo>
                  <a:pt x="1213" y="2355"/>
                </a:lnTo>
                <a:lnTo>
                  <a:pt x="1213" y="2355"/>
                </a:lnTo>
                <a:close/>
                <a:moveTo>
                  <a:pt x="652" y="2381"/>
                </a:moveTo>
                <a:lnTo>
                  <a:pt x="652" y="2381"/>
                </a:lnTo>
                <a:lnTo>
                  <a:pt x="655" y="2380"/>
                </a:lnTo>
                <a:lnTo>
                  <a:pt x="655" y="2380"/>
                </a:lnTo>
                <a:lnTo>
                  <a:pt x="654" y="2379"/>
                </a:lnTo>
                <a:lnTo>
                  <a:pt x="654" y="2379"/>
                </a:lnTo>
                <a:lnTo>
                  <a:pt x="641" y="2376"/>
                </a:lnTo>
                <a:lnTo>
                  <a:pt x="626" y="2373"/>
                </a:lnTo>
                <a:lnTo>
                  <a:pt x="596" y="2369"/>
                </a:lnTo>
                <a:lnTo>
                  <a:pt x="580" y="2367"/>
                </a:lnTo>
                <a:lnTo>
                  <a:pt x="565" y="2364"/>
                </a:lnTo>
                <a:lnTo>
                  <a:pt x="551" y="2359"/>
                </a:lnTo>
                <a:lnTo>
                  <a:pt x="539" y="2353"/>
                </a:lnTo>
                <a:lnTo>
                  <a:pt x="539" y="2353"/>
                </a:lnTo>
                <a:lnTo>
                  <a:pt x="500" y="2359"/>
                </a:lnTo>
                <a:lnTo>
                  <a:pt x="460" y="2366"/>
                </a:lnTo>
                <a:lnTo>
                  <a:pt x="421" y="2373"/>
                </a:lnTo>
                <a:lnTo>
                  <a:pt x="402" y="2378"/>
                </a:lnTo>
                <a:lnTo>
                  <a:pt x="384" y="2383"/>
                </a:lnTo>
                <a:lnTo>
                  <a:pt x="384" y="2383"/>
                </a:lnTo>
                <a:lnTo>
                  <a:pt x="384" y="2387"/>
                </a:lnTo>
                <a:lnTo>
                  <a:pt x="383" y="2393"/>
                </a:lnTo>
                <a:lnTo>
                  <a:pt x="380" y="2402"/>
                </a:lnTo>
                <a:lnTo>
                  <a:pt x="374" y="2412"/>
                </a:lnTo>
                <a:lnTo>
                  <a:pt x="372" y="2417"/>
                </a:lnTo>
                <a:lnTo>
                  <a:pt x="371" y="2424"/>
                </a:lnTo>
                <a:lnTo>
                  <a:pt x="371" y="2424"/>
                </a:lnTo>
                <a:lnTo>
                  <a:pt x="442" y="2414"/>
                </a:lnTo>
                <a:lnTo>
                  <a:pt x="513" y="2404"/>
                </a:lnTo>
                <a:lnTo>
                  <a:pt x="583" y="2393"/>
                </a:lnTo>
                <a:lnTo>
                  <a:pt x="652" y="2381"/>
                </a:lnTo>
                <a:lnTo>
                  <a:pt x="652" y="2381"/>
                </a:lnTo>
                <a:close/>
                <a:moveTo>
                  <a:pt x="826" y="2377"/>
                </a:moveTo>
                <a:lnTo>
                  <a:pt x="826" y="2377"/>
                </a:lnTo>
                <a:lnTo>
                  <a:pt x="826" y="2402"/>
                </a:lnTo>
                <a:lnTo>
                  <a:pt x="826" y="2402"/>
                </a:lnTo>
                <a:lnTo>
                  <a:pt x="833" y="2405"/>
                </a:lnTo>
                <a:lnTo>
                  <a:pt x="839" y="2408"/>
                </a:lnTo>
                <a:lnTo>
                  <a:pt x="846" y="2409"/>
                </a:lnTo>
                <a:lnTo>
                  <a:pt x="854" y="2410"/>
                </a:lnTo>
                <a:lnTo>
                  <a:pt x="869" y="2411"/>
                </a:lnTo>
                <a:lnTo>
                  <a:pt x="876" y="2412"/>
                </a:lnTo>
                <a:lnTo>
                  <a:pt x="883" y="2415"/>
                </a:lnTo>
                <a:lnTo>
                  <a:pt x="883" y="2415"/>
                </a:lnTo>
                <a:lnTo>
                  <a:pt x="883" y="2403"/>
                </a:lnTo>
                <a:lnTo>
                  <a:pt x="883" y="2393"/>
                </a:lnTo>
                <a:lnTo>
                  <a:pt x="881" y="2383"/>
                </a:lnTo>
                <a:lnTo>
                  <a:pt x="876" y="2374"/>
                </a:lnTo>
                <a:lnTo>
                  <a:pt x="876" y="2374"/>
                </a:lnTo>
                <a:lnTo>
                  <a:pt x="868" y="2376"/>
                </a:lnTo>
                <a:lnTo>
                  <a:pt x="854" y="2377"/>
                </a:lnTo>
                <a:lnTo>
                  <a:pt x="826" y="2377"/>
                </a:lnTo>
                <a:lnTo>
                  <a:pt x="826" y="2377"/>
                </a:lnTo>
                <a:close/>
                <a:moveTo>
                  <a:pt x="900" y="2415"/>
                </a:moveTo>
                <a:lnTo>
                  <a:pt x="900" y="2415"/>
                </a:lnTo>
                <a:lnTo>
                  <a:pt x="926" y="2416"/>
                </a:lnTo>
                <a:lnTo>
                  <a:pt x="937" y="2415"/>
                </a:lnTo>
                <a:lnTo>
                  <a:pt x="944" y="2414"/>
                </a:lnTo>
                <a:lnTo>
                  <a:pt x="949" y="2413"/>
                </a:lnTo>
                <a:lnTo>
                  <a:pt x="949" y="2413"/>
                </a:lnTo>
                <a:lnTo>
                  <a:pt x="949" y="2402"/>
                </a:lnTo>
                <a:lnTo>
                  <a:pt x="950" y="2394"/>
                </a:lnTo>
                <a:lnTo>
                  <a:pt x="950" y="2385"/>
                </a:lnTo>
                <a:lnTo>
                  <a:pt x="949" y="2377"/>
                </a:lnTo>
                <a:lnTo>
                  <a:pt x="949" y="2377"/>
                </a:lnTo>
                <a:lnTo>
                  <a:pt x="927" y="2376"/>
                </a:lnTo>
                <a:lnTo>
                  <a:pt x="902" y="2374"/>
                </a:lnTo>
                <a:lnTo>
                  <a:pt x="902" y="2374"/>
                </a:lnTo>
                <a:lnTo>
                  <a:pt x="901" y="2380"/>
                </a:lnTo>
                <a:lnTo>
                  <a:pt x="900" y="2384"/>
                </a:lnTo>
                <a:lnTo>
                  <a:pt x="900" y="2394"/>
                </a:lnTo>
                <a:lnTo>
                  <a:pt x="901" y="2403"/>
                </a:lnTo>
                <a:lnTo>
                  <a:pt x="900" y="2415"/>
                </a:lnTo>
                <a:lnTo>
                  <a:pt x="900" y="2415"/>
                </a:lnTo>
                <a:close/>
                <a:moveTo>
                  <a:pt x="807" y="2433"/>
                </a:moveTo>
                <a:lnTo>
                  <a:pt x="807" y="2433"/>
                </a:lnTo>
                <a:lnTo>
                  <a:pt x="808" y="2448"/>
                </a:lnTo>
                <a:lnTo>
                  <a:pt x="811" y="2463"/>
                </a:lnTo>
                <a:lnTo>
                  <a:pt x="815" y="2478"/>
                </a:lnTo>
                <a:lnTo>
                  <a:pt x="822" y="2491"/>
                </a:lnTo>
                <a:lnTo>
                  <a:pt x="822" y="2491"/>
                </a:lnTo>
                <a:lnTo>
                  <a:pt x="829" y="2494"/>
                </a:lnTo>
                <a:lnTo>
                  <a:pt x="838" y="2498"/>
                </a:lnTo>
                <a:lnTo>
                  <a:pt x="857" y="2503"/>
                </a:lnTo>
                <a:lnTo>
                  <a:pt x="879" y="2506"/>
                </a:lnTo>
                <a:lnTo>
                  <a:pt x="900" y="2506"/>
                </a:lnTo>
                <a:lnTo>
                  <a:pt x="920" y="2505"/>
                </a:lnTo>
                <a:lnTo>
                  <a:pt x="931" y="2504"/>
                </a:lnTo>
                <a:lnTo>
                  <a:pt x="941" y="2501"/>
                </a:lnTo>
                <a:lnTo>
                  <a:pt x="950" y="2499"/>
                </a:lnTo>
                <a:lnTo>
                  <a:pt x="958" y="2494"/>
                </a:lnTo>
                <a:lnTo>
                  <a:pt x="965" y="2490"/>
                </a:lnTo>
                <a:lnTo>
                  <a:pt x="973" y="2485"/>
                </a:lnTo>
                <a:lnTo>
                  <a:pt x="973" y="2485"/>
                </a:lnTo>
                <a:lnTo>
                  <a:pt x="972" y="2478"/>
                </a:lnTo>
                <a:lnTo>
                  <a:pt x="973" y="2472"/>
                </a:lnTo>
                <a:lnTo>
                  <a:pt x="974" y="2457"/>
                </a:lnTo>
                <a:lnTo>
                  <a:pt x="974" y="2450"/>
                </a:lnTo>
                <a:lnTo>
                  <a:pt x="974" y="2443"/>
                </a:lnTo>
                <a:lnTo>
                  <a:pt x="973" y="2437"/>
                </a:lnTo>
                <a:lnTo>
                  <a:pt x="971" y="2430"/>
                </a:lnTo>
                <a:lnTo>
                  <a:pt x="971" y="2430"/>
                </a:lnTo>
                <a:lnTo>
                  <a:pt x="950" y="2433"/>
                </a:lnTo>
                <a:lnTo>
                  <a:pt x="930" y="2434"/>
                </a:lnTo>
                <a:lnTo>
                  <a:pt x="909" y="2435"/>
                </a:lnTo>
                <a:lnTo>
                  <a:pt x="887" y="2437"/>
                </a:lnTo>
                <a:lnTo>
                  <a:pt x="845" y="2435"/>
                </a:lnTo>
                <a:lnTo>
                  <a:pt x="807" y="2433"/>
                </a:lnTo>
                <a:lnTo>
                  <a:pt x="807" y="2433"/>
                </a:lnTo>
                <a:close/>
                <a:moveTo>
                  <a:pt x="745" y="2461"/>
                </a:moveTo>
                <a:lnTo>
                  <a:pt x="745" y="2461"/>
                </a:lnTo>
                <a:lnTo>
                  <a:pt x="744" y="2460"/>
                </a:lnTo>
                <a:lnTo>
                  <a:pt x="744" y="2458"/>
                </a:lnTo>
                <a:lnTo>
                  <a:pt x="745" y="2454"/>
                </a:lnTo>
                <a:lnTo>
                  <a:pt x="745" y="2449"/>
                </a:lnTo>
                <a:lnTo>
                  <a:pt x="745" y="2446"/>
                </a:lnTo>
                <a:lnTo>
                  <a:pt x="743" y="2444"/>
                </a:lnTo>
                <a:lnTo>
                  <a:pt x="743" y="2444"/>
                </a:lnTo>
                <a:lnTo>
                  <a:pt x="739" y="2445"/>
                </a:lnTo>
                <a:lnTo>
                  <a:pt x="736" y="2446"/>
                </a:lnTo>
                <a:lnTo>
                  <a:pt x="733" y="2447"/>
                </a:lnTo>
                <a:lnTo>
                  <a:pt x="729" y="2446"/>
                </a:lnTo>
                <a:lnTo>
                  <a:pt x="729" y="2446"/>
                </a:lnTo>
                <a:lnTo>
                  <a:pt x="729" y="2463"/>
                </a:lnTo>
                <a:lnTo>
                  <a:pt x="729" y="2463"/>
                </a:lnTo>
                <a:lnTo>
                  <a:pt x="739" y="2463"/>
                </a:lnTo>
                <a:lnTo>
                  <a:pt x="743" y="2462"/>
                </a:lnTo>
                <a:lnTo>
                  <a:pt x="745" y="2461"/>
                </a:lnTo>
                <a:lnTo>
                  <a:pt x="745" y="2461"/>
                </a:lnTo>
                <a:close/>
                <a:moveTo>
                  <a:pt x="764" y="2457"/>
                </a:moveTo>
                <a:lnTo>
                  <a:pt x="764" y="2457"/>
                </a:lnTo>
                <a:lnTo>
                  <a:pt x="764" y="2468"/>
                </a:lnTo>
                <a:lnTo>
                  <a:pt x="764" y="2468"/>
                </a:lnTo>
                <a:lnTo>
                  <a:pt x="770" y="2465"/>
                </a:lnTo>
                <a:lnTo>
                  <a:pt x="777" y="2464"/>
                </a:lnTo>
                <a:lnTo>
                  <a:pt x="783" y="2461"/>
                </a:lnTo>
                <a:lnTo>
                  <a:pt x="785" y="2460"/>
                </a:lnTo>
                <a:lnTo>
                  <a:pt x="788" y="2457"/>
                </a:lnTo>
                <a:lnTo>
                  <a:pt x="788" y="2457"/>
                </a:lnTo>
                <a:lnTo>
                  <a:pt x="783" y="2456"/>
                </a:lnTo>
                <a:lnTo>
                  <a:pt x="778" y="2456"/>
                </a:lnTo>
                <a:lnTo>
                  <a:pt x="764" y="2457"/>
                </a:lnTo>
                <a:lnTo>
                  <a:pt x="764" y="2457"/>
                </a:lnTo>
                <a:close/>
                <a:moveTo>
                  <a:pt x="734" y="2502"/>
                </a:moveTo>
                <a:lnTo>
                  <a:pt x="734" y="2502"/>
                </a:lnTo>
                <a:lnTo>
                  <a:pt x="738" y="2501"/>
                </a:lnTo>
                <a:lnTo>
                  <a:pt x="740" y="2499"/>
                </a:lnTo>
                <a:lnTo>
                  <a:pt x="742" y="2498"/>
                </a:lnTo>
                <a:lnTo>
                  <a:pt x="743" y="2495"/>
                </a:lnTo>
                <a:lnTo>
                  <a:pt x="744" y="2490"/>
                </a:lnTo>
                <a:lnTo>
                  <a:pt x="745" y="2483"/>
                </a:lnTo>
                <a:lnTo>
                  <a:pt x="745" y="2483"/>
                </a:lnTo>
                <a:lnTo>
                  <a:pt x="743" y="2483"/>
                </a:lnTo>
                <a:lnTo>
                  <a:pt x="739" y="2482"/>
                </a:lnTo>
                <a:lnTo>
                  <a:pt x="735" y="2480"/>
                </a:lnTo>
                <a:lnTo>
                  <a:pt x="731" y="2478"/>
                </a:lnTo>
                <a:lnTo>
                  <a:pt x="728" y="2478"/>
                </a:lnTo>
                <a:lnTo>
                  <a:pt x="724" y="2478"/>
                </a:lnTo>
                <a:lnTo>
                  <a:pt x="724" y="2478"/>
                </a:lnTo>
                <a:lnTo>
                  <a:pt x="724" y="2487"/>
                </a:lnTo>
                <a:lnTo>
                  <a:pt x="725" y="2493"/>
                </a:lnTo>
                <a:lnTo>
                  <a:pt x="730" y="2499"/>
                </a:lnTo>
                <a:lnTo>
                  <a:pt x="734" y="2502"/>
                </a:lnTo>
                <a:lnTo>
                  <a:pt x="734" y="2502"/>
                </a:lnTo>
                <a:close/>
                <a:moveTo>
                  <a:pt x="924" y="2604"/>
                </a:moveTo>
                <a:lnTo>
                  <a:pt x="924" y="2604"/>
                </a:lnTo>
                <a:lnTo>
                  <a:pt x="925" y="2592"/>
                </a:lnTo>
                <a:lnTo>
                  <a:pt x="927" y="2581"/>
                </a:lnTo>
                <a:lnTo>
                  <a:pt x="930" y="2562"/>
                </a:lnTo>
                <a:lnTo>
                  <a:pt x="931" y="2553"/>
                </a:lnTo>
                <a:lnTo>
                  <a:pt x="931" y="2544"/>
                </a:lnTo>
                <a:lnTo>
                  <a:pt x="930" y="2533"/>
                </a:lnTo>
                <a:lnTo>
                  <a:pt x="928" y="2521"/>
                </a:lnTo>
                <a:lnTo>
                  <a:pt x="928" y="2521"/>
                </a:lnTo>
                <a:lnTo>
                  <a:pt x="905" y="2523"/>
                </a:lnTo>
                <a:lnTo>
                  <a:pt x="885" y="2523"/>
                </a:lnTo>
                <a:lnTo>
                  <a:pt x="864" y="2521"/>
                </a:lnTo>
                <a:lnTo>
                  <a:pt x="853" y="2519"/>
                </a:lnTo>
                <a:lnTo>
                  <a:pt x="841" y="2517"/>
                </a:lnTo>
                <a:lnTo>
                  <a:pt x="841" y="2517"/>
                </a:lnTo>
                <a:lnTo>
                  <a:pt x="841" y="2562"/>
                </a:lnTo>
                <a:lnTo>
                  <a:pt x="841" y="2584"/>
                </a:lnTo>
                <a:lnTo>
                  <a:pt x="839" y="2610"/>
                </a:lnTo>
                <a:lnTo>
                  <a:pt x="839" y="2610"/>
                </a:lnTo>
                <a:lnTo>
                  <a:pt x="851" y="2613"/>
                </a:lnTo>
                <a:lnTo>
                  <a:pt x="861" y="2614"/>
                </a:lnTo>
                <a:lnTo>
                  <a:pt x="872" y="2615"/>
                </a:lnTo>
                <a:lnTo>
                  <a:pt x="882" y="2615"/>
                </a:lnTo>
                <a:lnTo>
                  <a:pt x="891" y="2614"/>
                </a:lnTo>
                <a:lnTo>
                  <a:pt x="902" y="2612"/>
                </a:lnTo>
                <a:lnTo>
                  <a:pt x="913" y="2609"/>
                </a:lnTo>
                <a:lnTo>
                  <a:pt x="924" y="2604"/>
                </a:lnTo>
                <a:lnTo>
                  <a:pt x="924" y="2604"/>
                </a:lnTo>
                <a:close/>
                <a:moveTo>
                  <a:pt x="830" y="2657"/>
                </a:moveTo>
                <a:lnTo>
                  <a:pt x="830" y="2657"/>
                </a:lnTo>
                <a:lnTo>
                  <a:pt x="843" y="2660"/>
                </a:lnTo>
                <a:lnTo>
                  <a:pt x="858" y="2662"/>
                </a:lnTo>
                <a:lnTo>
                  <a:pt x="875" y="2664"/>
                </a:lnTo>
                <a:lnTo>
                  <a:pt x="891" y="2662"/>
                </a:lnTo>
                <a:lnTo>
                  <a:pt x="900" y="2660"/>
                </a:lnTo>
                <a:lnTo>
                  <a:pt x="906" y="2658"/>
                </a:lnTo>
                <a:lnTo>
                  <a:pt x="913" y="2655"/>
                </a:lnTo>
                <a:lnTo>
                  <a:pt x="919" y="2651"/>
                </a:lnTo>
                <a:lnTo>
                  <a:pt x="924" y="2646"/>
                </a:lnTo>
                <a:lnTo>
                  <a:pt x="927" y="2640"/>
                </a:lnTo>
                <a:lnTo>
                  <a:pt x="929" y="2634"/>
                </a:lnTo>
                <a:lnTo>
                  <a:pt x="930" y="2625"/>
                </a:lnTo>
                <a:lnTo>
                  <a:pt x="930" y="2625"/>
                </a:lnTo>
                <a:lnTo>
                  <a:pt x="904" y="2631"/>
                </a:lnTo>
                <a:lnTo>
                  <a:pt x="891" y="2634"/>
                </a:lnTo>
                <a:lnTo>
                  <a:pt x="880" y="2635"/>
                </a:lnTo>
                <a:lnTo>
                  <a:pt x="867" y="2635"/>
                </a:lnTo>
                <a:lnTo>
                  <a:pt x="855" y="2632"/>
                </a:lnTo>
                <a:lnTo>
                  <a:pt x="843" y="2629"/>
                </a:lnTo>
                <a:lnTo>
                  <a:pt x="830" y="2625"/>
                </a:lnTo>
                <a:lnTo>
                  <a:pt x="830" y="2625"/>
                </a:lnTo>
                <a:lnTo>
                  <a:pt x="830" y="2657"/>
                </a:lnTo>
                <a:lnTo>
                  <a:pt x="830" y="2657"/>
                </a:lnTo>
                <a:close/>
                <a:moveTo>
                  <a:pt x="42" y="2694"/>
                </a:moveTo>
                <a:lnTo>
                  <a:pt x="42" y="2694"/>
                </a:lnTo>
                <a:lnTo>
                  <a:pt x="46" y="2692"/>
                </a:lnTo>
                <a:lnTo>
                  <a:pt x="49" y="2694"/>
                </a:lnTo>
                <a:lnTo>
                  <a:pt x="55" y="2695"/>
                </a:lnTo>
                <a:lnTo>
                  <a:pt x="61" y="2696"/>
                </a:lnTo>
                <a:lnTo>
                  <a:pt x="63" y="2695"/>
                </a:lnTo>
                <a:lnTo>
                  <a:pt x="66" y="2694"/>
                </a:lnTo>
                <a:lnTo>
                  <a:pt x="66" y="2694"/>
                </a:lnTo>
                <a:lnTo>
                  <a:pt x="63" y="2687"/>
                </a:lnTo>
                <a:lnTo>
                  <a:pt x="61" y="2683"/>
                </a:lnTo>
                <a:lnTo>
                  <a:pt x="56" y="2679"/>
                </a:lnTo>
                <a:lnTo>
                  <a:pt x="51" y="2676"/>
                </a:lnTo>
                <a:lnTo>
                  <a:pt x="51" y="2676"/>
                </a:lnTo>
                <a:lnTo>
                  <a:pt x="42" y="2694"/>
                </a:lnTo>
                <a:lnTo>
                  <a:pt x="42" y="2694"/>
                </a:lnTo>
                <a:close/>
                <a:moveTo>
                  <a:pt x="861" y="2681"/>
                </a:moveTo>
                <a:lnTo>
                  <a:pt x="861" y="2681"/>
                </a:lnTo>
                <a:lnTo>
                  <a:pt x="862" y="2684"/>
                </a:lnTo>
                <a:lnTo>
                  <a:pt x="864" y="2688"/>
                </a:lnTo>
                <a:lnTo>
                  <a:pt x="866" y="2690"/>
                </a:lnTo>
                <a:lnTo>
                  <a:pt x="868" y="2692"/>
                </a:lnTo>
                <a:lnTo>
                  <a:pt x="872" y="2695"/>
                </a:lnTo>
                <a:lnTo>
                  <a:pt x="879" y="2695"/>
                </a:lnTo>
                <a:lnTo>
                  <a:pt x="884" y="2694"/>
                </a:lnTo>
                <a:lnTo>
                  <a:pt x="888" y="2690"/>
                </a:lnTo>
                <a:lnTo>
                  <a:pt x="891" y="2686"/>
                </a:lnTo>
                <a:lnTo>
                  <a:pt x="891" y="2683"/>
                </a:lnTo>
                <a:lnTo>
                  <a:pt x="891" y="2681"/>
                </a:lnTo>
                <a:lnTo>
                  <a:pt x="891" y="2681"/>
                </a:lnTo>
                <a:lnTo>
                  <a:pt x="884" y="2680"/>
                </a:lnTo>
                <a:lnTo>
                  <a:pt x="877" y="2680"/>
                </a:lnTo>
                <a:lnTo>
                  <a:pt x="871" y="2681"/>
                </a:lnTo>
                <a:lnTo>
                  <a:pt x="861" y="2681"/>
                </a:lnTo>
                <a:lnTo>
                  <a:pt x="861" y="2681"/>
                </a:lnTo>
                <a:close/>
                <a:moveTo>
                  <a:pt x="1625" y="2699"/>
                </a:moveTo>
                <a:lnTo>
                  <a:pt x="1625" y="2699"/>
                </a:lnTo>
                <a:lnTo>
                  <a:pt x="1622" y="2700"/>
                </a:lnTo>
                <a:lnTo>
                  <a:pt x="1618" y="2700"/>
                </a:lnTo>
                <a:lnTo>
                  <a:pt x="1613" y="2698"/>
                </a:lnTo>
                <a:lnTo>
                  <a:pt x="1607" y="2696"/>
                </a:lnTo>
                <a:lnTo>
                  <a:pt x="1602" y="2695"/>
                </a:lnTo>
                <a:lnTo>
                  <a:pt x="1599" y="2696"/>
                </a:lnTo>
                <a:lnTo>
                  <a:pt x="1599" y="2696"/>
                </a:lnTo>
                <a:lnTo>
                  <a:pt x="1595" y="2700"/>
                </a:lnTo>
                <a:lnTo>
                  <a:pt x="1590" y="2705"/>
                </a:lnTo>
                <a:lnTo>
                  <a:pt x="1583" y="2709"/>
                </a:lnTo>
                <a:lnTo>
                  <a:pt x="1577" y="2712"/>
                </a:lnTo>
                <a:lnTo>
                  <a:pt x="1562" y="2716"/>
                </a:lnTo>
                <a:lnTo>
                  <a:pt x="1545" y="2718"/>
                </a:lnTo>
                <a:lnTo>
                  <a:pt x="1510" y="2723"/>
                </a:lnTo>
                <a:lnTo>
                  <a:pt x="1494" y="2727"/>
                </a:lnTo>
                <a:lnTo>
                  <a:pt x="1487" y="2729"/>
                </a:lnTo>
                <a:lnTo>
                  <a:pt x="1480" y="2731"/>
                </a:lnTo>
                <a:lnTo>
                  <a:pt x="1480" y="2731"/>
                </a:lnTo>
                <a:lnTo>
                  <a:pt x="1479" y="2729"/>
                </a:lnTo>
                <a:lnTo>
                  <a:pt x="1479" y="2728"/>
                </a:lnTo>
                <a:lnTo>
                  <a:pt x="1478" y="2727"/>
                </a:lnTo>
                <a:lnTo>
                  <a:pt x="1476" y="2728"/>
                </a:lnTo>
                <a:lnTo>
                  <a:pt x="1473" y="2728"/>
                </a:lnTo>
                <a:lnTo>
                  <a:pt x="1472" y="2728"/>
                </a:lnTo>
                <a:lnTo>
                  <a:pt x="1470" y="2727"/>
                </a:lnTo>
                <a:lnTo>
                  <a:pt x="1470" y="2727"/>
                </a:lnTo>
                <a:lnTo>
                  <a:pt x="1482" y="2759"/>
                </a:lnTo>
                <a:lnTo>
                  <a:pt x="1494" y="2790"/>
                </a:lnTo>
                <a:lnTo>
                  <a:pt x="1506" y="2819"/>
                </a:lnTo>
                <a:lnTo>
                  <a:pt x="1512" y="2833"/>
                </a:lnTo>
                <a:lnTo>
                  <a:pt x="1520" y="2846"/>
                </a:lnTo>
                <a:lnTo>
                  <a:pt x="1520" y="2846"/>
                </a:lnTo>
                <a:lnTo>
                  <a:pt x="1556" y="2850"/>
                </a:lnTo>
                <a:lnTo>
                  <a:pt x="1575" y="2851"/>
                </a:lnTo>
                <a:lnTo>
                  <a:pt x="1593" y="2851"/>
                </a:lnTo>
                <a:lnTo>
                  <a:pt x="1610" y="2849"/>
                </a:lnTo>
                <a:lnTo>
                  <a:pt x="1617" y="2847"/>
                </a:lnTo>
                <a:lnTo>
                  <a:pt x="1625" y="2844"/>
                </a:lnTo>
                <a:lnTo>
                  <a:pt x="1631" y="2840"/>
                </a:lnTo>
                <a:lnTo>
                  <a:pt x="1638" y="2836"/>
                </a:lnTo>
                <a:lnTo>
                  <a:pt x="1643" y="2831"/>
                </a:lnTo>
                <a:lnTo>
                  <a:pt x="1647" y="2825"/>
                </a:lnTo>
                <a:lnTo>
                  <a:pt x="1647" y="2825"/>
                </a:lnTo>
                <a:lnTo>
                  <a:pt x="1654" y="2823"/>
                </a:lnTo>
                <a:lnTo>
                  <a:pt x="1657" y="2823"/>
                </a:lnTo>
                <a:lnTo>
                  <a:pt x="1660" y="2825"/>
                </a:lnTo>
                <a:lnTo>
                  <a:pt x="1660" y="2825"/>
                </a:lnTo>
                <a:lnTo>
                  <a:pt x="1662" y="2818"/>
                </a:lnTo>
                <a:lnTo>
                  <a:pt x="1663" y="2810"/>
                </a:lnTo>
                <a:lnTo>
                  <a:pt x="1663" y="2803"/>
                </a:lnTo>
                <a:lnTo>
                  <a:pt x="1662" y="2794"/>
                </a:lnTo>
                <a:lnTo>
                  <a:pt x="1659" y="2778"/>
                </a:lnTo>
                <a:lnTo>
                  <a:pt x="1655" y="2762"/>
                </a:lnTo>
                <a:lnTo>
                  <a:pt x="1648" y="2746"/>
                </a:lnTo>
                <a:lnTo>
                  <a:pt x="1641" y="2730"/>
                </a:lnTo>
                <a:lnTo>
                  <a:pt x="1625" y="2699"/>
                </a:lnTo>
                <a:lnTo>
                  <a:pt x="1625" y="2699"/>
                </a:lnTo>
                <a:close/>
                <a:moveTo>
                  <a:pt x="1709" y="2720"/>
                </a:moveTo>
                <a:lnTo>
                  <a:pt x="1709" y="2720"/>
                </a:lnTo>
                <a:lnTo>
                  <a:pt x="1713" y="2720"/>
                </a:lnTo>
                <a:lnTo>
                  <a:pt x="1716" y="2718"/>
                </a:lnTo>
                <a:lnTo>
                  <a:pt x="1718" y="2717"/>
                </a:lnTo>
                <a:lnTo>
                  <a:pt x="1722" y="2716"/>
                </a:lnTo>
                <a:lnTo>
                  <a:pt x="1722" y="2716"/>
                </a:lnTo>
                <a:lnTo>
                  <a:pt x="1720" y="2710"/>
                </a:lnTo>
                <a:lnTo>
                  <a:pt x="1717" y="2703"/>
                </a:lnTo>
                <a:lnTo>
                  <a:pt x="1715" y="2700"/>
                </a:lnTo>
                <a:lnTo>
                  <a:pt x="1712" y="2698"/>
                </a:lnTo>
                <a:lnTo>
                  <a:pt x="1709" y="2696"/>
                </a:lnTo>
                <a:lnTo>
                  <a:pt x="1705" y="2696"/>
                </a:lnTo>
                <a:lnTo>
                  <a:pt x="1705" y="2696"/>
                </a:lnTo>
                <a:lnTo>
                  <a:pt x="1704" y="2700"/>
                </a:lnTo>
                <a:lnTo>
                  <a:pt x="1705" y="2707"/>
                </a:lnTo>
                <a:lnTo>
                  <a:pt x="1707" y="2715"/>
                </a:lnTo>
                <a:lnTo>
                  <a:pt x="1709" y="2720"/>
                </a:lnTo>
                <a:lnTo>
                  <a:pt x="1709" y="2720"/>
                </a:lnTo>
                <a:close/>
                <a:moveTo>
                  <a:pt x="25" y="2746"/>
                </a:moveTo>
                <a:lnTo>
                  <a:pt x="25" y="2746"/>
                </a:lnTo>
                <a:lnTo>
                  <a:pt x="39" y="2746"/>
                </a:lnTo>
                <a:lnTo>
                  <a:pt x="46" y="2747"/>
                </a:lnTo>
                <a:lnTo>
                  <a:pt x="51" y="2748"/>
                </a:lnTo>
                <a:lnTo>
                  <a:pt x="51" y="2748"/>
                </a:lnTo>
                <a:lnTo>
                  <a:pt x="51" y="2743"/>
                </a:lnTo>
                <a:lnTo>
                  <a:pt x="51" y="2737"/>
                </a:lnTo>
                <a:lnTo>
                  <a:pt x="54" y="2730"/>
                </a:lnTo>
                <a:lnTo>
                  <a:pt x="57" y="2721"/>
                </a:lnTo>
                <a:lnTo>
                  <a:pt x="59" y="2712"/>
                </a:lnTo>
                <a:lnTo>
                  <a:pt x="59" y="2712"/>
                </a:lnTo>
                <a:lnTo>
                  <a:pt x="48" y="2709"/>
                </a:lnTo>
                <a:lnTo>
                  <a:pt x="36" y="2705"/>
                </a:lnTo>
                <a:lnTo>
                  <a:pt x="36" y="2705"/>
                </a:lnTo>
                <a:lnTo>
                  <a:pt x="33" y="2716"/>
                </a:lnTo>
                <a:lnTo>
                  <a:pt x="29" y="2727"/>
                </a:lnTo>
                <a:lnTo>
                  <a:pt x="25" y="2737"/>
                </a:lnTo>
                <a:lnTo>
                  <a:pt x="25" y="2742"/>
                </a:lnTo>
                <a:lnTo>
                  <a:pt x="25" y="2746"/>
                </a:lnTo>
                <a:lnTo>
                  <a:pt x="25" y="2746"/>
                </a:lnTo>
                <a:close/>
                <a:moveTo>
                  <a:pt x="125" y="2714"/>
                </a:moveTo>
                <a:lnTo>
                  <a:pt x="125" y="2714"/>
                </a:lnTo>
                <a:lnTo>
                  <a:pt x="116" y="2738"/>
                </a:lnTo>
                <a:lnTo>
                  <a:pt x="109" y="2763"/>
                </a:lnTo>
                <a:lnTo>
                  <a:pt x="101" y="2789"/>
                </a:lnTo>
                <a:lnTo>
                  <a:pt x="93" y="2815"/>
                </a:lnTo>
                <a:lnTo>
                  <a:pt x="93" y="2815"/>
                </a:lnTo>
                <a:lnTo>
                  <a:pt x="101" y="2822"/>
                </a:lnTo>
                <a:lnTo>
                  <a:pt x="111" y="2828"/>
                </a:lnTo>
                <a:lnTo>
                  <a:pt x="122" y="2834"/>
                </a:lnTo>
                <a:lnTo>
                  <a:pt x="133" y="2838"/>
                </a:lnTo>
                <a:lnTo>
                  <a:pt x="146" y="2842"/>
                </a:lnTo>
                <a:lnTo>
                  <a:pt x="160" y="2844"/>
                </a:lnTo>
                <a:lnTo>
                  <a:pt x="189" y="2848"/>
                </a:lnTo>
                <a:lnTo>
                  <a:pt x="189" y="2848"/>
                </a:lnTo>
                <a:lnTo>
                  <a:pt x="195" y="2844"/>
                </a:lnTo>
                <a:lnTo>
                  <a:pt x="201" y="2842"/>
                </a:lnTo>
                <a:lnTo>
                  <a:pt x="204" y="2841"/>
                </a:lnTo>
                <a:lnTo>
                  <a:pt x="207" y="2841"/>
                </a:lnTo>
                <a:lnTo>
                  <a:pt x="210" y="2842"/>
                </a:lnTo>
                <a:lnTo>
                  <a:pt x="214" y="2843"/>
                </a:lnTo>
                <a:lnTo>
                  <a:pt x="214" y="2843"/>
                </a:lnTo>
                <a:lnTo>
                  <a:pt x="225" y="2821"/>
                </a:lnTo>
                <a:lnTo>
                  <a:pt x="236" y="2796"/>
                </a:lnTo>
                <a:lnTo>
                  <a:pt x="240" y="2783"/>
                </a:lnTo>
                <a:lnTo>
                  <a:pt x="245" y="2771"/>
                </a:lnTo>
                <a:lnTo>
                  <a:pt x="248" y="2757"/>
                </a:lnTo>
                <a:lnTo>
                  <a:pt x="250" y="2742"/>
                </a:lnTo>
                <a:lnTo>
                  <a:pt x="250" y="2742"/>
                </a:lnTo>
                <a:lnTo>
                  <a:pt x="235" y="2742"/>
                </a:lnTo>
                <a:lnTo>
                  <a:pt x="219" y="2741"/>
                </a:lnTo>
                <a:lnTo>
                  <a:pt x="203" y="2737"/>
                </a:lnTo>
                <a:lnTo>
                  <a:pt x="188" y="2734"/>
                </a:lnTo>
                <a:lnTo>
                  <a:pt x="156" y="2725"/>
                </a:lnTo>
                <a:lnTo>
                  <a:pt x="125" y="2714"/>
                </a:lnTo>
                <a:lnTo>
                  <a:pt x="125" y="2714"/>
                </a:lnTo>
                <a:close/>
                <a:moveTo>
                  <a:pt x="1716" y="2737"/>
                </a:moveTo>
                <a:lnTo>
                  <a:pt x="1716" y="2737"/>
                </a:lnTo>
                <a:lnTo>
                  <a:pt x="1716" y="2742"/>
                </a:lnTo>
                <a:lnTo>
                  <a:pt x="1716" y="2745"/>
                </a:lnTo>
                <a:lnTo>
                  <a:pt x="1717" y="2747"/>
                </a:lnTo>
                <a:lnTo>
                  <a:pt x="1718" y="2750"/>
                </a:lnTo>
                <a:lnTo>
                  <a:pt x="1718" y="2750"/>
                </a:lnTo>
                <a:lnTo>
                  <a:pt x="1722" y="2750"/>
                </a:lnTo>
                <a:lnTo>
                  <a:pt x="1727" y="2749"/>
                </a:lnTo>
                <a:lnTo>
                  <a:pt x="1730" y="2748"/>
                </a:lnTo>
                <a:lnTo>
                  <a:pt x="1735" y="2748"/>
                </a:lnTo>
                <a:lnTo>
                  <a:pt x="1735" y="2748"/>
                </a:lnTo>
                <a:lnTo>
                  <a:pt x="1735" y="2744"/>
                </a:lnTo>
                <a:lnTo>
                  <a:pt x="1734" y="2741"/>
                </a:lnTo>
                <a:lnTo>
                  <a:pt x="1733" y="2737"/>
                </a:lnTo>
                <a:lnTo>
                  <a:pt x="1733" y="2733"/>
                </a:lnTo>
                <a:lnTo>
                  <a:pt x="1733" y="2733"/>
                </a:lnTo>
                <a:lnTo>
                  <a:pt x="1728" y="2733"/>
                </a:lnTo>
                <a:lnTo>
                  <a:pt x="1723" y="2734"/>
                </a:lnTo>
                <a:lnTo>
                  <a:pt x="1716" y="2737"/>
                </a:lnTo>
                <a:lnTo>
                  <a:pt x="1716" y="2737"/>
                </a:lnTo>
                <a:close/>
                <a:moveTo>
                  <a:pt x="1669" y="2748"/>
                </a:moveTo>
                <a:lnTo>
                  <a:pt x="1669" y="2748"/>
                </a:lnTo>
                <a:lnTo>
                  <a:pt x="1672" y="2750"/>
                </a:lnTo>
                <a:lnTo>
                  <a:pt x="1673" y="2752"/>
                </a:lnTo>
                <a:lnTo>
                  <a:pt x="1675" y="2756"/>
                </a:lnTo>
                <a:lnTo>
                  <a:pt x="1675" y="2759"/>
                </a:lnTo>
                <a:lnTo>
                  <a:pt x="1675" y="2759"/>
                </a:lnTo>
                <a:lnTo>
                  <a:pt x="1683" y="2758"/>
                </a:lnTo>
                <a:lnTo>
                  <a:pt x="1688" y="2756"/>
                </a:lnTo>
                <a:lnTo>
                  <a:pt x="1696" y="2755"/>
                </a:lnTo>
                <a:lnTo>
                  <a:pt x="1703" y="2755"/>
                </a:lnTo>
                <a:lnTo>
                  <a:pt x="1703" y="2755"/>
                </a:lnTo>
                <a:lnTo>
                  <a:pt x="1703" y="2750"/>
                </a:lnTo>
                <a:lnTo>
                  <a:pt x="1703" y="2747"/>
                </a:lnTo>
                <a:lnTo>
                  <a:pt x="1701" y="2744"/>
                </a:lnTo>
                <a:lnTo>
                  <a:pt x="1699" y="2742"/>
                </a:lnTo>
                <a:lnTo>
                  <a:pt x="1699" y="2742"/>
                </a:lnTo>
                <a:lnTo>
                  <a:pt x="1692" y="2742"/>
                </a:lnTo>
                <a:lnTo>
                  <a:pt x="1684" y="2743"/>
                </a:lnTo>
                <a:lnTo>
                  <a:pt x="1675" y="2745"/>
                </a:lnTo>
                <a:lnTo>
                  <a:pt x="1672" y="2746"/>
                </a:lnTo>
                <a:lnTo>
                  <a:pt x="1669" y="2748"/>
                </a:lnTo>
                <a:lnTo>
                  <a:pt x="1669" y="2748"/>
                </a:lnTo>
                <a:close/>
                <a:moveTo>
                  <a:pt x="95" y="2757"/>
                </a:moveTo>
                <a:lnTo>
                  <a:pt x="95" y="2757"/>
                </a:lnTo>
                <a:lnTo>
                  <a:pt x="87" y="2753"/>
                </a:lnTo>
                <a:lnTo>
                  <a:pt x="82" y="2751"/>
                </a:lnTo>
                <a:lnTo>
                  <a:pt x="76" y="2749"/>
                </a:lnTo>
                <a:lnTo>
                  <a:pt x="66" y="2748"/>
                </a:lnTo>
                <a:lnTo>
                  <a:pt x="66" y="2748"/>
                </a:lnTo>
                <a:lnTo>
                  <a:pt x="72" y="2752"/>
                </a:lnTo>
                <a:lnTo>
                  <a:pt x="81" y="2757"/>
                </a:lnTo>
                <a:lnTo>
                  <a:pt x="85" y="2759"/>
                </a:lnTo>
                <a:lnTo>
                  <a:pt x="89" y="2759"/>
                </a:lnTo>
                <a:lnTo>
                  <a:pt x="93" y="2759"/>
                </a:lnTo>
                <a:lnTo>
                  <a:pt x="95" y="2757"/>
                </a:lnTo>
                <a:lnTo>
                  <a:pt x="95" y="2757"/>
                </a:lnTo>
                <a:close/>
                <a:moveTo>
                  <a:pt x="17" y="2789"/>
                </a:moveTo>
                <a:lnTo>
                  <a:pt x="17" y="2789"/>
                </a:lnTo>
                <a:lnTo>
                  <a:pt x="23" y="2788"/>
                </a:lnTo>
                <a:lnTo>
                  <a:pt x="28" y="2787"/>
                </a:lnTo>
                <a:lnTo>
                  <a:pt x="33" y="2785"/>
                </a:lnTo>
                <a:lnTo>
                  <a:pt x="36" y="2781"/>
                </a:lnTo>
                <a:lnTo>
                  <a:pt x="39" y="2777"/>
                </a:lnTo>
                <a:lnTo>
                  <a:pt x="41" y="2773"/>
                </a:lnTo>
                <a:lnTo>
                  <a:pt x="44" y="2763"/>
                </a:lnTo>
                <a:lnTo>
                  <a:pt x="44" y="2763"/>
                </a:lnTo>
                <a:lnTo>
                  <a:pt x="37" y="2762"/>
                </a:lnTo>
                <a:lnTo>
                  <a:pt x="32" y="2761"/>
                </a:lnTo>
                <a:lnTo>
                  <a:pt x="25" y="2760"/>
                </a:lnTo>
                <a:lnTo>
                  <a:pt x="19" y="2759"/>
                </a:lnTo>
                <a:lnTo>
                  <a:pt x="19" y="2759"/>
                </a:lnTo>
                <a:lnTo>
                  <a:pt x="19" y="2766"/>
                </a:lnTo>
                <a:lnTo>
                  <a:pt x="18" y="2774"/>
                </a:lnTo>
                <a:lnTo>
                  <a:pt x="17" y="2780"/>
                </a:lnTo>
                <a:lnTo>
                  <a:pt x="17" y="2789"/>
                </a:lnTo>
                <a:lnTo>
                  <a:pt x="17" y="2789"/>
                </a:lnTo>
                <a:close/>
                <a:moveTo>
                  <a:pt x="1731" y="2765"/>
                </a:moveTo>
                <a:lnTo>
                  <a:pt x="1731" y="2765"/>
                </a:lnTo>
                <a:lnTo>
                  <a:pt x="1730" y="2768"/>
                </a:lnTo>
                <a:lnTo>
                  <a:pt x="1731" y="2772"/>
                </a:lnTo>
                <a:lnTo>
                  <a:pt x="1732" y="2775"/>
                </a:lnTo>
                <a:lnTo>
                  <a:pt x="1735" y="2778"/>
                </a:lnTo>
                <a:lnTo>
                  <a:pt x="1739" y="2780"/>
                </a:lnTo>
                <a:lnTo>
                  <a:pt x="1739" y="2780"/>
                </a:lnTo>
                <a:lnTo>
                  <a:pt x="1739" y="2775"/>
                </a:lnTo>
                <a:lnTo>
                  <a:pt x="1742" y="2770"/>
                </a:lnTo>
                <a:lnTo>
                  <a:pt x="1742" y="2767"/>
                </a:lnTo>
                <a:lnTo>
                  <a:pt x="1740" y="2765"/>
                </a:lnTo>
                <a:lnTo>
                  <a:pt x="1739" y="2764"/>
                </a:lnTo>
                <a:lnTo>
                  <a:pt x="1737" y="2763"/>
                </a:lnTo>
                <a:lnTo>
                  <a:pt x="1737" y="2763"/>
                </a:lnTo>
                <a:lnTo>
                  <a:pt x="1736" y="2764"/>
                </a:lnTo>
                <a:lnTo>
                  <a:pt x="1735" y="2765"/>
                </a:lnTo>
                <a:lnTo>
                  <a:pt x="1731" y="2765"/>
                </a:lnTo>
                <a:lnTo>
                  <a:pt x="1731" y="2765"/>
                </a:lnTo>
                <a:close/>
                <a:moveTo>
                  <a:pt x="55" y="2950"/>
                </a:moveTo>
                <a:lnTo>
                  <a:pt x="55" y="2950"/>
                </a:lnTo>
                <a:lnTo>
                  <a:pt x="66" y="2953"/>
                </a:lnTo>
                <a:lnTo>
                  <a:pt x="77" y="2957"/>
                </a:lnTo>
                <a:lnTo>
                  <a:pt x="98" y="2965"/>
                </a:lnTo>
                <a:lnTo>
                  <a:pt x="109" y="2969"/>
                </a:lnTo>
                <a:lnTo>
                  <a:pt x="118" y="2971"/>
                </a:lnTo>
                <a:lnTo>
                  <a:pt x="129" y="2972"/>
                </a:lnTo>
                <a:lnTo>
                  <a:pt x="140" y="2971"/>
                </a:lnTo>
                <a:lnTo>
                  <a:pt x="140" y="2971"/>
                </a:lnTo>
                <a:lnTo>
                  <a:pt x="144" y="2958"/>
                </a:lnTo>
                <a:lnTo>
                  <a:pt x="149" y="2945"/>
                </a:lnTo>
                <a:lnTo>
                  <a:pt x="161" y="2919"/>
                </a:lnTo>
                <a:lnTo>
                  <a:pt x="174" y="2893"/>
                </a:lnTo>
                <a:lnTo>
                  <a:pt x="187" y="2865"/>
                </a:lnTo>
                <a:lnTo>
                  <a:pt x="187" y="2865"/>
                </a:lnTo>
                <a:lnTo>
                  <a:pt x="161" y="2863"/>
                </a:lnTo>
                <a:lnTo>
                  <a:pt x="138" y="2859"/>
                </a:lnTo>
                <a:lnTo>
                  <a:pt x="127" y="2857"/>
                </a:lnTo>
                <a:lnTo>
                  <a:pt x="116" y="2853"/>
                </a:lnTo>
                <a:lnTo>
                  <a:pt x="106" y="2849"/>
                </a:lnTo>
                <a:lnTo>
                  <a:pt x="95" y="2843"/>
                </a:lnTo>
                <a:lnTo>
                  <a:pt x="95" y="2843"/>
                </a:lnTo>
                <a:lnTo>
                  <a:pt x="87" y="2872"/>
                </a:lnTo>
                <a:lnTo>
                  <a:pt x="78" y="2899"/>
                </a:lnTo>
                <a:lnTo>
                  <a:pt x="67" y="2926"/>
                </a:lnTo>
                <a:lnTo>
                  <a:pt x="55" y="2950"/>
                </a:lnTo>
                <a:lnTo>
                  <a:pt x="55" y="2950"/>
                </a:lnTo>
                <a:close/>
                <a:moveTo>
                  <a:pt x="1552" y="2873"/>
                </a:moveTo>
                <a:lnTo>
                  <a:pt x="1552" y="2873"/>
                </a:lnTo>
                <a:lnTo>
                  <a:pt x="1560" y="2887"/>
                </a:lnTo>
                <a:lnTo>
                  <a:pt x="1566" y="2900"/>
                </a:lnTo>
                <a:lnTo>
                  <a:pt x="1579" y="2929"/>
                </a:lnTo>
                <a:lnTo>
                  <a:pt x="1591" y="2957"/>
                </a:lnTo>
                <a:lnTo>
                  <a:pt x="1598" y="2971"/>
                </a:lnTo>
                <a:lnTo>
                  <a:pt x="1606" y="2984"/>
                </a:lnTo>
                <a:lnTo>
                  <a:pt x="1606" y="2984"/>
                </a:lnTo>
                <a:lnTo>
                  <a:pt x="1615" y="2980"/>
                </a:lnTo>
                <a:lnTo>
                  <a:pt x="1627" y="2977"/>
                </a:lnTo>
                <a:lnTo>
                  <a:pt x="1652" y="2974"/>
                </a:lnTo>
                <a:lnTo>
                  <a:pt x="1664" y="2972"/>
                </a:lnTo>
                <a:lnTo>
                  <a:pt x="1675" y="2970"/>
                </a:lnTo>
                <a:lnTo>
                  <a:pt x="1686" y="2967"/>
                </a:lnTo>
                <a:lnTo>
                  <a:pt x="1690" y="2963"/>
                </a:lnTo>
                <a:lnTo>
                  <a:pt x="1694" y="2960"/>
                </a:lnTo>
                <a:lnTo>
                  <a:pt x="1694" y="2960"/>
                </a:lnTo>
                <a:lnTo>
                  <a:pt x="1684" y="2932"/>
                </a:lnTo>
                <a:lnTo>
                  <a:pt x="1674" y="2903"/>
                </a:lnTo>
                <a:lnTo>
                  <a:pt x="1663" y="2876"/>
                </a:lnTo>
                <a:lnTo>
                  <a:pt x="1657" y="2863"/>
                </a:lnTo>
                <a:lnTo>
                  <a:pt x="1649" y="2850"/>
                </a:lnTo>
                <a:lnTo>
                  <a:pt x="1649" y="2850"/>
                </a:lnTo>
                <a:lnTo>
                  <a:pt x="1645" y="2855"/>
                </a:lnTo>
                <a:lnTo>
                  <a:pt x="1640" y="2859"/>
                </a:lnTo>
                <a:lnTo>
                  <a:pt x="1634" y="2863"/>
                </a:lnTo>
                <a:lnTo>
                  <a:pt x="1629" y="2865"/>
                </a:lnTo>
                <a:lnTo>
                  <a:pt x="1617" y="2868"/>
                </a:lnTo>
                <a:lnTo>
                  <a:pt x="1606" y="2870"/>
                </a:lnTo>
                <a:lnTo>
                  <a:pt x="1580" y="2871"/>
                </a:lnTo>
                <a:lnTo>
                  <a:pt x="1566" y="2872"/>
                </a:lnTo>
                <a:lnTo>
                  <a:pt x="1552" y="2873"/>
                </a:lnTo>
                <a:lnTo>
                  <a:pt x="1552" y="2873"/>
                </a:lnTo>
                <a:close/>
                <a:moveTo>
                  <a:pt x="51" y="3027"/>
                </a:moveTo>
                <a:lnTo>
                  <a:pt x="51" y="3027"/>
                </a:lnTo>
                <a:lnTo>
                  <a:pt x="55" y="3024"/>
                </a:lnTo>
                <a:lnTo>
                  <a:pt x="61" y="3023"/>
                </a:lnTo>
                <a:lnTo>
                  <a:pt x="65" y="3023"/>
                </a:lnTo>
                <a:lnTo>
                  <a:pt x="68" y="3024"/>
                </a:lnTo>
                <a:lnTo>
                  <a:pt x="70" y="3027"/>
                </a:lnTo>
                <a:lnTo>
                  <a:pt x="70" y="3027"/>
                </a:lnTo>
                <a:lnTo>
                  <a:pt x="69" y="3029"/>
                </a:lnTo>
                <a:lnTo>
                  <a:pt x="69" y="3031"/>
                </a:lnTo>
                <a:lnTo>
                  <a:pt x="68" y="3033"/>
                </a:lnTo>
                <a:lnTo>
                  <a:pt x="68" y="3035"/>
                </a:lnTo>
                <a:lnTo>
                  <a:pt x="68" y="3035"/>
                </a:lnTo>
                <a:lnTo>
                  <a:pt x="76" y="3038"/>
                </a:lnTo>
                <a:lnTo>
                  <a:pt x="85" y="3042"/>
                </a:lnTo>
                <a:lnTo>
                  <a:pt x="103" y="3046"/>
                </a:lnTo>
                <a:lnTo>
                  <a:pt x="103" y="3046"/>
                </a:lnTo>
                <a:lnTo>
                  <a:pt x="120" y="3019"/>
                </a:lnTo>
                <a:lnTo>
                  <a:pt x="127" y="3005"/>
                </a:lnTo>
                <a:lnTo>
                  <a:pt x="133" y="2990"/>
                </a:lnTo>
                <a:lnTo>
                  <a:pt x="133" y="2990"/>
                </a:lnTo>
                <a:lnTo>
                  <a:pt x="124" y="2990"/>
                </a:lnTo>
                <a:lnTo>
                  <a:pt x="113" y="2988"/>
                </a:lnTo>
                <a:lnTo>
                  <a:pt x="91" y="2982"/>
                </a:lnTo>
                <a:lnTo>
                  <a:pt x="68" y="2975"/>
                </a:lnTo>
                <a:lnTo>
                  <a:pt x="57" y="2973"/>
                </a:lnTo>
                <a:lnTo>
                  <a:pt x="47" y="2971"/>
                </a:lnTo>
                <a:lnTo>
                  <a:pt x="47" y="2971"/>
                </a:lnTo>
                <a:lnTo>
                  <a:pt x="42" y="2987"/>
                </a:lnTo>
                <a:lnTo>
                  <a:pt x="40" y="2995"/>
                </a:lnTo>
                <a:lnTo>
                  <a:pt x="39" y="3004"/>
                </a:lnTo>
                <a:lnTo>
                  <a:pt x="39" y="3012"/>
                </a:lnTo>
                <a:lnTo>
                  <a:pt x="40" y="3019"/>
                </a:lnTo>
                <a:lnTo>
                  <a:pt x="42" y="3021"/>
                </a:lnTo>
                <a:lnTo>
                  <a:pt x="44" y="3023"/>
                </a:lnTo>
                <a:lnTo>
                  <a:pt x="47" y="3025"/>
                </a:lnTo>
                <a:lnTo>
                  <a:pt x="51" y="3027"/>
                </a:lnTo>
                <a:lnTo>
                  <a:pt x="51" y="3027"/>
                </a:lnTo>
                <a:close/>
                <a:moveTo>
                  <a:pt x="1705" y="2982"/>
                </a:moveTo>
                <a:lnTo>
                  <a:pt x="1705" y="2982"/>
                </a:lnTo>
                <a:lnTo>
                  <a:pt x="1694" y="2986"/>
                </a:lnTo>
                <a:lnTo>
                  <a:pt x="1684" y="2989"/>
                </a:lnTo>
                <a:lnTo>
                  <a:pt x="1661" y="2992"/>
                </a:lnTo>
                <a:lnTo>
                  <a:pt x="1639" y="2995"/>
                </a:lnTo>
                <a:lnTo>
                  <a:pt x="1627" y="2998"/>
                </a:lnTo>
                <a:lnTo>
                  <a:pt x="1616" y="3001"/>
                </a:lnTo>
                <a:lnTo>
                  <a:pt x="1616" y="3001"/>
                </a:lnTo>
                <a:lnTo>
                  <a:pt x="1630" y="3035"/>
                </a:lnTo>
                <a:lnTo>
                  <a:pt x="1638" y="3052"/>
                </a:lnTo>
                <a:lnTo>
                  <a:pt x="1643" y="3060"/>
                </a:lnTo>
                <a:lnTo>
                  <a:pt x="1647" y="3067"/>
                </a:lnTo>
                <a:lnTo>
                  <a:pt x="1647" y="3067"/>
                </a:lnTo>
                <a:lnTo>
                  <a:pt x="1669" y="3062"/>
                </a:lnTo>
                <a:lnTo>
                  <a:pt x="1690" y="3058"/>
                </a:lnTo>
                <a:lnTo>
                  <a:pt x="1700" y="3054"/>
                </a:lnTo>
                <a:lnTo>
                  <a:pt x="1708" y="3051"/>
                </a:lnTo>
                <a:lnTo>
                  <a:pt x="1716" y="3046"/>
                </a:lnTo>
                <a:lnTo>
                  <a:pt x="1722" y="3039"/>
                </a:lnTo>
                <a:lnTo>
                  <a:pt x="1722" y="3039"/>
                </a:lnTo>
                <a:lnTo>
                  <a:pt x="1720" y="3023"/>
                </a:lnTo>
                <a:lnTo>
                  <a:pt x="1716" y="3008"/>
                </a:lnTo>
                <a:lnTo>
                  <a:pt x="1710" y="2994"/>
                </a:lnTo>
                <a:lnTo>
                  <a:pt x="1705" y="2982"/>
                </a:lnTo>
                <a:lnTo>
                  <a:pt x="1705" y="2982"/>
                </a:lnTo>
                <a:close/>
                <a:moveTo>
                  <a:pt x="47" y="3085"/>
                </a:moveTo>
                <a:lnTo>
                  <a:pt x="47" y="3085"/>
                </a:lnTo>
                <a:lnTo>
                  <a:pt x="49" y="3086"/>
                </a:lnTo>
                <a:lnTo>
                  <a:pt x="50" y="3086"/>
                </a:lnTo>
                <a:lnTo>
                  <a:pt x="53" y="3089"/>
                </a:lnTo>
                <a:lnTo>
                  <a:pt x="56" y="3091"/>
                </a:lnTo>
                <a:lnTo>
                  <a:pt x="58" y="3091"/>
                </a:lnTo>
                <a:lnTo>
                  <a:pt x="62" y="3090"/>
                </a:lnTo>
                <a:lnTo>
                  <a:pt x="62" y="3090"/>
                </a:lnTo>
                <a:lnTo>
                  <a:pt x="66" y="3083"/>
                </a:lnTo>
                <a:lnTo>
                  <a:pt x="69" y="3075"/>
                </a:lnTo>
                <a:lnTo>
                  <a:pt x="77" y="3059"/>
                </a:lnTo>
                <a:lnTo>
                  <a:pt x="77" y="3059"/>
                </a:lnTo>
                <a:lnTo>
                  <a:pt x="71" y="3056"/>
                </a:lnTo>
                <a:lnTo>
                  <a:pt x="67" y="3054"/>
                </a:lnTo>
                <a:lnTo>
                  <a:pt x="64" y="3053"/>
                </a:lnTo>
                <a:lnTo>
                  <a:pt x="59" y="3050"/>
                </a:lnTo>
                <a:lnTo>
                  <a:pt x="59" y="3050"/>
                </a:lnTo>
                <a:lnTo>
                  <a:pt x="55" y="3059"/>
                </a:lnTo>
                <a:lnTo>
                  <a:pt x="52" y="3066"/>
                </a:lnTo>
                <a:lnTo>
                  <a:pt x="48" y="3076"/>
                </a:lnTo>
                <a:lnTo>
                  <a:pt x="47" y="3080"/>
                </a:lnTo>
                <a:lnTo>
                  <a:pt x="47" y="3085"/>
                </a:lnTo>
                <a:lnTo>
                  <a:pt x="47" y="3085"/>
                </a:lnTo>
                <a:close/>
                <a:moveTo>
                  <a:pt x="1686" y="3080"/>
                </a:moveTo>
                <a:lnTo>
                  <a:pt x="1686" y="3080"/>
                </a:lnTo>
                <a:lnTo>
                  <a:pt x="1687" y="3084"/>
                </a:lnTo>
                <a:lnTo>
                  <a:pt x="1687" y="3089"/>
                </a:lnTo>
                <a:lnTo>
                  <a:pt x="1691" y="3098"/>
                </a:lnTo>
                <a:lnTo>
                  <a:pt x="1697" y="3106"/>
                </a:lnTo>
                <a:lnTo>
                  <a:pt x="1703" y="3113"/>
                </a:lnTo>
                <a:lnTo>
                  <a:pt x="1703" y="3113"/>
                </a:lnTo>
                <a:lnTo>
                  <a:pt x="1706" y="3104"/>
                </a:lnTo>
                <a:lnTo>
                  <a:pt x="1710" y="3094"/>
                </a:lnTo>
                <a:lnTo>
                  <a:pt x="1710" y="3089"/>
                </a:lnTo>
                <a:lnTo>
                  <a:pt x="1710" y="3083"/>
                </a:lnTo>
                <a:lnTo>
                  <a:pt x="1709" y="3078"/>
                </a:lnTo>
                <a:lnTo>
                  <a:pt x="1707" y="3074"/>
                </a:lnTo>
                <a:lnTo>
                  <a:pt x="1707" y="3074"/>
                </a:lnTo>
                <a:lnTo>
                  <a:pt x="1698" y="3077"/>
                </a:lnTo>
                <a:lnTo>
                  <a:pt x="1686" y="3080"/>
                </a:lnTo>
                <a:lnTo>
                  <a:pt x="1686" y="308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tx1">
                <a:lumMod val="75000"/>
                <a:lumOff val="25000"/>
              </a:schemeClr>
            </a:solidFill>
            <a:round/>
          </a:ln>
        </p:spPr>
        <p:txBody>
          <a:bodyPr vert="horz" wrap="square" lIns="121882" tIns="60941" rIns="121882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grpSp>
        <p:nvGrpSpPr>
          <p:cNvPr id="56" name="组合 74">
            <a:extLst>
              <a:ext uri="{FF2B5EF4-FFF2-40B4-BE49-F238E27FC236}">
                <a16:creationId xmlns:a16="http://schemas.microsoft.com/office/drawing/2014/main" id="{D2C57349-F3F3-48B6-B395-C228AD0F6AEE}"/>
              </a:ext>
            </a:extLst>
          </p:cNvPr>
          <p:cNvGrpSpPr/>
          <p:nvPr/>
        </p:nvGrpSpPr>
        <p:grpSpPr>
          <a:xfrm>
            <a:off x="7410308" y="2889192"/>
            <a:ext cx="2285311" cy="1907123"/>
            <a:chOff x="5348288" y="984250"/>
            <a:chExt cx="920750" cy="787400"/>
          </a:xfrm>
        </p:grpSpPr>
        <p:sp>
          <p:nvSpPr>
            <p:cNvPr id="57" name="Freeform 140">
              <a:extLst>
                <a:ext uri="{FF2B5EF4-FFF2-40B4-BE49-F238E27FC236}">
                  <a16:creationId xmlns:a16="http://schemas.microsoft.com/office/drawing/2014/main" id="{6171370F-7ACA-4673-BCF4-319DF4685DCB}"/>
                </a:ext>
              </a:extLst>
            </p:cNvPr>
            <p:cNvSpPr/>
            <p:nvPr/>
          </p:nvSpPr>
          <p:spPr bwMode="auto">
            <a:xfrm>
              <a:off x="5632451" y="1489075"/>
              <a:ext cx="76200" cy="127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38" y="3"/>
                </a:cxn>
                <a:cxn ang="0">
                  <a:pos x="73" y="7"/>
                </a:cxn>
                <a:cxn ang="0">
                  <a:pos x="107" y="11"/>
                </a:cxn>
                <a:cxn ang="0">
                  <a:pos x="143" y="15"/>
                </a:cxn>
                <a:cxn ang="0">
                  <a:pos x="143" y="15"/>
                </a:cxn>
                <a:cxn ang="0">
                  <a:pos x="142" y="18"/>
                </a:cxn>
                <a:cxn ang="0">
                  <a:pos x="138" y="21"/>
                </a:cxn>
                <a:cxn ang="0">
                  <a:pos x="129" y="24"/>
                </a:cxn>
                <a:cxn ang="0">
                  <a:pos x="119" y="24"/>
                </a:cxn>
                <a:cxn ang="0">
                  <a:pos x="111" y="24"/>
                </a:cxn>
                <a:cxn ang="0">
                  <a:pos x="111" y="24"/>
                </a:cxn>
                <a:cxn ang="0">
                  <a:pos x="86" y="21"/>
                </a:cxn>
                <a:cxn ang="0">
                  <a:pos x="57" y="15"/>
                </a:cxn>
                <a:cxn ang="0">
                  <a:pos x="57" y="15"/>
                </a:cxn>
                <a:cxn ang="0">
                  <a:pos x="45" y="13"/>
                </a:cxn>
                <a:cxn ang="0">
                  <a:pos x="34" y="8"/>
                </a:cxn>
                <a:cxn ang="0">
                  <a:pos x="22" y="6"/>
                </a:cxn>
                <a:cxn ang="0">
                  <a:pos x="13" y="3"/>
                </a:cxn>
                <a:cxn ang="0">
                  <a:pos x="13" y="3"/>
                </a:cxn>
                <a:cxn ang="0">
                  <a:pos x="8" y="4"/>
                </a:cxn>
                <a:cxn ang="0">
                  <a:pos x="6" y="4"/>
                </a:cxn>
                <a:cxn ang="0">
                  <a:pos x="1" y="4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3" h="24">
                  <a:moveTo>
                    <a:pt x="0" y="0"/>
                  </a:moveTo>
                  <a:lnTo>
                    <a:pt x="0" y="0"/>
                  </a:lnTo>
                  <a:lnTo>
                    <a:pt x="38" y="3"/>
                  </a:lnTo>
                  <a:lnTo>
                    <a:pt x="73" y="7"/>
                  </a:lnTo>
                  <a:lnTo>
                    <a:pt x="107" y="11"/>
                  </a:lnTo>
                  <a:lnTo>
                    <a:pt x="143" y="15"/>
                  </a:lnTo>
                  <a:lnTo>
                    <a:pt x="143" y="15"/>
                  </a:lnTo>
                  <a:lnTo>
                    <a:pt x="142" y="18"/>
                  </a:lnTo>
                  <a:lnTo>
                    <a:pt x="138" y="21"/>
                  </a:lnTo>
                  <a:lnTo>
                    <a:pt x="129" y="24"/>
                  </a:lnTo>
                  <a:lnTo>
                    <a:pt x="119" y="24"/>
                  </a:lnTo>
                  <a:lnTo>
                    <a:pt x="111" y="24"/>
                  </a:lnTo>
                  <a:lnTo>
                    <a:pt x="111" y="24"/>
                  </a:lnTo>
                  <a:lnTo>
                    <a:pt x="86" y="21"/>
                  </a:lnTo>
                  <a:lnTo>
                    <a:pt x="57" y="15"/>
                  </a:lnTo>
                  <a:lnTo>
                    <a:pt x="57" y="15"/>
                  </a:lnTo>
                  <a:lnTo>
                    <a:pt x="45" y="13"/>
                  </a:lnTo>
                  <a:lnTo>
                    <a:pt x="34" y="8"/>
                  </a:lnTo>
                  <a:lnTo>
                    <a:pt x="22" y="6"/>
                  </a:lnTo>
                  <a:lnTo>
                    <a:pt x="13" y="3"/>
                  </a:lnTo>
                  <a:lnTo>
                    <a:pt x="13" y="3"/>
                  </a:lnTo>
                  <a:lnTo>
                    <a:pt x="8" y="4"/>
                  </a:lnTo>
                  <a:lnTo>
                    <a:pt x="6" y="4"/>
                  </a:lnTo>
                  <a:lnTo>
                    <a:pt x="1" y="4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58" name="Freeform 141">
              <a:extLst>
                <a:ext uri="{FF2B5EF4-FFF2-40B4-BE49-F238E27FC236}">
                  <a16:creationId xmlns:a16="http://schemas.microsoft.com/office/drawing/2014/main" id="{B19E8874-7677-4028-B61D-9DE448FD2FE2}"/>
                </a:ext>
              </a:extLst>
            </p:cNvPr>
            <p:cNvSpPr/>
            <p:nvPr/>
          </p:nvSpPr>
          <p:spPr bwMode="auto">
            <a:xfrm>
              <a:off x="5402263" y="1622425"/>
              <a:ext cx="84138" cy="9525"/>
            </a:xfrm>
            <a:custGeom>
              <a:avLst/>
              <a:gdLst/>
              <a:ahLst/>
              <a:cxnLst>
                <a:cxn ang="0">
                  <a:pos x="157" y="15"/>
                </a:cxn>
                <a:cxn ang="0">
                  <a:pos x="157" y="15"/>
                </a:cxn>
                <a:cxn ang="0">
                  <a:pos x="146" y="18"/>
                </a:cxn>
                <a:cxn ang="0">
                  <a:pos x="132" y="18"/>
                </a:cxn>
                <a:cxn ang="0">
                  <a:pos x="105" y="17"/>
                </a:cxn>
                <a:cxn ang="0">
                  <a:pos x="105" y="17"/>
                </a:cxn>
                <a:cxn ang="0">
                  <a:pos x="48" y="15"/>
                </a:cxn>
                <a:cxn ang="0">
                  <a:pos x="34" y="14"/>
                </a:cxn>
                <a:cxn ang="0">
                  <a:pos x="21" y="13"/>
                </a:cxn>
                <a:cxn ang="0">
                  <a:pos x="10" y="8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1" y="1"/>
                </a:cxn>
                <a:cxn ang="0">
                  <a:pos x="82" y="4"/>
                </a:cxn>
                <a:cxn ang="0">
                  <a:pos x="121" y="8"/>
                </a:cxn>
                <a:cxn ang="0">
                  <a:pos x="157" y="15"/>
                </a:cxn>
                <a:cxn ang="0">
                  <a:pos x="157" y="15"/>
                </a:cxn>
              </a:cxnLst>
              <a:rect l="0" t="0" r="r" b="b"/>
              <a:pathLst>
                <a:path w="157" h="18">
                  <a:moveTo>
                    <a:pt x="157" y="15"/>
                  </a:moveTo>
                  <a:lnTo>
                    <a:pt x="157" y="15"/>
                  </a:lnTo>
                  <a:lnTo>
                    <a:pt x="146" y="18"/>
                  </a:lnTo>
                  <a:lnTo>
                    <a:pt x="132" y="18"/>
                  </a:lnTo>
                  <a:lnTo>
                    <a:pt x="105" y="17"/>
                  </a:lnTo>
                  <a:lnTo>
                    <a:pt x="105" y="17"/>
                  </a:lnTo>
                  <a:lnTo>
                    <a:pt x="48" y="15"/>
                  </a:lnTo>
                  <a:lnTo>
                    <a:pt x="34" y="14"/>
                  </a:lnTo>
                  <a:lnTo>
                    <a:pt x="21" y="13"/>
                  </a:lnTo>
                  <a:lnTo>
                    <a:pt x="10" y="8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lnTo>
                    <a:pt x="41" y="1"/>
                  </a:lnTo>
                  <a:lnTo>
                    <a:pt x="82" y="4"/>
                  </a:lnTo>
                  <a:lnTo>
                    <a:pt x="121" y="8"/>
                  </a:lnTo>
                  <a:lnTo>
                    <a:pt x="157" y="15"/>
                  </a:lnTo>
                  <a:lnTo>
                    <a:pt x="157" y="15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59" name="Freeform 142">
              <a:extLst>
                <a:ext uri="{FF2B5EF4-FFF2-40B4-BE49-F238E27FC236}">
                  <a16:creationId xmlns:a16="http://schemas.microsoft.com/office/drawing/2014/main" id="{468955E2-BDF1-43F6-A851-A9E5016BD713}"/>
                </a:ext>
              </a:extLst>
            </p:cNvPr>
            <p:cNvSpPr/>
            <p:nvPr/>
          </p:nvSpPr>
          <p:spPr bwMode="auto">
            <a:xfrm>
              <a:off x="5607051" y="1660525"/>
              <a:ext cx="28575" cy="3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14" y="0"/>
                </a:cxn>
                <a:cxn ang="0">
                  <a:pos x="28" y="2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41" y="6"/>
                </a:cxn>
                <a:cxn ang="0">
                  <a:pos x="26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" h="6">
                  <a:moveTo>
                    <a:pt x="0" y="0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14" y="0"/>
                  </a:lnTo>
                  <a:lnTo>
                    <a:pt x="28" y="2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41" y="6"/>
                  </a:lnTo>
                  <a:lnTo>
                    <a:pt x="26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60" name="Freeform 143">
              <a:extLst>
                <a:ext uri="{FF2B5EF4-FFF2-40B4-BE49-F238E27FC236}">
                  <a16:creationId xmlns:a16="http://schemas.microsoft.com/office/drawing/2014/main" id="{F9387D8A-C942-4FC0-BFAA-2C0DD9088615}"/>
                </a:ext>
              </a:extLst>
            </p:cNvPr>
            <p:cNvSpPr/>
            <p:nvPr/>
          </p:nvSpPr>
          <p:spPr bwMode="auto">
            <a:xfrm>
              <a:off x="5872163" y="1676400"/>
              <a:ext cx="31750" cy="6350"/>
            </a:xfrm>
            <a:custGeom>
              <a:avLst/>
              <a:gdLst/>
              <a:ahLst/>
              <a:cxnLst>
                <a:cxn ang="0">
                  <a:pos x="62" y="3"/>
                </a:cxn>
                <a:cxn ang="0">
                  <a:pos x="62" y="3"/>
                </a:cxn>
                <a:cxn ang="0">
                  <a:pos x="62" y="13"/>
                </a:cxn>
                <a:cxn ang="0">
                  <a:pos x="62" y="13"/>
                </a:cxn>
                <a:cxn ang="0">
                  <a:pos x="55" y="14"/>
                </a:cxn>
                <a:cxn ang="0">
                  <a:pos x="46" y="14"/>
                </a:cxn>
                <a:cxn ang="0">
                  <a:pos x="29" y="13"/>
                </a:cxn>
                <a:cxn ang="0">
                  <a:pos x="11" y="9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4" y="0"/>
                </a:cxn>
                <a:cxn ang="0">
                  <a:pos x="31" y="0"/>
                </a:cxn>
                <a:cxn ang="0">
                  <a:pos x="49" y="0"/>
                </a:cxn>
                <a:cxn ang="0">
                  <a:pos x="62" y="3"/>
                </a:cxn>
                <a:cxn ang="0">
                  <a:pos x="62" y="3"/>
                </a:cxn>
              </a:cxnLst>
              <a:rect l="0" t="0" r="r" b="b"/>
              <a:pathLst>
                <a:path w="62" h="14">
                  <a:moveTo>
                    <a:pt x="62" y="3"/>
                  </a:moveTo>
                  <a:lnTo>
                    <a:pt x="62" y="3"/>
                  </a:lnTo>
                  <a:lnTo>
                    <a:pt x="62" y="13"/>
                  </a:lnTo>
                  <a:lnTo>
                    <a:pt x="62" y="13"/>
                  </a:lnTo>
                  <a:lnTo>
                    <a:pt x="55" y="14"/>
                  </a:lnTo>
                  <a:lnTo>
                    <a:pt x="46" y="14"/>
                  </a:lnTo>
                  <a:lnTo>
                    <a:pt x="29" y="13"/>
                  </a:lnTo>
                  <a:lnTo>
                    <a:pt x="11" y="9"/>
                  </a:lnTo>
                  <a:lnTo>
                    <a:pt x="0" y="5"/>
                  </a:lnTo>
                  <a:lnTo>
                    <a:pt x="0" y="5"/>
                  </a:lnTo>
                  <a:lnTo>
                    <a:pt x="14" y="0"/>
                  </a:lnTo>
                  <a:lnTo>
                    <a:pt x="31" y="0"/>
                  </a:lnTo>
                  <a:lnTo>
                    <a:pt x="49" y="0"/>
                  </a:lnTo>
                  <a:lnTo>
                    <a:pt x="62" y="3"/>
                  </a:lnTo>
                  <a:lnTo>
                    <a:pt x="62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61" name="Freeform 144">
              <a:extLst>
                <a:ext uri="{FF2B5EF4-FFF2-40B4-BE49-F238E27FC236}">
                  <a16:creationId xmlns:a16="http://schemas.microsoft.com/office/drawing/2014/main" id="{6B53B147-B07E-4948-B86B-961F5F519377}"/>
                </a:ext>
              </a:extLst>
            </p:cNvPr>
            <p:cNvSpPr/>
            <p:nvPr/>
          </p:nvSpPr>
          <p:spPr bwMode="auto">
            <a:xfrm>
              <a:off x="5584826" y="1657350"/>
              <a:ext cx="19050" cy="3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8" y="3"/>
                </a:cxn>
                <a:cxn ang="0">
                  <a:pos x="17" y="4"/>
                </a:cxn>
                <a:cxn ang="0">
                  <a:pos x="38" y="6"/>
                </a:cxn>
                <a:cxn ang="0">
                  <a:pos x="38" y="6"/>
                </a:cxn>
                <a:cxn ang="0">
                  <a:pos x="35" y="7"/>
                </a:cxn>
                <a:cxn ang="0">
                  <a:pos x="29" y="7"/>
                </a:cxn>
                <a:cxn ang="0">
                  <a:pos x="18" y="7"/>
                </a:cxn>
                <a:cxn ang="0">
                  <a:pos x="7" y="4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8" h="7">
                  <a:moveTo>
                    <a:pt x="0" y="0"/>
                  </a:moveTo>
                  <a:lnTo>
                    <a:pt x="0" y="0"/>
                  </a:lnTo>
                  <a:lnTo>
                    <a:pt x="8" y="3"/>
                  </a:lnTo>
                  <a:lnTo>
                    <a:pt x="17" y="4"/>
                  </a:lnTo>
                  <a:lnTo>
                    <a:pt x="38" y="6"/>
                  </a:lnTo>
                  <a:lnTo>
                    <a:pt x="38" y="6"/>
                  </a:lnTo>
                  <a:lnTo>
                    <a:pt x="35" y="7"/>
                  </a:lnTo>
                  <a:lnTo>
                    <a:pt x="29" y="7"/>
                  </a:lnTo>
                  <a:lnTo>
                    <a:pt x="18" y="7"/>
                  </a:lnTo>
                  <a:lnTo>
                    <a:pt x="7" y="4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62" name="Freeform 145">
              <a:extLst>
                <a:ext uri="{FF2B5EF4-FFF2-40B4-BE49-F238E27FC236}">
                  <a16:creationId xmlns:a16="http://schemas.microsoft.com/office/drawing/2014/main" id="{CF8FBD5C-1E4F-4F8D-A29C-7C3E75F8D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8288" y="984250"/>
              <a:ext cx="920750" cy="787400"/>
            </a:xfrm>
            <a:custGeom>
              <a:avLst/>
              <a:gdLst/>
              <a:ahLst/>
              <a:cxnLst>
                <a:cxn ang="0">
                  <a:pos x="777" y="205"/>
                </a:cxn>
                <a:cxn ang="0">
                  <a:pos x="916" y="378"/>
                </a:cxn>
                <a:cxn ang="0">
                  <a:pos x="1487" y="639"/>
                </a:cxn>
                <a:cxn ang="0">
                  <a:pos x="1741" y="909"/>
                </a:cxn>
                <a:cxn ang="0">
                  <a:pos x="1078" y="1487"/>
                </a:cxn>
                <a:cxn ang="0">
                  <a:pos x="77" y="1344"/>
                </a:cxn>
                <a:cxn ang="0">
                  <a:pos x="63" y="1208"/>
                </a:cxn>
                <a:cxn ang="0">
                  <a:pos x="106" y="1000"/>
                </a:cxn>
                <a:cxn ang="0">
                  <a:pos x="85" y="836"/>
                </a:cxn>
                <a:cxn ang="0">
                  <a:pos x="302" y="518"/>
                </a:cxn>
                <a:cxn ang="0">
                  <a:pos x="573" y="211"/>
                </a:cxn>
                <a:cxn ang="0">
                  <a:pos x="601" y="214"/>
                </a:cxn>
                <a:cxn ang="0">
                  <a:pos x="775" y="13"/>
                </a:cxn>
                <a:cxn ang="0">
                  <a:pos x="906" y="48"/>
                </a:cxn>
                <a:cxn ang="0">
                  <a:pos x="695" y="75"/>
                </a:cxn>
                <a:cxn ang="0">
                  <a:pos x="673" y="142"/>
                </a:cxn>
                <a:cxn ang="0">
                  <a:pos x="829" y="76"/>
                </a:cxn>
                <a:cxn ang="0">
                  <a:pos x="827" y="139"/>
                </a:cxn>
                <a:cxn ang="0">
                  <a:pos x="727" y="195"/>
                </a:cxn>
                <a:cxn ang="0">
                  <a:pos x="757" y="188"/>
                </a:cxn>
                <a:cxn ang="0">
                  <a:pos x="973" y="56"/>
                </a:cxn>
                <a:cxn ang="0">
                  <a:pos x="603" y="242"/>
                </a:cxn>
                <a:cxn ang="0">
                  <a:pos x="791" y="742"/>
                </a:cxn>
                <a:cxn ang="0">
                  <a:pos x="796" y="268"/>
                </a:cxn>
                <a:cxn ang="0">
                  <a:pos x="538" y="292"/>
                </a:cxn>
                <a:cxn ang="0">
                  <a:pos x="325" y="379"/>
                </a:cxn>
                <a:cxn ang="0">
                  <a:pos x="528" y="698"/>
                </a:cxn>
                <a:cxn ang="0">
                  <a:pos x="407" y="730"/>
                </a:cxn>
                <a:cxn ang="0">
                  <a:pos x="631" y="876"/>
                </a:cxn>
                <a:cxn ang="0">
                  <a:pos x="1528" y="657"/>
                </a:cxn>
                <a:cxn ang="0">
                  <a:pos x="972" y="621"/>
                </a:cxn>
                <a:cxn ang="0">
                  <a:pos x="667" y="802"/>
                </a:cxn>
                <a:cxn ang="0">
                  <a:pos x="1398" y="921"/>
                </a:cxn>
                <a:cxn ang="0">
                  <a:pos x="1508" y="688"/>
                </a:cxn>
                <a:cxn ang="0">
                  <a:pos x="645" y="784"/>
                </a:cxn>
                <a:cxn ang="0">
                  <a:pos x="1592" y="813"/>
                </a:cxn>
                <a:cxn ang="0">
                  <a:pos x="979" y="1126"/>
                </a:cxn>
                <a:cxn ang="0">
                  <a:pos x="134" y="1093"/>
                </a:cxn>
                <a:cxn ang="0">
                  <a:pos x="1153" y="1156"/>
                </a:cxn>
                <a:cxn ang="0">
                  <a:pos x="1689" y="890"/>
                </a:cxn>
                <a:cxn ang="0">
                  <a:pos x="107" y="836"/>
                </a:cxn>
                <a:cxn ang="0">
                  <a:pos x="177" y="900"/>
                </a:cxn>
                <a:cxn ang="0">
                  <a:pos x="94" y="937"/>
                </a:cxn>
                <a:cxn ang="0">
                  <a:pos x="757" y="1011"/>
                </a:cxn>
                <a:cxn ang="0">
                  <a:pos x="932" y="961"/>
                </a:cxn>
                <a:cxn ang="0">
                  <a:pos x="643" y="889"/>
                </a:cxn>
                <a:cxn ang="0">
                  <a:pos x="1633" y="1066"/>
                </a:cxn>
                <a:cxn ang="0">
                  <a:pos x="1610" y="1108"/>
                </a:cxn>
                <a:cxn ang="0">
                  <a:pos x="1032" y="921"/>
                </a:cxn>
                <a:cxn ang="0">
                  <a:pos x="77" y="961"/>
                </a:cxn>
                <a:cxn ang="0">
                  <a:pos x="1015" y="1095"/>
                </a:cxn>
                <a:cxn ang="0">
                  <a:pos x="87" y="1107"/>
                </a:cxn>
                <a:cxn ang="0">
                  <a:pos x="149" y="1167"/>
                </a:cxn>
                <a:cxn ang="0">
                  <a:pos x="318" y="1333"/>
                </a:cxn>
                <a:cxn ang="0">
                  <a:pos x="643" y="1319"/>
                </a:cxn>
                <a:cxn ang="0">
                  <a:pos x="876" y="1254"/>
                </a:cxn>
                <a:cxn ang="0">
                  <a:pos x="960" y="1230"/>
                </a:cxn>
                <a:cxn ang="0">
                  <a:pos x="1220" y="1354"/>
                </a:cxn>
                <a:cxn ang="0">
                  <a:pos x="1115" y="1453"/>
                </a:cxn>
                <a:cxn ang="0">
                  <a:pos x="1085" y="1352"/>
                </a:cxn>
                <a:cxn ang="0">
                  <a:pos x="725" y="1399"/>
                </a:cxn>
                <a:cxn ang="0">
                  <a:pos x="593" y="1421"/>
                </a:cxn>
              </a:cxnLst>
              <a:rect l="0" t="0" r="r" b="b"/>
              <a:pathLst>
                <a:path w="1741" h="1487">
                  <a:moveTo>
                    <a:pt x="1010" y="54"/>
                  </a:moveTo>
                  <a:lnTo>
                    <a:pt x="1010" y="54"/>
                  </a:lnTo>
                  <a:lnTo>
                    <a:pt x="1011" y="59"/>
                  </a:lnTo>
                  <a:lnTo>
                    <a:pt x="1012" y="64"/>
                  </a:lnTo>
                  <a:lnTo>
                    <a:pt x="1011" y="66"/>
                  </a:lnTo>
                  <a:lnTo>
                    <a:pt x="1010" y="69"/>
                  </a:lnTo>
                  <a:lnTo>
                    <a:pt x="1005" y="75"/>
                  </a:lnTo>
                  <a:lnTo>
                    <a:pt x="1000" y="78"/>
                  </a:lnTo>
                  <a:lnTo>
                    <a:pt x="1000" y="78"/>
                  </a:lnTo>
                  <a:lnTo>
                    <a:pt x="991" y="89"/>
                  </a:lnTo>
                  <a:lnTo>
                    <a:pt x="982" y="100"/>
                  </a:lnTo>
                  <a:lnTo>
                    <a:pt x="972" y="110"/>
                  </a:lnTo>
                  <a:lnTo>
                    <a:pt x="963" y="122"/>
                  </a:lnTo>
                  <a:lnTo>
                    <a:pt x="963" y="122"/>
                  </a:lnTo>
                  <a:lnTo>
                    <a:pt x="953" y="128"/>
                  </a:lnTo>
                  <a:lnTo>
                    <a:pt x="944" y="134"/>
                  </a:lnTo>
                  <a:lnTo>
                    <a:pt x="932" y="139"/>
                  </a:lnTo>
                  <a:lnTo>
                    <a:pt x="921" y="142"/>
                  </a:lnTo>
                  <a:lnTo>
                    <a:pt x="897" y="149"/>
                  </a:lnTo>
                  <a:lnTo>
                    <a:pt x="873" y="153"/>
                  </a:lnTo>
                  <a:lnTo>
                    <a:pt x="873" y="153"/>
                  </a:lnTo>
                  <a:lnTo>
                    <a:pt x="872" y="163"/>
                  </a:lnTo>
                  <a:lnTo>
                    <a:pt x="868" y="172"/>
                  </a:lnTo>
                  <a:lnTo>
                    <a:pt x="864" y="180"/>
                  </a:lnTo>
                  <a:lnTo>
                    <a:pt x="859" y="187"/>
                  </a:lnTo>
                  <a:lnTo>
                    <a:pt x="854" y="194"/>
                  </a:lnTo>
                  <a:lnTo>
                    <a:pt x="848" y="200"/>
                  </a:lnTo>
                  <a:lnTo>
                    <a:pt x="841" y="204"/>
                  </a:lnTo>
                  <a:lnTo>
                    <a:pt x="836" y="207"/>
                  </a:lnTo>
                  <a:lnTo>
                    <a:pt x="827" y="210"/>
                  </a:lnTo>
                  <a:lnTo>
                    <a:pt x="820" y="212"/>
                  </a:lnTo>
                  <a:lnTo>
                    <a:pt x="812" y="212"/>
                  </a:lnTo>
                  <a:lnTo>
                    <a:pt x="803" y="212"/>
                  </a:lnTo>
                  <a:lnTo>
                    <a:pt x="795" y="211"/>
                  </a:lnTo>
                  <a:lnTo>
                    <a:pt x="785" y="210"/>
                  </a:lnTo>
                  <a:lnTo>
                    <a:pt x="777" y="205"/>
                  </a:lnTo>
                  <a:lnTo>
                    <a:pt x="767" y="201"/>
                  </a:lnTo>
                  <a:lnTo>
                    <a:pt x="767" y="201"/>
                  </a:lnTo>
                  <a:lnTo>
                    <a:pt x="760" y="207"/>
                  </a:lnTo>
                  <a:lnTo>
                    <a:pt x="754" y="214"/>
                  </a:lnTo>
                  <a:lnTo>
                    <a:pt x="749" y="219"/>
                  </a:lnTo>
                  <a:lnTo>
                    <a:pt x="741" y="225"/>
                  </a:lnTo>
                  <a:lnTo>
                    <a:pt x="741" y="225"/>
                  </a:lnTo>
                  <a:lnTo>
                    <a:pt x="732" y="231"/>
                  </a:lnTo>
                  <a:lnTo>
                    <a:pt x="720" y="232"/>
                  </a:lnTo>
                  <a:lnTo>
                    <a:pt x="697" y="235"/>
                  </a:lnTo>
                  <a:lnTo>
                    <a:pt x="685" y="236"/>
                  </a:lnTo>
                  <a:lnTo>
                    <a:pt x="674" y="239"/>
                  </a:lnTo>
                  <a:lnTo>
                    <a:pt x="664" y="243"/>
                  </a:lnTo>
                  <a:lnTo>
                    <a:pt x="656" y="250"/>
                  </a:lnTo>
                  <a:lnTo>
                    <a:pt x="656" y="250"/>
                  </a:lnTo>
                  <a:lnTo>
                    <a:pt x="671" y="246"/>
                  </a:lnTo>
                  <a:lnTo>
                    <a:pt x="688" y="243"/>
                  </a:lnTo>
                  <a:lnTo>
                    <a:pt x="705" y="242"/>
                  </a:lnTo>
                  <a:lnTo>
                    <a:pt x="722" y="240"/>
                  </a:lnTo>
                  <a:lnTo>
                    <a:pt x="737" y="242"/>
                  </a:lnTo>
                  <a:lnTo>
                    <a:pt x="754" y="243"/>
                  </a:lnTo>
                  <a:lnTo>
                    <a:pt x="770" y="246"/>
                  </a:lnTo>
                  <a:lnTo>
                    <a:pt x="785" y="249"/>
                  </a:lnTo>
                  <a:lnTo>
                    <a:pt x="799" y="254"/>
                  </a:lnTo>
                  <a:lnTo>
                    <a:pt x="814" y="259"/>
                  </a:lnTo>
                  <a:lnTo>
                    <a:pt x="829" y="266"/>
                  </a:lnTo>
                  <a:lnTo>
                    <a:pt x="841" y="273"/>
                  </a:lnTo>
                  <a:lnTo>
                    <a:pt x="854" y="280"/>
                  </a:lnTo>
                  <a:lnTo>
                    <a:pt x="866" y="288"/>
                  </a:lnTo>
                  <a:lnTo>
                    <a:pt x="878" y="297"/>
                  </a:lnTo>
                  <a:lnTo>
                    <a:pt x="887" y="306"/>
                  </a:lnTo>
                  <a:lnTo>
                    <a:pt x="887" y="306"/>
                  </a:lnTo>
                  <a:lnTo>
                    <a:pt x="897" y="322"/>
                  </a:lnTo>
                  <a:lnTo>
                    <a:pt x="904" y="340"/>
                  </a:lnTo>
                  <a:lnTo>
                    <a:pt x="911" y="358"/>
                  </a:lnTo>
                  <a:lnTo>
                    <a:pt x="916" y="378"/>
                  </a:lnTo>
                  <a:lnTo>
                    <a:pt x="920" y="398"/>
                  </a:lnTo>
                  <a:lnTo>
                    <a:pt x="921" y="419"/>
                  </a:lnTo>
                  <a:lnTo>
                    <a:pt x="923" y="440"/>
                  </a:lnTo>
                  <a:lnTo>
                    <a:pt x="923" y="462"/>
                  </a:lnTo>
                  <a:lnTo>
                    <a:pt x="921" y="483"/>
                  </a:lnTo>
                  <a:lnTo>
                    <a:pt x="918" y="504"/>
                  </a:lnTo>
                  <a:lnTo>
                    <a:pt x="916" y="527"/>
                  </a:lnTo>
                  <a:lnTo>
                    <a:pt x="911" y="546"/>
                  </a:lnTo>
                  <a:lnTo>
                    <a:pt x="902" y="587"/>
                  </a:lnTo>
                  <a:lnTo>
                    <a:pt x="890" y="624"/>
                  </a:lnTo>
                  <a:lnTo>
                    <a:pt x="890" y="624"/>
                  </a:lnTo>
                  <a:lnTo>
                    <a:pt x="903" y="618"/>
                  </a:lnTo>
                  <a:lnTo>
                    <a:pt x="917" y="612"/>
                  </a:lnTo>
                  <a:lnTo>
                    <a:pt x="931" y="608"/>
                  </a:lnTo>
                  <a:lnTo>
                    <a:pt x="945" y="605"/>
                  </a:lnTo>
                  <a:lnTo>
                    <a:pt x="960" y="604"/>
                  </a:lnTo>
                  <a:lnTo>
                    <a:pt x="976" y="603"/>
                  </a:lnTo>
                  <a:lnTo>
                    <a:pt x="1008" y="603"/>
                  </a:lnTo>
                  <a:lnTo>
                    <a:pt x="1041" y="605"/>
                  </a:lnTo>
                  <a:lnTo>
                    <a:pt x="1074" y="610"/>
                  </a:lnTo>
                  <a:lnTo>
                    <a:pt x="1142" y="619"/>
                  </a:lnTo>
                  <a:lnTo>
                    <a:pt x="1142" y="619"/>
                  </a:lnTo>
                  <a:lnTo>
                    <a:pt x="1178" y="622"/>
                  </a:lnTo>
                  <a:lnTo>
                    <a:pt x="1215" y="625"/>
                  </a:lnTo>
                  <a:lnTo>
                    <a:pt x="1252" y="627"/>
                  </a:lnTo>
                  <a:lnTo>
                    <a:pt x="1292" y="627"/>
                  </a:lnTo>
                  <a:lnTo>
                    <a:pt x="1292" y="627"/>
                  </a:lnTo>
                  <a:lnTo>
                    <a:pt x="1314" y="627"/>
                  </a:lnTo>
                  <a:lnTo>
                    <a:pt x="1338" y="629"/>
                  </a:lnTo>
                  <a:lnTo>
                    <a:pt x="1361" y="632"/>
                  </a:lnTo>
                  <a:lnTo>
                    <a:pt x="1383" y="634"/>
                  </a:lnTo>
                  <a:lnTo>
                    <a:pt x="1383" y="634"/>
                  </a:lnTo>
                  <a:lnTo>
                    <a:pt x="1401" y="634"/>
                  </a:lnTo>
                  <a:lnTo>
                    <a:pt x="1422" y="635"/>
                  </a:lnTo>
                  <a:lnTo>
                    <a:pt x="1466" y="638"/>
                  </a:lnTo>
                  <a:lnTo>
                    <a:pt x="1487" y="639"/>
                  </a:lnTo>
                  <a:lnTo>
                    <a:pt x="1509" y="639"/>
                  </a:lnTo>
                  <a:lnTo>
                    <a:pt x="1529" y="638"/>
                  </a:lnTo>
                  <a:lnTo>
                    <a:pt x="1549" y="634"/>
                  </a:lnTo>
                  <a:lnTo>
                    <a:pt x="1549" y="634"/>
                  </a:lnTo>
                  <a:lnTo>
                    <a:pt x="1557" y="636"/>
                  </a:lnTo>
                  <a:lnTo>
                    <a:pt x="1564" y="638"/>
                  </a:lnTo>
                  <a:lnTo>
                    <a:pt x="1570" y="639"/>
                  </a:lnTo>
                  <a:lnTo>
                    <a:pt x="1578" y="638"/>
                  </a:lnTo>
                  <a:lnTo>
                    <a:pt x="1578" y="638"/>
                  </a:lnTo>
                  <a:lnTo>
                    <a:pt x="1588" y="645"/>
                  </a:lnTo>
                  <a:lnTo>
                    <a:pt x="1596" y="652"/>
                  </a:lnTo>
                  <a:lnTo>
                    <a:pt x="1606" y="659"/>
                  </a:lnTo>
                  <a:lnTo>
                    <a:pt x="1617" y="664"/>
                  </a:lnTo>
                  <a:lnTo>
                    <a:pt x="1617" y="664"/>
                  </a:lnTo>
                  <a:lnTo>
                    <a:pt x="1623" y="676"/>
                  </a:lnTo>
                  <a:lnTo>
                    <a:pt x="1629" y="688"/>
                  </a:lnTo>
                  <a:lnTo>
                    <a:pt x="1633" y="702"/>
                  </a:lnTo>
                  <a:lnTo>
                    <a:pt x="1634" y="718"/>
                  </a:lnTo>
                  <a:lnTo>
                    <a:pt x="1636" y="733"/>
                  </a:lnTo>
                  <a:lnTo>
                    <a:pt x="1633" y="749"/>
                  </a:lnTo>
                  <a:lnTo>
                    <a:pt x="1630" y="763"/>
                  </a:lnTo>
                  <a:lnTo>
                    <a:pt x="1624" y="777"/>
                  </a:lnTo>
                  <a:lnTo>
                    <a:pt x="1624" y="777"/>
                  </a:lnTo>
                  <a:lnTo>
                    <a:pt x="1639" y="778"/>
                  </a:lnTo>
                  <a:lnTo>
                    <a:pt x="1658" y="778"/>
                  </a:lnTo>
                  <a:lnTo>
                    <a:pt x="1689" y="778"/>
                  </a:lnTo>
                  <a:lnTo>
                    <a:pt x="1689" y="778"/>
                  </a:lnTo>
                  <a:lnTo>
                    <a:pt x="1699" y="788"/>
                  </a:lnTo>
                  <a:lnTo>
                    <a:pt x="1707" y="799"/>
                  </a:lnTo>
                  <a:lnTo>
                    <a:pt x="1716" y="812"/>
                  </a:lnTo>
                  <a:lnTo>
                    <a:pt x="1723" y="826"/>
                  </a:lnTo>
                  <a:lnTo>
                    <a:pt x="1728" y="841"/>
                  </a:lnTo>
                  <a:lnTo>
                    <a:pt x="1733" y="857"/>
                  </a:lnTo>
                  <a:lnTo>
                    <a:pt x="1737" y="874"/>
                  </a:lnTo>
                  <a:lnTo>
                    <a:pt x="1740" y="890"/>
                  </a:lnTo>
                  <a:lnTo>
                    <a:pt x="1741" y="909"/>
                  </a:lnTo>
                  <a:lnTo>
                    <a:pt x="1741" y="927"/>
                  </a:lnTo>
                  <a:lnTo>
                    <a:pt x="1741" y="945"/>
                  </a:lnTo>
                  <a:lnTo>
                    <a:pt x="1740" y="962"/>
                  </a:lnTo>
                  <a:lnTo>
                    <a:pt x="1738" y="980"/>
                  </a:lnTo>
                  <a:lnTo>
                    <a:pt x="1734" y="999"/>
                  </a:lnTo>
                  <a:lnTo>
                    <a:pt x="1730" y="1015"/>
                  </a:lnTo>
                  <a:lnTo>
                    <a:pt x="1726" y="1032"/>
                  </a:lnTo>
                  <a:lnTo>
                    <a:pt x="1726" y="1032"/>
                  </a:lnTo>
                  <a:lnTo>
                    <a:pt x="1671" y="1076"/>
                  </a:lnTo>
                  <a:lnTo>
                    <a:pt x="1616" y="1119"/>
                  </a:lnTo>
                  <a:lnTo>
                    <a:pt x="1560" y="1161"/>
                  </a:lnTo>
                  <a:lnTo>
                    <a:pt x="1504" y="1204"/>
                  </a:lnTo>
                  <a:lnTo>
                    <a:pt x="1446" y="1244"/>
                  </a:lnTo>
                  <a:lnTo>
                    <a:pt x="1389" y="1285"/>
                  </a:lnTo>
                  <a:lnTo>
                    <a:pt x="1271" y="1364"/>
                  </a:lnTo>
                  <a:lnTo>
                    <a:pt x="1271" y="1364"/>
                  </a:lnTo>
                  <a:lnTo>
                    <a:pt x="1268" y="1371"/>
                  </a:lnTo>
                  <a:lnTo>
                    <a:pt x="1267" y="1373"/>
                  </a:lnTo>
                  <a:lnTo>
                    <a:pt x="1264" y="1376"/>
                  </a:lnTo>
                  <a:lnTo>
                    <a:pt x="1264" y="1376"/>
                  </a:lnTo>
                  <a:lnTo>
                    <a:pt x="1259" y="1376"/>
                  </a:lnTo>
                  <a:lnTo>
                    <a:pt x="1258" y="1376"/>
                  </a:lnTo>
                  <a:lnTo>
                    <a:pt x="1255" y="1378"/>
                  </a:lnTo>
                  <a:lnTo>
                    <a:pt x="1251" y="1378"/>
                  </a:lnTo>
                  <a:lnTo>
                    <a:pt x="1251" y="1378"/>
                  </a:lnTo>
                  <a:lnTo>
                    <a:pt x="1224" y="1399"/>
                  </a:lnTo>
                  <a:lnTo>
                    <a:pt x="1194" y="1420"/>
                  </a:lnTo>
                  <a:lnTo>
                    <a:pt x="1129" y="1458"/>
                  </a:lnTo>
                  <a:lnTo>
                    <a:pt x="1129" y="1458"/>
                  </a:lnTo>
                  <a:lnTo>
                    <a:pt x="1119" y="1466"/>
                  </a:lnTo>
                  <a:lnTo>
                    <a:pt x="1108" y="1475"/>
                  </a:lnTo>
                  <a:lnTo>
                    <a:pt x="1097" y="1482"/>
                  </a:lnTo>
                  <a:lnTo>
                    <a:pt x="1091" y="1484"/>
                  </a:lnTo>
                  <a:lnTo>
                    <a:pt x="1085" y="1486"/>
                  </a:lnTo>
                  <a:lnTo>
                    <a:pt x="1085" y="1486"/>
                  </a:lnTo>
                  <a:lnTo>
                    <a:pt x="1078" y="1487"/>
                  </a:lnTo>
                  <a:lnTo>
                    <a:pt x="1073" y="1487"/>
                  </a:lnTo>
                  <a:lnTo>
                    <a:pt x="1059" y="1484"/>
                  </a:lnTo>
                  <a:lnTo>
                    <a:pt x="1045" y="1480"/>
                  </a:lnTo>
                  <a:lnTo>
                    <a:pt x="1029" y="1477"/>
                  </a:lnTo>
                  <a:lnTo>
                    <a:pt x="1029" y="1477"/>
                  </a:lnTo>
                  <a:lnTo>
                    <a:pt x="1017" y="1476"/>
                  </a:lnTo>
                  <a:lnTo>
                    <a:pt x="1004" y="1477"/>
                  </a:lnTo>
                  <a:lnTo>
                    <a:pt x="990" y="1477"/>
                  </a:lnTo>
                  <a:lnTo>
                    <a:pt x="977" y="1477"/>
                  </a:lnTo>
                  <a:lnTo>
                    <a:pt x="977" y="1477"/>
                  </a:lnTo>
                  <a:lnTo>
                    <a:pt x="965" y="1476"/>
                  </a:lnTo>
                  <a:lnTo>
                    <a:pt x="951" y="1473"/>
                  </a:lnTo>
                  <a:lnTo>
                    <a:pt x="938" y="1470"/>
                  </a:lnTo>
                  <a:lnTo>
                    <a:pt x="924" y="1469"/>
                  </a:lnTo>
                  <a:lnTo>
                    <a:pt x="924" y="1469"/>
                  </a:lnTo>
                  <a:lnTo>
                    <a:pt x="814" y="1459"/>
                  </a:lnTo>
                  <a:lnTo>
                    <a:pt x="705" y="1449"/>
                  </a:lnTo>
                  <a:lnTo>
                    <a:pt x="705" y="1449"/>
                  </a:lnTo>
                  <a:lnTo>
                    <a:pt x="615" y="1442"/>
                  </a:lnTo>
                  <a:lnTo>
                    <a:pt x="574" y="1438"/>
                  </a:lnTo>
                  <a:lnTo>
                    <a:pt x="535" y="1434"/>
                  </a:lnTo>
                  <a:lnTo>
                    <a:pt x="535" y="1434"/>
                  </a:lnTo>
                  <a:lnTo>
                    <a:pt x="496" y="1427"/>
                  </a:lnTo>
                  <a:lnTo>
                    <a:pt x="455" y="1418"/>
                  </a:lnTo>
                  <a:lnTo>
                    <a:pt x="413" y="1409"/>
                  </a:lnTo>
                  <a:lnTo>
                    <a:pt x="368" y="1400"/>
                  </a:lnTo>
                  <a:lnTo>
                    <a:pt x="368" y="1400"/>
                  </a:lnTo>
                  <a:lnTo>
                    <a:pt x="302" y="1389"/>
                  </a:lnTo>
                  <a:lnTo>
                    <a:pt x="236" y="1376"/>
                  </a:lnTo>
                  <a:lnTo>
                    <a:pt x="236" y="1376"/>
                  </a:lnTo>
                  <a:lnTo>
                    <a:pt x="202" y="1369"/>
                  </a:lnTo>
                  <a:lnTo>
                    <a:pt x="167" y="1362"/>
                  </a:lnTo>
                  <a:lnTo>
                    <a:pt x="132" y="1354"/>
                  </a:lnTo>
                  <a:lnTo>
                    <a:pt x="94" y="1347"/>
                  </a:lnTo>
                  <a:lnTo>
                    <a:pt x="94" y="1347"/>
                  </a:lnTo>
                  <a:lnTo>
                    <a:pt x="77" y="1344"/>
                  </a:lnTo>
                  <a:lnTo>
                    <a:pt x="61" y="1343"/>
                  </a:lnTo>
                  <a:lnTo>
                    <a:pt x="61" y="1343"/>
                  </a:lnTo>
                  <a:lnTo>
                    <a:pt x="47" y="1338"/>
                  </a:lnTo>
                  <a:lnTo>
                    <a:pt x="40" y="1337"/>
                  </a:lnTo>
                  <a:lnTo>
                    <a:pt x="33" y="1336"/>
                  </a:lnTo>
                  <a:lnTo>
                    <a:pt x="33" y="1336"/>
                  </a:lnTo>
                  <a:lnTo>
                    <a:pt x="24" y="1337"/>
                  </a:lnTo>
                  <a:lnTo>
                    <a:pt x="17" y="1338"/>
                  </a:lnTo>
                  <a:lnTo>
                    <a:pt x="10" y="1338"/>
                  </a:lnTo>
                  <a:lnTo>
                    <a:pt x="4" y="1338"/>
                  </a:lnTo>
                  <a:lnTo>
                    <a:pt x="0" y="1336"/>
                  </a:lnTo>
                  <a:lnTo>
                    <a:pt x="0" y="1336"/>
                  </a:lnTo>
                  <a:lnTo>
                    <a:pt x="0" y="1324"/>
                  </a:lnTo>
                  <a:lnTo>
                    <a:pt x="3" y="1314"/>
                  </a:lnTo>
                  <a:lnTo>
                    <a:pt x="9" y="1305"/>
                  </a:lnTo>
                  <a:lnTo>
                    <a:pt x="16" y="1298"/>
                  </a:lnTo>
                  <a:lnTo>
                    <a:pt x="24" y="1291"/>
                  </a:lnTo>
                  <a:lnTo>
                    <a:pt x="34" y="1285"/>
                  </a:lnTo>
                  <a:lnTo>
                    <a:pt x="44" y="1282"/>
                  </a:lnTo>
                  <a:lnTo>
                    <a:pt x="54" y="1279"/>
                  </a:lnTo>
                  <a:lnTo>
                    <a:pt x="54" y="1279"/>
                  </a:lnTo>
                  <a:lnTo>
                    <a:pt x="55" y="1277"/>
                  </a:lnTo>
                  <a:lnTo>
                    <a:pt x="54" y="1272"/>
                  </a:lnTo>
                  <a:lnTo>
                    <a:pt x="51" y="1267"/>
                  </a:lnTo>
                  <a:lnTo>
                    <a:pt x="47" y="1263"/>
                  </a:lnTo>
                  <a:lnTo>
                    <a:pt x="44" y="1260"/>
                  </a:lnTo>
                  <a:lnTo>
                    <a:pt x="44" y="1256"/>
                  </a:lnTo>
                  <a:lnTo>
                    <a:pt x="44" y="1256"/>
                  </a:lnTo>
                  <a:lnTo>
                    <a:pt x="44" y="1248"/>
                  </a:lnTo>
                  <a:lnTo>
                    <a:pt x="45" y="1243"/>
                  </a:lnTo>
                  <a:lnTo>
                    <a:pt x="48" y="1237"/>
                  </a:lnTo>
                  <a:lnTo>
                    <a:pt x="51" y="1233"/>
                  </a:lnTo>
                  <a:lnTo>
                    <a:pt x="59" y="1223"/>
                  </a:lnTo>
                  <a:lnTo>
                    <a:pt x="66" y="1213"/>
                  </a:lnTo>
                  <a:lnTo>
                    <a:pt x="66" y="1213"/>
                  </a:lnTo>
                  <a:lnTo>
                    <a:pt x="63" y="1208"/>
                  </a:lnTo>
                  <a:lnTo>
                    <a:pt x="62" y="1201"/>
                  </a:lnTo>
                  <a:lnTo>
                    <a:pt x="61" y="1190"/>
                  </a:lnTo>
                  <a:lnTo>
                    <a:pt x="62" y="1177"/>
                  </a:lnTo>
                  <a:lnTo>
                    <a:pt x="63" y="1164"/>
                  </a:lnTo>
                  <a:lnTo>
                    <a:pt x="65" y="1153"/>
                  </a:lnTo>
                  <a:lnTo>
                    <a:pt x="65" y="1142"/>
                  </a:lnTo>
                  <a:lnTo>
                    <a:pt x="62" y="1131"/>
                  </a:lnTo>
                  <a:lnTo>
                    <a:pt x="59" y="1126"/>
                  </a:lnTo>
                  <a:lnTo>
                    <a:pt x="56" y="1121"/>
                  </a:lnTo>
                  <a:lnTo>
                    <a:pt x="56" y="1121"/>
                  </a:lnTo>
                  <a:lnTo>
                    <a:pt x="56" y="1117"/>
                  </a:lnTo>
                  <a:lnTo>
                    <a:pt x="59" y="1112"/>
                  </a:lnTo>
                  <a:lnTo>
                    <a:pt x="61" y="1109"/>
                  </a:lnTo>
                  <a:lnTo>
                    <a:pt x="63" y="1105"/>
                  </a:lnTo>
                  <a:lnTo>
                    <a:pt x="63" y="1105"/>
                  </a:lnTo>
                  <a:lnTo>
                    <a:pt x="45" y="1105"/>
                  </a:lnTo>
                  <a:lnTo>
                    <a:pt x="30" y="1104"/>
                  </a:lnTo>
                  <a:lnTo>
                    <a:pt x="23" y="1101"/>
                  </a:lnTo>
                  <a:lnTo>
                    <a:pt x="17" y="1100"/>
                  </a:lnTo>
                  <a:lnTo>
                    <a:pt x="10" y="1095"/>
                  </a:lnTo>
                  <a:lnTo>
                    <a:pt x="4" y="1091"/>
                  </a:lnTo>
                  <a:lnTo>
                    <a:pt x="4" y="1091"/>
                  </a:lnTo>
                  <a:lnTo>
                    <a:pt x="7" y="1079"/>
                  </a:lnTo>
                  <a:lnTo>
                    <a:pt x="9" y="1073"/>
                  </a:lnTo>
                  <a:lnTo>
                    <a:pt x="12" y="1066"/>
                  </a:lnTo>
                  <a:lnTo>
                    <a:pt x="12" y="1066"/>
                  </a:lnTo>
                  <a:lnTo>
                    <a:pt x="47" y="1052"/>
                  </a:lnTo>
                  <a:lnTo>
                    <a:pt x="83" y="1038"/>
                  </a:lnTo>
                  <a:lnTo>
                    <a:pt x="120" y="1022"/>
                  </a:lnTo>
                  <a:lnTo>
                    <a:pt x="138" y="1015"/>
                  </a:lnTo>
                  <a:lnTo>
                    <a:pt x="153" y="1007"/>
                  </a:lnTo>
                  <a:lnTo>
                    <a:pt x="153" y="1007"/>
                  </a:lnTo>
                  <a:lnTo>
                    <a:pt x="148" y="1004"/>
                  </a:lnTo>
                  <a:lnTo>
                    <a:pt x="141" y="1003"/>
                  </a:lnTo>
                  <a:lnTo>
                    <a:pt x="124" y="1001"/>
                  </a:lnTo>
                  <a:lnTo>
                    <a:pt x="106" y="1000"/>
                  </a:lnTo>
                  <a:lnTo>
                    <a:pt x="87" y="999"/>
                  </a:lnTo>
                  <a:lnTo>
                    <a:pt x="87" y="999"/>
                  </a:lnTo>
                  <a:lnTo>
                    <a:pt x="76" y="994"/>
                  </a:lnTo>
                  <a:lnTo>
                    <a:pt x="66" y="992"/>
                  </a:lnTo>
                  <a:lnTo>
                    <a:pt x="66" y="992"/>
                  </a:lnTo>
                  <a:lnTo>
                    <a:pt x="55" y="990"/>
                  </a:lnTo>
                  <a:lnTo>
                    <a:pt x="44" y="990"/>
                  </a:lnTo>
                  <a:lnTo>
                    <a:pt x="40" y="989"/>
                  </a:lnTo>
                  <a:lnTo>
                    <a:pt x="37" y="986"/>
                  </a:lnTo>
                  <a:lnTo>
                    <a:pt x="34" y="980"/>
                  </a:lnTo>
                  <a:lnTo>
                    <a:pt x="33" y="973"/>
                  </a:lnTo>
                  <a:lnTo>
                    <a:pt x="33" y="973"/>
                  </a:lnTo>
                  <a:lnTo>
                    <a:pt x="41" y="966"/>
                  </a:lnTo>
                  <a:lnTo>
                    <a:pt x="49" y="958"/>
                  </a:lnTo>
                  <a:lnTo>
                    <a:pt x="59" y="952"/>
                  </a:lnTo>
                  <a:lnTo>
                    <a:pt x="72" y="948"/>
                  </a:lnTo>
                  <a:lnTo>
                    <a:pt x="72" y="948"/>
                  </a:lnTo>
                  <a:lnTo>
                    <a:pt x="73" y="938"/>
                  </a:lnTo>
                  <a:lnTo>
                    <a:pt x="76" y="928"/>
                  </a:lnTo>
                  <a:lnTo>
                    <a:pt x="85" y="914"/>
                  </a:lnTo>
                  <a:lnTo>
                    <a:pt x="87" y="906"/>
                  </a:lnTo>
                  <a:lnTo>
                    <a:pt x="90" y="899"/>
                  </a:lnTo>
                  <a:lnTo>
                    <a:pt x="90" y="890"/>
                  </a:lnTo>
                  <a:lnTo>
                    <a:pt x="87" y="881"/>
                  </a:lnTo>
                  <a:lnTo>
                    <a:pt x="87" y="881"/>
                  </a:lnTo>
                  <a:lnTo>
                    <a:pt x="87" y="878"/>
                  </a:lnTo>
                  <a:lnTo>
                    <a:pt x="89" y="875"/>
                  </a:lnTo>
                  <a:lnTo>
                    <a:pt x="92" y="871"/>
                  </a:lnTo>
                  <a:lnTo>
                    <a:pt x="94" y="867"/>
                  </a:lnTo>
                  <a:lnTo>
                    <a:pt x="96" y="864"/>
                  </a:lnTo>
                  <a:lnTo>
                    <a:pt x="96" y="860"/>
                  </a:lnTo>
                  <a:lnTo>
                    <a:pt x="96" y="860"/>
                  </a:lnTo>
                  <a:lnTo>
                    <a:pt x="87" y="847"/>
                  </a:lnTo>
                  <a:lnTo>
                    <a:pt x="85" y="843"/>
                  </a:lnTo>
                  <a:lnTo>
                    <a:pt x="85" y="840"/>
                  </a:lnTo>
                  <a:lnTo>
                    <a:pt x="85" y="836"/>
                  </a:lnTo>
                  <a:lnTo>
                    <a:pt x="87" y="833"/>
                  </a:lnTo>
                  <a:lnTo>
                    <a:pt x="87" y="833"/>
                  </a:lnTo>
                  <a:lnTo>
                    <a:pt x="79" y="830"/>
                  </a:lnTo>
                  <a:lnTo>
                    <a:pt x="73" y="826"/>
                  </a:lnTo>
                  <a:lnTo>
                    <a:pt x="66" y="822"/>
                  </a:lnTo>
                  <a:lnTo>
                    <a:pt x="61" y="816"/>
                  </a:lnTo>
                  <a:lnTo>
                    <a:pt x="61" y="816"/>
                  </a:lnTo>
                  <a:lnTo>
                    <a:pt x="65" y="810"/>
                  </a:lnTo>
                  <a:lnTo>
                    <a:pt x="68" y="802"/>
                  </a:lnTo>
                  <a:lnTo>
                    <a:pt x="72" y="795"/>
                  </a:lnTo>
                  <a:lnTo>
                    <a:pt x="73" y="791"/>
                  </a:lnTo>
                  <a:lnTo>
                    <a:pt x="76" y="788"/>
                  </a:lnTo>
                  <a:lnTo>
                    <a:pt x="76" y="788"/>
                  </a:lnTo>
                  <a:lnTo>
                    <a:pt x="85" y="785"/>
                  </a:lnTo>
                  <a:lnTo>
                    <a:pt x="93" y="782"/>
                  </a:lnTo>
                  <a:lnTo>
                    <a:pt x="115" y="780"/>
                  </a:lnTo>
                  <a:lnTo>
                    <a:pt x="139" y="777"/>
                  </a:lnTo>
                  <a:lnTo>
                    <a:pt x="159" y="774"/>
                  </a:lnTo>
                  <a:lnTo>
                    <a:pt x="159" y="774"/>
                  </a:lnTo>
                  <a:lnTo>
                    <a:pt x="226" y="761"/>
                  </a:lnTo>
                  <a:lnTo>
                    <a:pt x="289" y="750"/>
                  </a:lnTo>
                  <a:lnTo>
                    <a:pt x="319" y="743"/>
                  </a:lnTo>
                  <a:lnTo>
                    <a:pt x="348" y="735"/>
                  </a:lnTo>
                  <a:lnTo>
                    <a:pt x="378" y="725"/>
                  </a:lnTo>
                  <a:lnTo>
                    <a:pt x="406" y="714"/>
                  </a:lnTo>
                  <a:lnTo>
                    <a:pt x="406" y="714"/>
                  </a:lnTo>
                  <a:lnTo>
                    <a:pt x="388" y="694"/>
                  </a:lnTo>
                  <a:lnTo>
                    <a:pt x="372" y="671"/>
                  </a:lnTo>
                  <a:lnTo>
                    <a:pt x="355" y="646"/>
                  </a:lnTo>
                  <a:lnTo>
                    <a:pt x="341" y="621"/>
                  </a:lnTo>
                  <a:lnTo>
                    <a:pt x="341" y="621"/>
                  </a:lnTo>
                  <a:lnTo>
                    <a:pt x="327" y="594"/>
                  </a:lnTo>
                  <a:lnTo>
                    <a:pt x="315" y="565"/>
                  </a:lnTo>
                  <a:lnTo>
                    <a:pt x="311" y="549"/>
                  </a:lnTo>
                  <a:lnTo>
                    <a:pt x="306" y="534"/>
                  </a:lnTo>
                  <a:lnTo>
                    <a:pt x="302" y="518"/>
                  </a:lnTo>
                  <a:lnTo>
                    <a:pt x="301" y="503"/>
                  </a:lnTo>
                  <a:lnTo>
                    <a:pt x="301" y="503"/>
                  </a:lnTo>
                  <a:lnTo>
                    <a:pt x="299" y="488"/>
                  </a:lnTo>
                  <a:lnTo>
                    <a:pt x="299" y="472"/>
                  </a:lnTo>
                  <a:lnTo>
                    <a:pt x="302" y="440"/>
                  </a:lnTo>
                  <a:lnTo>
                    <a:pt x="306" y="407"/>
                  </a:lnTo>
                  <a:lnTo>
                    <a:pt x="313" y="378"/>
                  </a:lnTo>
                  <a:lnTo>
                    <a:pt x="313" y="378"/>
                  </a:lnTo>
                  <a:lnTo>
                    <a:pt x="319" y="354"/>
                  </a:lnTo>
                  <a:lnTo>
                    <a:pt x="327" y="332"/>
                  </a:lnTo>
                  <a:lnTo>
                    <a:pt x="339" y="311"/>
                  </a:lnTo>
                  <a:lnTo>
                    <a:pt x="353" y="291"/>
                  </a:lnTo>
                  <a:lnTo>
                    <a:pt x="361" y="283"/>
                  </a:lnTo>
                  <a:lnTo>
                    <a:pt x="369" y="276"/>
                  </a:lnTo>
                  <a:lnTo>
                    <a:pt x="378" y="267"/>
                  </a:lnTo>
                  <a:lnTo>
                    <a:pt x="388" y="261"/>
                  </a:lnTo>
                  <a:lnTo>
                    <a:pt x="398" y="256"/>
                  </a:lnTo>
                  <a:lnTo>
                    <a:pt x="407" y="252"/>
                  </a:lnTo>
                  <a:lnTo>
                    <a:pt x="419" y="247"/>
                  </a:lnTo>
                  <a:lnTo>
                    <a:pt x="430" y="245"/>
                  </a:lnTo>
                  <a:lnTo>
                    <a:pt x="430" y="245"/>
                  </a:lnTo>
                  <a:lnTo>
                    <a:pt x="435" y="245"/>
                  </a:lnTo>
                  <a:lnTo>
                    <a:pt x="442" y="245"/>
                  </a:lnTo>
                  <a:lnTo>
                    <a:pt x="457" y="245"/>
                  </a:lnTo>
                  <a:lnTo>
                    <a:pt x="457" y="245"/>
                  </a:lnTo>
                  <a:lnTo>
                    <a:pt x="469" y="242"/>
                  </a:lnTo>
                  <a:lnTo>
                    <a:pt x="480" y="239"/>
                  </a:lnTo>
                  <a:lnTo>
                    <a:pt x="480" y="239"/>
                  </a:lnTo>
                  <a:lnTo>
                    <a:pt x="493" y="239"/>
                  </a:lnTo>
                  <a:lnTo>
                    <a:pt x="506" y="240"/>
                  </a:lnTo>
                  <a:lnTo>
                    <a:pt x="531" y="245"/>
                  </a:lnTo>
                  <a:lnTo>
                    <a:pt x="556" y="250"/>
                  </a:lnTo>
                  <a:lnTo>
                    <a:pt x="580" y="256"/>
                  </a:lnTo>
                  <a:lnTo>
                    <a:pt x="580" y="256"/>
                  </a:lnTo>
                  <a:lnTo>
                    <a:pt x="576" y="233"/>
                  </a:lnTo>
                  <a:lnTo>
                    <a:pt x="573" y="211"/>
                  </a:lnTo>
                  <a:lnTo>
                    <a:pt x="572" y="160"/>
                  </a:lnTo>
                  <a:lnTo>
                    <a:pt x="572" y="160"/>
                  </a:lnTo>
                  <a:lnTo>
                    <a:pt x="570" y="146"/>
                  </a:lnTo>
                  <a:lnTo>
                    <a:pt x="569" y="131"/>
                  </a:lnTo>
                  <a:lnTo>
                    <a:pt x="566" y="117"/>
                  </a:lnTo>
                  <a:lnTo>
                    <a:pt x="566" y="101"/>
                  </a:lnTo>
                  <a:lnTo>
                    <a:pt x="566" y="101"/>
                  </a:lnTo>
                  <a:lnTo>
                    <a:pt x="567" y="90"/>
                  </a:lnTo>
                  <a:lnTo>
                    <a:pt x="570" y="79"/>
                  </a:lnTo>
                  <a:lnTo>
                    <a:pt x="572" y="68"/>
                  </a:lnTo>
                  <a:lnTo>
                    <a:pt x="573" y="58"/>
                  </a:lnTo>
                  <a:lnTo>
                    <a:pt x="573" y="58"/>
                  </a:lnTo>
                  <a:lnTo>
                    <a:pt x="572" y="48"/>
                  </a:lnTo>
                  <a:lnTo>
                    <a:pt x="570" y="40"/>
                  </a:lnTo>
                  <a:lnTo>
                    <a:pt x="572" y="31"/>
                  </a:lnTo>
                  <a:lnTo>
                    <a:pt x="573" y="28"/>
                  </a:lnTo>
                  <a:lnTo>
                    <a:pt x="574" y="24"/>
                  </a:lnTo>
                  <a:lnTo>
                    <a:pt x="574" y="24"/>
                  </a:lnTo>
                  <a:lnTo>
                    <a:pt x="587" y="21"/>
                  </a:lnTo>
                  <a:lnTo>
                    <a:pt x="600" y="20"/>
                  </a:lnTo>
                  <a:lnTo>
                    <a:pt x="607" y="20"/>
                  </a:lnTo>
                  <a:lnTo>
                    <a:pt x="612" y="21"/>
                  </a:lnTo>
                  <a:lnTo>
                    <a:pt x="618" y="24"/>
                  </a:lnTo>
                  <a:lnTo>
                    <a:pt x="624" y="28"/>
                  </a:lnTo>
                  <a:lnTo>
                    <a:pt x="624" y="28"/>
                  </a:lnTo>
                  <a:lnTo>
                    <a:pt x="622" y="41"/>
                  </a:lnTo>
                  <a:lnTo>
                    <a:pt x="619" y="54"/>
                  </a:lnTo>
                  <a:lnTo>
                    <a:pt x="614" y="80"/>
                  </a:lnTo>
                  <a:lnTo>
                    <a:pt x="607" y="107"/>
                  </a:lnTo>
                  <a:lnTo>
                    <a:pt x="604" y="121"/>
                  </a:lnTo>
                  <a:lnTo>
                    <a:pt x="603" y="137"/>
                  </a:lnTo>
                  <a:lnTo>
                    <a:pt x="603" y="137"/>
                  </a:lnTo>
                  <a:lnTo>
                    <a:pt x="601" y="174"/>
                  </a:lnTo>
                  <a:lnTo>
                    <a:pt x="600" y="214"/>
                  </a:lnTo>
                  <a:lnTo>
                    <a:pt x="600" y="214"/>
                  </a:lnTo>
                  <a:lnTo>
                    <a:pt x="601" y="214"/>
                  </a:lnTo>
                  <a:lnTo>
                    <a:pt x="603" y="215"/>
                  </a:lnTo>
                  <a:lnTo>
                    <a:pt x="603" y="215"/>
                  </a:lnTo>
                  <a:lnTo>
                    <a:pt x="605" y="195"/>
                  </a:lnTo>
                  <a:lnTo>
                    <a:pt x="607" y="177"/>
                  </a:lnTo>
                  <a:lnTo>
                    <a:pt x="611" y="160"/>
                  </a:lnTo>
                  <a:lnTo>
                    <a:pt x="615" y="152"/>
                  </a:lnTo>
                  <a:lnTo>
                    <a:pt x="619" y="145"/>
                  </a:lnTo>
                  <a:lnTo>
                    <a:pt x="619" y="145"/>
                  </a:lnTo>
                  <a:lnTo>
                    <a:pt x="624" y="141"/>
                  </a:lnTo>
                  <a:lnTo>
                    <a:pt x="629" y="135"/>
                  </a:lnTo>
                  <a:lnTo>
                    <a:pt x="642" y="128"/>
                  </a:lnTo>
                  <a:lnTo>
                    <a:pt x="642" y="128"/>
                  </a:lnTo>
                  <a:lnTo>
                    <a:pt x="652" y="118"/>
                  </a:lnTo>
                  <a:lnTo>
                    <a:pt x="652" y="118"/>
                  </a:lnTo>
                  <a:lnTo>
                    <a:pt x="657" y="111"/>
                  </a:lnTo>
                  <a:lnTo>
                    <a:pt x="661" y="101"/>
                  </a:lnTo>
                  <a:lnTo>
                    <a:pt x="664" y="92"/>
                  </a:lnTo>
                  <a:lnTo>
                    <a:pt x="670" y="82"/>
                  </a:lnTo>
                  <a:lnTo>
                    <a:pt x="670" y="82"/>
                  </a:lnTo>
                  <a:lnTo>
                    <a:pt x="676" y="75"/>
                  </a:lnTo>
                  <a:lnTo>
                    <a:pt x="683" y="68"/>
                  </a:lnTo>
                  <a:lnTo>
                    <a:pt x="691" y="62"/>
                  </a:lnTo>
                  <a:lnTo>
                    <a:pt x="698" y="58"/>
                  </a:lnTo>
                  <a:lnTo>
                    <a:pt x="698" y="58"/>
                  </a:lnTo>
                  <a:lnTo>
                    <a:pt x="704" y="56"/>
                  </a:lnTo>
                  <a:lnTo>
                    <a:pt x="709" y="55"/>
                  </a:lnTo>
                  <a:lnTo>
                    <a:pt x="720" y="54"/>
                  </a:lnTo>
                  <a:lnTo>
                    <a:pt x="732" y="54"/>
                  </a:lnTo>
                  <a:lnTo>
                    <a:pt x="737" y="52"/>
                  </a:lnTo>
                  <a:lnTo>
                    <a:pt x="743" y="49"/>
                  </a:lnTo>
                  <a:lnTo>
                    <a:pt x="743" y="49"/>
                  </a:lnTo>
                  <a:lnTo>
                    <a:pt x="749" y="44"/>
                  </a:lnTo>
                  <a:lnTo>
                    <a:pt x="754" y="40"/>
                  </a:lnTo>
                  <a:lnTo>
                    <a:pt x="763" y="28"/>
                  </a:lnTo>
                  <a:lnTo>
                    <a:pt x="771" y="17"/>
                  </a:lnTo>
                  <a:lnTo>
                    <a:pt x="775" y="13"/>
                  </a:lnTo>
                  <a:lnTo>
                    <a:pt x="781" y="9"/>
                  </a:lnTo>
                  <a:lnTo>
                    <a:pt x="781" y="9"/>
                  </a:lnTo>
                  <a:lnTo>
                    <a:pt x="789" y="6"/>
                  </a:lnTo>
                  <a:lnTo>
                    <a:pt x="799" y="3"/>
                  </a:lnTo>
                  <a:lnTo>
                    <a:pt x="809" y="0"/>
                  </a:lnTo>
                  <a:lnTo>
                    <a:pt x="819" y="0"/>
                  </a:lnTo>
                  <a:lnTo>
                    <a:pt x="829" y="0"/>
                  </a:lnTo>
                  <a:lnTo>
                    <a:pt x="838" y="2"/>
                  </a:lnTo>
                  <a:lnTo>
                    <a:pt x="847" y="5"/>
                  </a:lnTo>
                  <a:lnTo>
                    <a:pt x="855" y="9"/>
                  </a:lnTo>
                  <a:lnTo>
                    <a:pt x="855" y="9"/>
                  </a:lnTo>
                  <a:lnTo>
                    <a:pt x="862" y="16"/>
                  </a:lnTo>
                  <a:lnTo>
                    <a:pt x="869" y="23"/>
                  </a:lnTo>
                  <a:lnTo>
                    <a:pt x="878" y="30"/>
                  </a:lnTo>
                  <a:lnTo>
                    <a:pt x="883" y="33"/>
                  </a:lnTo>
                  <a:lnTo>
                    <a:pt x="887" y="33"/>
                  </a:lnTo>
                  <a:lnTo>
                    <a:pt x="887" y="33"/>
                  </a:lnTo>
                  <a:lnTo>
                    <a:pt x="902" y="34"/>
                  </a:lnTo>
                  <a:lnTo>
                    <a:pt x="917" y="34"/>
                  </a:lnTo>
                  <a:lnTo>
                    <a:pt x="932" y="34"/>
                  </a:lnTo>
                  <a:lnTo>
                    <a:pt x="949" y="35"/>
                  </a:lnTo>
                  <a:lnTo>
                    <a:pt x="949" y="35"/>
                  </a:lnTo>
                  <a:lnTo>
                    <a:pt x="962" y="37"/>
                  </a:lnTo>
                  <a:lnTo>
                    <a:pt x="973" y="41"/>
                  </a:lnTo>
                  <a:lnTo>
                    <a:pt x="984" y="45"/>
                  </a:lnTo>
                  <a:lnTo>
                    <a:pt x="994" y="51"/>
                  </a:lnTo>
                  <a:lnTo>
                    <a:pt x="994" y="51"/>
                  </a:lnTo>
                  <a:lnTo>
                    <a:pt x="998" y="52"/>
                  </a:lnTo>
                  <a:lnTo>
                    <a:pt x="1003" y="51"/>
                  </a:lnTo>
                  <a:lnTo>
                    <a:pt x="1007" y="52"/>
                  </a:lnTo>
                  <a:lnTo>
                    <a:pt x="1010" y="54"/>
                  </a:lnTo>
                  <a:lnTo>
                    <a:pt x="1010" y="54"/>
                  </a:lnTo>
                  <a:close/>
                  <a:moveTo>
                    <a:pt x="923" y="44"/>
                  </a:moveTo>
                  <a:lnTo>
                    <a:pt x="923" y="44"/>
                  </a:lnTo>
                  <a:lnTo>
                    <a:pt x="914" y="45"/>
                  </a:lnTo>
                  <a:lnTo>
                    <a:pt x="906" y="48"/>
                  </a:lnTo>
                  <a:lnTo>
                    <a:pt x="897" y="51"/>
                  </a:lnTo>
                  <a:lnTo>
                    <a:pt x="890" y="51"/>
                  </a:lnTo>
                  <a:lnTo>
                    <a:pt x="890" y="51"/>
                  </a:lnTo>
                  <a:lnTo>
                    <a:pt x="886" y="49"/>
                  </a:lnTo>
                  <a:lnTo>
                    <a:pt x="882" y="48"/>
                  </a:lnTo>
                  <a:lnTo>
                    <a:pt x="876" y="44"/>
                  </a:lnTo>
                  <a:lnTo>
                    <a:pt x="869" y="40"/>
                  </a:lnTo>
                  <a:lnTo>
                    <a:pt x="866" y="38"/>
                  </a:lnTo>
                  <a:lnTo>
                    <a:pt x="862" y="38"/>
                  </a:lnTo>
                  <a:lnTo>
                    <a:pt x="862" y="38"/>
                  </a:lnTo>
                  <a:lnTo>
                    <a:pt x="855" y="30"/>
                  </a:lnTo>
                  <a:lnTo>
                    <a:pt x="848" y="23"/>
                  </a:lnTo>
                  <a:lnTo>
                    <a:pt x="840" y="17"/>
                  </a:lnTo>
                  <a:lnTo>
                    <a:pt x="831" y="14"/>
                  </a:lnTo>
                  <a:lnTo>
                    <a:pt x="822" y="14"/>
                  </a:lnTo>
                  <a:lnTo>
                    <a:pt x="812" y="14"/>
                  </a:lnTo>
                  <a:lnTo>
                    <a:pt x="800" y="17"/>
                  </a:lnTo>
                  <a:lnTo>
                    <a:pt x="788" y="21"/>
                  </a:lnTo>
                  <a:lnTo>
                    <a:pt x="788" y="21"/>
                  </a:lnTo>
                  <a:lnTo>
                    <a:pt x="779" y="28"/>
                  </a:lnTo>
                  <a:lnTo>
                    <a:pt x="772" y="37"/>
                  </a:lnTo>
                  <a:lnTo>
                    <a:pt x="757" y="54"/>
                  </a:lnTo>
                  <a:lnTo>
                    <a:pt x="749" y="61"/>
                  </a:lnTo>
                  <a:lnTo>
                    <a:pt x="737" y="66"/>
                  </a:lnTo>
                  <a:lnTo>
                    <a:pt x="732" y="68"/>
                  </a:lnTo>
                  <a:lnTo>
                    <a:pt x="726" y="69"/>
                  </a:lnTo>
                  <a:lnTo>
                    <a:pt x="719" y="69"/>
                  </a:lnTo>
                  <a:lnTo>
                    <a:pt x="712" y="68"/>
                  </a:lnTo>
                  <a:lnTo>
                    <a:pt x="712" y="68"/>
                  </a:lnTo>
                  <a:lnTo>
                    <a:pt x="709" y="71"/>
                  </a:lnTo>
                  <a:lnTo>
                    <a:pt x="705" y="72"/>
                  </a:lnTo>
                  <a:lnTo>
                    <a:pt x="701" y="73"/>
                  </a:lnTo>
                  <a:lnTo>
                    <a:pt x="698" y="75"/>
                  </a:lnTo>
                  <a:lnTo>
                    <a:pt x="698" y="75"/>
                  </a:lnTo>
                  <a:lnTo>
                    <a:pt x="697" y="75"/>
                  </a:lnTo>
                  <a:lnTo>
                    <a:pt x="695" y="75"/>
                  </a:lnTo>
                  <a:lnTo>
                    <a:pt x="695" y="75"/>
                  </a:lnTo>
                  <a:lnTo>
                    <a:pt x="697" y="76"/>
                  </a:lnTo>
                  <a:lnTo>
                    <a:pt x="697" y="76"/>
                  </a:lnTo>
                  <a:lnTo>
                    <a:pt x="694" y="79"/>
                  </a:lnTo>
                  <a:lnTo>
                    <a:pt x="687" y="82"/>
                  </a:lnTo>
                  <a:lnTo>
                    <a:pt x="687" y="82"/>
                  </a:lnTo>
                  <a:lnTo>
                    <a:pt x="677" y="101"/>
                  </a:lnTo>
                  <a:lnTo>
                    <a:pt x="666" y="120"/>
                  </a:lnTo>
                  <a:lnTo>
                    <a:pt x="660" y="128"/>
                  </a:lnTo>
                  <a:lnTo>
                    <a:pt x="653" y="135"/>
                  </a:lnTo>
                  <a:lnTo>
                    <a:pt x="646" y="142"/>
                  </a:lnTo>
                  <a:lnTo>
                    <a:pt x="636" y="146"/>
                  </a:lnTo>
                  <a:lnTo>
                    <a:pt x="636" y="146"/>
                  </a:lnTo>
                  <a:lnTo>
                    <a:pt x="631" y="155"/>
                  </a:lnTo>
                  <a:lnTo>
                    <a:pt x="625" y="165"/>
                  </a:lnTo>
                  <a:lnTo>
                    <a:pt x="621" y="177"/>
                  </a:lnTo>
                  <a:lnTo>
                    <a:pt x="619" y="190"/>
                  </a:lnTo>
                  <a:lnTo>
                    <a:pt x="618" y="204"/>
                  </a:lnTo>
                  <a:lnTo>
                    <a:pt x="618" y="217"/>
                  </a:lnTo>
                  <a:lnTo>
                    <a:pt x="618" y="228"/>
                  </a:lnTo>
                  <a:lnTo>
                    <a:pt x="621" y="238"/>
                  </a:lnTo>
                  <a:lnTo>
                    <a:pt x="621" y="238"/>
                  </a:lnTo>
                  <a:lnTo>
                    <a:pt x="624" y="231"/>
                  </a:lnTo>
                  <a:lnTo>
                    <a:pt x="628" y="224"/>
                  </a:lnTo>
                  <a:lnTo>
                    <a:pt x="638" y="211"/>
                  </a:lnTo>
                  <a:lnTo>
                    <a:pt x="647" y="198"/>
                  </a:lnTo>
                  <a:lnTo>
                    <a:pt x="652" y="191"/>
                  </a:lnTo>
                  <a:lnTo>
                    <a:pt x="656" y="184"/>
                  </a:lnTo>
                  <a:lnTo>
                    <a:pt x="656" y="184"/>
                  </a:lnTo>
                  <a:lnTo>
                    <a:pt x="659" y="172"/>
                  </a:lnTo>
                  <a:lnTo>
                    <a:pt x="660" y="159"/>
                  </a:lnTo>
                  <a:lnTo>
                    <a:pt x="661" y="153"/>
                  </a:lnTo>
                  <a:lnTo>
                    <a:pt x="664" y="148"/>
                  </a:lnTo>
                  <a:lnTo>
                    <a:pt x="668" y="144"/>
                  </a:lnTo>
                  <a:lnTo>
                    <a:pt x="673" y="142"/>
                  </a:lnTo>
                  <a:lnTo>
                    <a:pt x="673" y="142"/>
                  </a:lnTo>
                  <a:lnTo>
                    <a:pt x="668" y="156"/>
                  </a:lnTo>
                  <a:lnTo>
                    <a:pt x="668" y="163"/>
                  </a:lnTo>
                  <a:lnTo>
                    <a:pt x="670" y="166"/>
                  </a:lnTo>
                  <a:lnTo>
                    <a:pt x="671" y="167"/>
                  </a:lnTo>
                  <a:lnTo>
                    <a:pt x="671" y="167"/>
                  </a:lnTo>
                  <a:lnTo>
                    <a:pt x="677" y="159"/>
                  </a:lnTo>
                  <a:lnTo>
                    <a:pt x="684" y="152"/>
                  </a:lnTo>
                  <a:lnTo>
                    <a:pt x="691" y="144"/>
                  </a:lnTo>
                  <a:lnTo>
                    <a:pt x="698" y="137"/>
                  </a:lnTo>
                  <a:lnTo>
                    <a:pt x="698" y="137"/>
                  </a:lnTo>
                  <a:lnTo>
                    <a:pt x="698" y="131"/>
                  </a:lnTo>
                  <a:lnTo>
                    <a:pt x="699" y="124"/>
                  </a:lnTo>
                  <a:lnTo>
                    <a:pt x="706" y="111"/>
                  </a:lnTo>
                  <a:lnTo>
                    <a:pt x="715" y="100"/>
                  </a:lnTo>
                  <a:lnTo>
                    <a:pt x="719" y="97"/>
                  </a:lnTo>
                  <a:lnTo>
                    <a:pt x="723" y="94"/>
                  </a:lnTo>
                  <a:lnTo>
                    <a:pt x="723" y="94"/>
                  </a:lnTo>
                  <a:lnTo>
                    <a:pt x="723" y="100"/>
                  </a:lnTo>
                  <a:lnTo>
                    <a:pt x="720" y="104"/>
                  </a:lnTo>
                  <a:lnTo>
                    <a:pt x="716" y="113"/>
                  </a:lnTo>
                  <a:lnTo>
                    <a:pt x="712" y="120"/>
                  </a:lnTo>
                  <a:lnTo>
                    <a:pt x="709" y="129"/>
                  </a:lnTo>
                  <a:lnTo>
                    <a:pt x="709" y="129"/>
                  </a:lnTo>
                  <a:lnTo>
                    <a:pt x="725" y="122"/>
                  </a:lnTo>
                  <a:lnTo>
                    <a:pt x="739" y="114"/>
                  </a:lnTo>
                  <a:lnTo>
                    <a:pt x="754" y="106"/>
                  </a:lnTo>
                  <a:lnTo>
                    <a:pt x="761" y="103"/>
                  </a:lnTo>
                  <a:lnTo>
                    <a:pt x="770" y="101"/>
                  </a:lnTo>
                  <a:lnTo>
                    <a:pt x="770" y="101"/>
                  </a:lnTo>
                  <a:lnTo>
                    <a:pt x="775" y="96"/>
                  </a:lnTo>
                  <a:lnTo>
                    <a:pt x="782" y="92"/>
                  </a:lnTo>
                  <a:lnTo>
                    <a:pt x="799" y="83"/>
                  </a:lnTo>
                  <a:lnTo>
                    <a:pt x="816" y="76"/>
                  </a:lnTo>
                  <a:lnTo>
                    <a:pt x="830" y="72"/>
                  </a:lnTo>
                  <a:lnTo>
                    <a:pt x="830" y="72"/>
                  </a:lnTo>
                  <a:lnTo>
                    <a:pt x="829" y="76"/>
                  </a:lnTo>
                  <a:lnTo>
                    <a:pt x="826" y="79"/>
                  </a:lnTo>
                  <a:lnTo>
                    <a:pt x="820" y="83"/>
                  </a:lnTo>
                  <a:lnTo>
                    <a:pt x="813" y="89"/>
                  </a:lnTo>
                  <a:lnTo>
                    <a:pt x="807" y="94"/>
                  </a:lnTo>
                  <a:lnTo>
                    <a:pt x="807" y="94"/>
                  </a:lnTo>
                  <a:lnTo>
                    <a:pt x="817" y="92"/>
                  </a:lnTo>
                  <a:lnTo>
                    <a:pt x="827" y="90"/>
                  </a:lnTo>
                  <a:lnTo>
                    <a:pt x="848" y="89"/>
                  </a:lnTo>
                  <a:lnTo>
                    <a:pt x="871" y="89"/>
                  </a:lnTo>
                  <a:lnTo>
                    <a:pt x="893" y="86"/>
                  </a:lnTo>
                  <a:lnTo>
                    <a:pt x="893" y="86"/>
                  </a:lnTo>
                  <a:lnTo>
                    <a:pt x="902" y="83"/>
                  </a:lnTo>
                  <a:lnTo>
                    <a:pt x="910" y="80"/>
                  </a:lnTo>
                  <a:lnTo>
                    <a:pt x="928" y="73"/>
                  </a:lnTo>
                  <a:lnTo>
                    <a:pt x="946" y="68"/>
                  </a:lnTo>
                  <a:lnTo>
                    <a:pt x="956" y="66"/>
                  </a:lnTo>
                  <a:lnTo>
                    <a:pt x="965" y="66"/>
                  </a:lnTo>
                  <a:lnTo>
                    <a:pt x="965" y="66"/>
                  </a:lnTo>
                  <a:lnTo>
                    <a:pt x="958" y="73"/>
                  </a:lnTo>
                  <a:lnTo>
                    <a:pt x="949" y="79"/>
                  </a:lnTo>
                  <a:lnTo>
                    <a:pt x="941" y="85"/>
                  </a:lnTo>
                  <a:lnTo>
                    <a:pt x="931" y="89"/>
                  </a:lnTo>
                  <a:lnTo>
                    <a:pt x="909" y="93"/>
                  </a:lnTo>
                  <a:lnTo>
                    <a:pt x="886" y="97"/>
                  </a:lnTo>
                  <a:lnTo>
                    <a:pt x="838" y="101"/>
                  </a:lnTo>
                  <a:lnTo>
                    <a:pt x="816" y="106"/>
                  </a:lnTo>
                  <a:lnTo>
                    <a:pt x="805" y="108"/>
                  </a:lnTo>
                  <a:lnTo>
                    <a:pt x="795" y="111"/>
                  </a:lnTo>
                  <a:lnTo>
                    <a:pt x="795" y="111"/>
                  </a:lnTo>
                  <a:lnTo>
                    <a:pt x="823" y="127"/>
                  </a:lnTo>
                  <a:lnTo>
                    <a:pt x="836" y="135"/>
                  </a:lnTo>
                  <a:lnTo>
                    <a:pt x="840" y="139"/>
                  </a:lnTo>
                  <a:lnTo>
                    <a:pt x="843" y="145"/>
                  </a:lnTo>
                  <a:lnTo>
                    <a:pt x="843" y="145"/>
                  </a:lnTo>
                  <a:lnTo>
                    <a:pt x="836" y="144"/>
                  </a:lnTo>
                  <a:lnTo>
                    <a:pt x="827" y="139"/>
                  </a:lnTo>
                  <a:lnTo>
                    <a:pt x="810" y="131"/>
                  </a:lnTo>
                  <a:lnTo>
                    <a:pt x="793" y="122"/>
                  </a:lnTo>
                  <a:lnTo>
                    <a:pt x="784" y="120"/>
                  </a:lnTo>
                  <a:lnTo>
                    <a:pt x="774" y="118"/>
                  </a:lnTo>
                  <a:lnTo>
                    <a:pt x="774" y="118"/>
                  </a:lnTo>
                  <a:lnTo>
                    <a:pt x="767" y="120"/>
                  </a:lnTo>
                  <a:lnTo>
                    <a:pt x="760" y="120"/>
                  </a:lnTo>
                  <a:lnTo>
                    <a:pt x="747" y="125"/>
                  </a:lnTo>
                  <a:lnTo>
                    <a:pt x="736" y="132"/>
                  </a:lnTo>
                  <a:lnTo>
                    <a:pt x="723" y="139"/>
                  </a:lnTo>
                  <a:lnTo>
                    <a:pt x="723" y="139"/>
                  </a:lnTo>
                  <a:lnTo>
                    <a:pt x="739" y="144"/>
                  </a:lnTo>
                  <a:lnTo>
                    <a:pt x="753" y="149"/>
                  </a:lnTo>
                  <a:lnTo>
                    <a:pt x="765" y="155"/>
                  </a:lnTo>
                  <a:lnTo>
                    <a:pt x="777" y="163"/>
                  </a:lnTo>
                  <a:lnTo>
                    <a:pt x="777" y="163"/>
                  </a:lnTo>
                  <a:lnTo>
                    <a:pt x="768" y="162"/>
                  </a:lnTo>
                  <a:lnTo>
                    <a:pt x="760" y="160"/>
                  </a:lnTo>
                  <a:lnTo>
                    <a:pt x="743" y="155"/>
                  </a:lnTo>
                  <a:lnTo>
                    <a:pt x="733" y="152"/>
                  </a:lnTo>
                  <a:lnTo>
                    <a:pt x="725" y="151"/>
                  </a:lnTo>
                  <a:lnTo>
                    <a:pt x="716" y="151"/>
                  </a:lnTo>
                  <a:lnTo>
                    <a:pt x="708" y="152"/>
                  </a:lnTo>
                  <a:lnTo>
                    <a:pt x="708" y="152"/>
                  </a:lnTo>
                  <a:lnTo>
                    <a:pt x="701" y="156"/>
                  </a:lnTo>
                  <a:lnTo>
                    <a:pt x="695" y="160"/>
                  </a:lnTo>
                  <a:lnTo>
                    <a:pt x="684" y="170"/>
                  </a:lnTo>
                  <a:lnTo>
                    <a:pt x="674" y="181"/>
                  </a:lnTo>
                  <a:lnTo>
                    <a:pt x="666" y="194"/>
                  </a:lnTo>
                  <a:lnTo>
                    <a:pt x="666" y="194"/>
                  </a:lnTo>
                  <a:lnTo>
                    <a:pt x="683" y="191"/>
                  </a:lnTo>
                  <a:lnTo>
                    <a:pt x="698" y="188"/>
                  </a:lnTo>
                  <a:lnTo>
                    <a:pt x="706" y="188"/>
                  </a:lnTo>
                  <a:lnTo>
                    <a:pt x="715" y="190"/>
                  </a:lnTo>
                  <a:lnTo>
                    <a:pt x="722" y="193"/>
                  </a:lnTo>
                  <a:lnTo>
                    <a:pt x="727" y="195"/>
                  </a:lnTo>
                  <a:lnTo>
                    <a:pt x="727" y="195"/>
                  </a:lnTo>
                  <a:lnTo>
                    <a:pt x="716" y="195"/>
                  </a:lnTo>
                  <a:lnTo>
                    <a:pt x="706" y="197"/>
                  </a:lnTo>
                  <a:lnTo>
                    <a:pt x="697" y="198"/>
                  </a:lnTo>
                  <a:lnTo>
                    <a:pt x="688" y="201"/>
                  </a:lnTo>
                  <a:lnTo>
                    <a:pt x="670" y="207"/>
                  </a:lnTo>
                  <a:lnTo>
                    <a:pt x="660" y="210"/>
                  </a:lnTo>
                  <a:lnTo>
                    <a:pt x="652" y="211"/>
                  </a:lnTo>
                  <a:lnTo>
                    <a:pt x="652" y="211"/>
                  </a:lnTo>
                  <a:lnTo>
                    <a:pt x="643" y="225"/>
                  </a:lnTo>
                  <a:lnTo>
                    <a:pt x="633" y="239"/>
                  </a:lnTo>
                  <a:lnTo>
                    <a:pt x="631" y="246"/>
                  </a:lnTo>
                  <a:lnTo>
                    <a:pt x="626" y="253"/>
                  </a:lnTo>
                  <a:lnTo>
                    <a:pt x="625" y="261"/>
                  </a:lnTo>
                  <a:lnTo>
                    <a:pt x="624" y="270"/>
                  </a:lnTo>
                  <a:lnTo>
                    <a:pt x="624" y="270"/>
                  </a:lnTo>
                  <a:lnTo>
                    <a:pt x="625" y="264"/>
                  </a:lnTo>
                  <a:lnTo>
                    <a:pt x="628" y="260"/>
                  </a:lnTo>
                  <a:lnTo>
                    <a:pt x="631" y="256"/>
                  </a:lnTo>
                  <a:lnTo>
                    <a:pt x="631" y="250"/>
                  </a:lnTo>
                  <a:lnTo>
                    <a:pt x="631" y="250"/>
                  </a:lnTo>
                  <a:lnTo>
                    <a:pt x="652" y="233"/>
                  </a:lnTo>
                  <a:lnTo>
                    <a:pt x="663" y="226"/>
                  </a:lnTo>
                  <a:lnTo>
                    <a:pt x="668" y="224"/>
                  </a:lnTo>
                  <a:lnTo>
                    <a:pt x="677" y="222"/>
                  </a:lnTo>
                  <a:lnTo>
                    <a:pt x="677" y="222"/>
                  </a:lnTo>
                  <a:lnTo>
                    <a:pt x="690" y="221"/>
                  </a:lnTo>
                  <a:lnTo>
                    <a:pt x="702" y="219"/>
                  </a:lnTo>
                  <a:lnTo>
                    <a:pt x="715" y="218"/>
                  </a:lnTo>
                  <a:lnTo>
                    <a:pt x="727" y="215"/>
                  </a:lnTo>
                  <a:lnTo>
                    <a:pt x="727" y="215"/>
                  </a:lnTo>
                  <a:lnTo>
                    <a:pt x="733" y="212"/>
                  </a:lnTo>
                  <a:lnTo>
                    <a:pt x="739" y="208"/>
                  </a:lnTo>
                  <a:lnTo>
                    <a:pt x="747" y="197"/>
                  </a:lnTo>
                  <a:lnTo>
                    <a:pt x="751" y="193"/>
                  </a:lnTo>
                  <a:lnTo>
                    <a:pt x="757" y="188"/>
                  </a:lnTo>
                  <a:lnTo>
                    <a:pt x="763" y="186"/>
                  </a:lnTo>
                  <a:lnTo>
                    <a:pt x="770" y="184"/>
                  </a:lnTo>
                  <a:lnTo>
                    <a:pt x="770" y="184"/>
                  </a:lnTo>
                  <a:lnTo>
                    <a:pt x="777" y="188"/>
                  </a:lnTo>
                  <a:lnTo>
                    <a:pt x="784" y="193"/>
                  </a:lnTo>
                  <a:lnTo>
                    <a:pt x="791" y="195"/>
                  </a:lnTo>
                  <a:lnTo>
                    <a:pt x="798" y="197"/>
                  </a:lnTo>
                  <a:lnTo>
                    <a:pt x="805" y="197"/>
                  </a:lnTo>
                  <a:lnTo>
                    <a:pt x="812" y="197"/>
                  </a:lnTo>
                  <a:lnTo>
                    <a:pt x="819" y="195"/>
                  </a:lnTo>
                  <a:lnTo>
                    <a:pt x="826" y="193"/>
                  </a:lnTo>
                  <a:lnTo>
                    <a:pt x="833" y="190"/>
                  </a:lnTo>
                  <a:lnTo>
                    <a:pt x="838" y="186"/>
                  </a:lnTo>
                  <a:lnTo>
                    <a:pt x="844" y="181"/>
                  </a:lnTo>
                  <a:lnTo>
                    <a:pt x="848" y="174"/>
                  </a:lnTo>
                  <a:lnTo>
                    <a:pt x="852" y="169"/>
                  </a:lnTo>
                  <a:lnTo>
                    <a:pt x="855" y="160"/>
                  </a:lnTo>
                  <a:lnTo>
                    <a:pt x="857" y="152"/>
                  </a:lnTo>
                  <a:lnTo>
                    <a:pt x="858" y="144"/>
                  </a:lnTo>
                  <a:lnTo>
                    <a:pt x="858" y="144"/>
                  </a:lnTo>
                  <a:lnTo>
                    <a:pt x="864" y="139"/>
                  </a:lnTo>
                  <a:lnTo>
                    <a:pt x="872" y="137"/>
                  </a:lnTo>
                  <a:lnTo>
                    <a:pt x="879" y="135"/>
                  </a:lnTo>
                  <a:lnTo>
                    <a:pt x="887" y="134"/>
                  </a:lnTo>
                  <a:lnTo>
                    <a:pt x="904" y="132"/>
                  </a:lnTo>
                  <a:lnTo>
                    <a:pt x="913" y="131"/>
                  </a:lnTo>
                  <a:lnTo>
                    <a:pt x="921" y="129"/>
                  </a:lnTo>
                  <a:lnTo>
                    <a:pt x="921" y="129"/>
                  </a:lnTo>
                  <a:lnTo>
                    <a:pt x="932" y="124"/>
                  </a:lnTo>
                  <a:lnTo>
                    <a:pt x="942" y="118"/>
                  </a:lnTo>
                  <a:lnTo>
                    <a:pt x="952" y="110"/>
                  </a:lnTo>
                  <a:lnTo>
                    <a:pt x="959" y="101"/>
                  </a:lnTo>
                  <a:lnTo>
                    <a:pt x="975" y="83"/>
                  </a:lnTo>
                  <a:lnTo>
                    <a:pt x="990" y="64"/>
                  </a:lnTo>
                  <a:lnTo>
                    <a:pt x="990" y="64"/>
                  </a:lnTo>
                  <a:lnTo>
                    <a:pt x="973" y="56"/>
                  </a:lnTo>
                  <a:lnTo>
                    <a:pt x="956" y="51"/>
                  </a:lnTo>
                  <a:lnTo>
                    <a:pt x="941" y="45"/>
                  </a:lnTo>
                  <a:lnTo>
                    <a:pt x="932" y="44"/>
                  </a:lnTo>
                  <a:lnTo>
                    <a:pt x="923" y="44"/>
                  </a:lnTo>
                  <a:lnTo>
                    <a:pt x="923" y="44"/>
                  </a:lnTo>
                  <a:close/>
                  <a:moveTo>
                    <a:pt x="594" y="35"/>
                  </a:moveTo>
                  <a:lnTo>
                    <a:pt x="594" y="35"/>
                  </a:lnTo>
                  <a:lnTo>
                    <a:pt x="590" y="44"/>
                  </a:lnTo>
                  <a:lnTo>
                    <a:pt x="587" y="54"/>
                  </a:lnTo>
                  <a:lnTo>
                    <a:pt x="581" y="75"/>
                  </a:lnTo>
                  <a:lnTo>
                    <a:pt x="580" y="96"/>
                  </a:lnTo>
                  <a:lnTo>
                    <a:pt x="579" y="118"/>
                  </a:lnTo>
                  <a:lnTo>
                    <a:pt x="580" y="141"/>
                  </a:lnTo>
                  <a:lnTo>
                    <a:pt x="581" y="163"/>
                  </a:lnTo>
                  <a:lnTo>
                    <a:pt x="587" y="204"/>
                  </a:lnTo>
                  <a:lnTo>
                    <a:pt x="587" y="204"/>
                  </a:lnTo>
                  <a:lnTo>
                    <a:pt x="590" y="170"/>
                  </a:lnTo>
                  <a:lnTo>
                    <a:pt x="591" y="137"/>
                  </a:lnTo>
                  <a:lnTo>
                    <a:pt x="594" y="104"/>
                  </a:lnTo>
                  <a:lnTo>
                    <a:pt x="595" y="89"/>
                  </a:lnTo>
                  <a:lnTo>
                    <a:pt x="600" y="73"/>
                  </a:lnTo>
                  <a:lnTo>
                    <a:pt x="600" y="73"/>
                  </a:lnTo>
                  <a:lnTo>
                    <a:pt x="604" y="64"/>
                  </a:lnTo>
                  <a:lnTo>
                    <a:pt x="607" y="54"/>
                  </a:lnTo>
                  <a:lnTo>
                    <a:pt x="608" y="49"/>
                  </a:lnTo>
                  <a:lnTo>
                    <a:pt x="608" y="44"/>
                  </a:lnTo>
                  <a:lnTo>
                    <a:pt x="608" y="40"/>
                  </a:lnTo>
                  <a:lnTo>
                    <a:pt x="605" y="35"/>
                  </a:lnTo>
                  <a:lnTo>
                    <a:pt x="605" y="35"/>
                  </a:lnTo>
                  <a:lnTo>
                    <a:pt x="603" y="34"/>
                  </a:lnTo>
                  <a:lnTo>
                    <a:pt x="601" y="34"/>
                  </a:lnTo>
                  <a:lnTo>
                    <a:pt x="598" y="35"/>
                  </a:lnTo>
                  <a:lnTo>
                    <a:pt x="594" y="35"/>
                  </a:lnTo>
                  <a:lnTo>
                    <a:pt x="594" y="35"/>
                  </a:lnTo>
                  <a:close/>
                  <a:moveTo>
                    <a:pt x="603" y="242"/>
                  </a:moveTo>
                  <a:lnTo>
                    <a:pt x="603" y="242"/>
                  </a:lnTo>
                  <a:lnTo>
                    <a:pt x="604" y="245"/>
                  </a:lnTo>
                  <a:lnTo>
                    <a:pt x="604" y="246"/>
                  </a:lnTo>
                  <a:lnTo>
                    <a:pt x="605" y="243"/>
                  </a:lnTo>
                  <a:lnTo>
                    <a:pt x="604" y="235"/>
                  </a:lnTo>
                  <a:lnTo>
                    <a:pt x="604" y="232"/>
                  </a:lnTo>
                  <a:lnTo>
                    <a:pt x="601" y="229"/>
                  </a:lnTo>
                  <a:lnTo>
                    <a:pt x="601" y="229"/>
                  </a:lnTo>
                  <a:lnTo>
                    <a:pt x="601" y="236"/>
                  </a:lnTo>
                  <a:lnTo>
                    <a:pt x="603" y="242"/>
                  </a:lnTo>
                  <a:lnTo>
                    <a:pt x="603" y="242"/>
                  </a:lnTo>
                  <a:close/>
                  <a:moveTo>
                    <a:pt x="699" y="698"/>
                  </a:moveTo>
                  <a:lnTo>
                    <a:pt x="699" y="698"/>
                  </a:lnTo>
                  <a:lnTo>
                    <a:pt x="701" y="700"/>
                  </a:lnTo>
                  <a:lnTo>
                    <a:pt x="701" y="702"/>
                  </a:lnTo>
                  <a:lnTo>
                    <a:pt x="699" y="711"/>
                  </a:lnTo>
                  <a:lnTo>
                    <a:pt x="694" y="721"/>
                  </a:lnTo>
                  <a:lnTo>
                    <a:pt x="687" y="730"/>
                  </a:lnTo>
                  <a:lnTo>
                    <a:pt x="678" y="740"/>
                  </a:lnTo>
                  <a:lnTo>
                    <a:pt x="670" y="750"/>
                  </a:lnTo>
                  <a:lnTo>
                    <a:pt x="663" y="756"/>
                  </a:lnTo>
                  <a:lnTo>
                    <a:pt x="657" y="758"/>
                  </a:lnTo>
                  <a:lnTo>
                    <a:pt x="657" y="758"/>
                  </a:lnTo>
                  <a:lnTo>
                    <a:pt x="656" y="760"/>
                  </a:lnTo>
                  <a:lnTo>
                    <a:pt x="657" y="760"/>
                  </a:lnTo>
                  <a:lnTo>
                    <a:pt x="657" y="760"/>
                  </a:lnTo>
                  <a:lnTo>
                    <a:pt x="664" y="761"/>
                  </a:lnTo>
                  <a:lnTo>
                    <a:pt x="671" y="763"/>
                  </a:lnTo>
                  <a:lnTo>
                    <a:pt x="687" y="770"/>
                  </a:lnTo>
                  <a:lnTo>
                    <a:pt x="687" y="770"/>
                  </a:lnTo>
                  <a:lnTo>
                    <a:pt x="705" y="771"/>
                  </a:lnTo>
                  <a:lnTo>
                    <a:pt x="722" y="770"/>
                  </a:lnTo>
                  <a:lnTo>
                    <a:pt x="737" y="767"/>
                  </a:lnTo>
                  <a:lnTo>
                    <a:pt x="753" y="763"/>
                  </a:lnTo>
                  <a:lnTo>
                    <a:pt x="767" y="756"/>
                  </a:lnTo>
                  <a:lnTo>
                    <a:pt x="779" y="749"/>
                  </a:lnTo>
                  <a:lnTo>
                    <a:pt x="791" y="742"/>
                  </a:lnTo>
                  <a:lnTo>
                    <a:pt x="802" y="733"/>
                  </a:lnTo>
                  <a:lnTo>
                    <a:pt x="802" y="733"/>
                  </a:lnTo>
                  <a:lnTo>
                    <a:pt x="819" y="721"/>
                  </a:lnTo>
                  <a:lnTo>
                    <a:pt x="826" y="715"/>
                  </a:lnTo>
                  <a:lnTo>
                    <a:pt x="831" y="709"/>
                  </a:lnTo>
                  <a:lnTo>
                    <a:pt x="831" y="709"/>
                  </a:lnTo>
                  <a:lnTo>
                    <a:pt x="837" y="702"/>
                  </a:lnTo>
                  <a:lnTo>
                    <a:pt x="843" y="694"/>
                  </a:lnTo>
                  <a:lnTo>
                    <a:pt x="852" y="673"/>
                  </a:lnTo>
                  <a:lnTo>
                    <a:pt x="859" y="652"/>
                  </a:lnTo>
                  <a:lnTo>
                    <a:pt x="864" y="636"/>
                  </a:lnTo>
                  <a:lnTo>
                    <a:pt x="864" y="636"/>
                  </a:lnTo>
                  <a:lnTo>
                    <a:pt x="873" y="624"/>
                  </a:lnTo>
                  <a:lnTo>
                    <a:pt x="873" y="624"/>
                  </a:lnTo>
                  <a:lnTo>
                    <a:pt x="887" y="580"/>
                  </a:lnTo>
                  <a:lnTo>
                    <a:pt x="893" y="558"/>
                  </a:lnTo>
                  <a:lnTo>
                    <a:pt x="899" y="534"/>
                  </a:lnTo>
                  <a:lnTo>
                    <a:pt x="903" y="509"/>
                  </a:lnTo>
                  <a:lnTo>
                    <a:pt x="906" y="485"/>
                  </a:lnTo>
                  <a:lnTo>
                    <a:pt x="907" y="461"/>
                  </a:lnTo>
                  <a:lnTo>
                    <a:pt x="907" y="437"/>
                  </a:lnTo>
                  <a:lnTo>
                    <a:pt x="907" y="437"/>
                  </a:lnTo>
                  <a:lnTo>
                    <a:pt x="906" y="417"/>
                  </a:lnTo>
                  <a:lnTo>
                    <a:pt x="903" y="396"/>
                  </a:lnTo>
                  <a:lnTo>
                    <a:pt x="899" y="375"/>
                  </a:lnTo>
                  <a:lnTo>
                    <a:pt x="895" y="356"/>
                  </a:lnTo>
                  <a:lnTo>
                    <a:pt x="887" y="337"/>
                  </a:lnTo>
                  <a:lnTo>
                    <a:pt x="879" y="322"/>
                  </a:lnTo>
                  <a:lnTo>
                    <a:pt x="875" y="313"/>
                  </a:lnTo>
                  <a:lnTo>
                    <a:pt x="869" y="308"/>
                  </a:lnTo>
                  <a:lnTo>
                    <a:pt x="864" y="302"/>
                  </a:lnTo>
                  <a:lnTo>
                    <a:pt x="857" y="297"/>
                  </a:lnTo>
                  <a:lnTo>
                    <a:pt x="857" y="297"/>
                  </a:lnTo>
                  <a:lnTo>
                    <a:pt x="838" y="287"/>
                  </a:lnTo>
                  <a:lnTo>
                    <a:pt x="817" y="277"/>
                  </a:lnTo>
                  <a:lnTo>
                    <a:pt x="796" y="268"/>
                  </a:lnTo>
                  <a:lnTo>
                    <a:pt x="774" y="261"/>
                  </a:lnTo>
                  <a:lnTo>
                    <a:pt x="751" y="257"/>
                  </a:lnTo>
                  <a:lnTo>
                    <a:pt x="727" y="254"/>
                  </a:lnTo>
                  <a:lnTo>
                    <a:pt x="704" y="254"/>
                  </a:lnTo>
                  <a:lnTo>
                    <a:pt x="680" y="257"/>
                  </a:lnTo>
                  <a:lnTo>
                    <a:pt x="680" y="257"/>
                  </a:lnTo>
                  <a:lnTo>
                    <a:pt x="670" y="260"/>
                  </a:lnTo>
                  <a:lnTo>
                    <a:pt x="660" y="264"/>
                  </a:lnTo>
                  <a:lnTo>
                    <a:pt x="650" y="268"/>
                  </a:lnTo>
                  <a:lnTo>
                    <a:pt x="640" y="274"/>
                  </a:lnTo>
                  <a:lnTo>
                    <a:pt x="624" y="288"/>
                  </a:lnTo>
                  <a:lnTo>
                    <a:pt x="607" y="302"/>
                  </a:lnTo>
                  <a:lnTo>
                    <a:pt x="607" y="302"/>
                  </a:lnTo>
                  <a:lnTo>
                    <a:pt x="600" y="304"/>
                  </a:lnTo>
                  <a:lnTo>
                    <a:pt x="591" y="308"/>
                  </a:lnTo>
                  <a:lnTo>
                    <a:pt x="574" y="315"/>
                  </a:lnTo>
                  <a:lnTo>
                    <a:pt x="574" y="315"/>
                  </a:lnTo>
                  <a:lnTo>
                    <a:pt x="565" y="312"/>
                  </a:lnTo>
                  <a:lnTo>
                    <a:pt x="555" y="312"/>
                  </a:lnTo>
                  <a:lnTo>
                    <a:pt x="545" y="312"/>
                  </a:lnTo>
                  <a:lnTo>
                    <a:pt x="537" y="313"/>
                  </a:lnTo>
                  <a:lnTo>
                    <a:pt x="537" y="313"/>
                  </a:lnTo>
                  <a:lnTo>
                    <a:pt x="534" y="311"/>
                  </a:lnTo>
                  <a:lnTo>
                    <a:pt x="530" y="308"/>
                  </a:lnTo>
                  <a:lnTo>
                    <a:pt x="522" y="304"/>
                  </a:lnTo>
                  <a:lnTo>
                    <a:pt x="518" y="301"/>
                  </a:lnTo>
                  <a:lnTo>
                    <a:pt x="517" y="297"/>
                  </a:lnTo>
                  <a:lnTo>
                    <a:pt x="515" y="292"/>
                  </a:lnTo>
                  <a:lnTo>
                    <a:pt x="515" y="285"/>
                  </a:lnTo>
                  <a:lnTo>
                    <a:pt x="515" y="285"/>
                  </a:lnTo>
                  <a:lnTo>
                    <a:pt x="520" y="285"/>
                  </a:lnTo>
                  <a:lnTo>
                    <a:pt x="521" y="284"/>
                  </a:lnTo>
                  <a:lnTo>
                    <a:pt x="527" y="281"/>
                  </a:lnTo>
                  <a:lnTo>
                    <a:pt x="527" y="281"/>
                  </a:lnTo>
                  <a:lnTo>
                    <a:pt x="531" y="287"/>
                  </a:lnTo>
                  <a:lnTo>
                    <a:pt x="538" y="292"/>
                  </a:lnTo>
                  <a:lnTo>
                    <a:pt x="546" y="295"/>
                  </a:lnTo>
                  <a:lnTo>
                    <a:pt x="556" y="298"/>
                  </a:lnTo>
                  <a:lnTo>
                    <a:pt x="565" y="299"/>
                  </a:lnTo>
                  <a:lnTo>
                    <a:pt x="574" y="298"/>
                  </a:lnTo>
                  <a:lnTo>
                    <a:pt x="583" y="297"/>
                  </a:lnTo>
                  <a:lnTo>
                    <a:pt x="591" y="294"/>
                  </a:lnTo>
                  <a:lnTo>
                    <a:pt x="591" y="294"/>
                  </a:lnTo>
                  <a:lnTo>
                    <a:pt x="590" y="288"/>
                  </a:lnTo>
                  <a:lnTo>
                    <a:pt x="587" y="281"/>
                  </a:lnTo>
                  <a:lnTo>
                    <a:pt x="581" y="267"/>
                  </a:lnTo>
                  <a:lnTo>
                    <a:pt x="581" y="267"/>
                  </a:lnTo>
                  <a:lnTo>
                    <a:pt x="577" y="268"/>
                  </a:lnTo>
                  <a:lnTo>
                    <a:pt x="573" y="268"/>
                  </a:lnTo>
                  <a:lnTo>
                    <a:pt x="563" y="267"/>
                  </a:lnTo>
                  <a:lnTo>
                    <a:pt x="555" y="263"/>
                  </a:lnTo>
                  <a:lnTo>
                    <a:pt x="545" y="260"/>
                  </a:lnTo>
                  <a:lnTo>
                    <a:pt x="545" y="260"/>
                  </a:lnTo>
                  <a:lnTo>
                    <a:pt x="524" y="257"/>
                  </a:lnTo>
                  <a:lnTo>
                    <a:pt x="501" y="256"/>
                  </a:lnTo>
                  <a:lnTo>
                    <a:pt x="479" y="256"/>
                  </a:lnTo>
                  <a:lnTo>
                    <a:pt x="457" y="257"/>
                  </a:lnTo>
                  <a:lnTo>
                    <a:pt x="435" y="261"/>
                  </a:lnTo>
                  <a:lnTo>
                    <a:pt x="414" y="267"/>
                  </a:lnTo>
                  <a:lnTo>
                    <a:pt x="396" y="276"/>
                  </a:lnTo>
                  <a:lnTo>
                    <a:pt x="388" y="281"/>
                  </a:lnTo>
                  <a:lnTo>
                    <a:pt x="381" y="287"/>
                  </a:lnTo>
                  <a:lnTo>
                    <a:pt x="381" y="287"/>
                  </a:lnTo>
                  <a:lnTo>
                    <a:pt x="368" y="297"/>
                  </a:lnTo>
                  <a:lnTo>
                    <a:pt x="358" y="304"/>
                  </a:lnTo>
                  <a:lnTo>
                    <a:pt x="358" y="304"/>
                  </a:lnTo>
                  <a:lnTo>
                    <a:pt x="351" y="313"/>
                  </a:lnTo>
                  <a:lnTo>
                    <a:pt x="344" y="325"/>
                  </a:lnTo>
                  <a:lnTo>
                    <a:pt x="339" y="337"/>
                  </a:lnTo>
                  <a:lnTo>
                    <a:pt x="333" y="350"/>
                  </a:lnTo>
                  <a:lnTo>
                    <a:pt x="329" y="364"/>
                  </a:lnTo>
                  <a:lnTo>
                    <a:pt x="325" y="379"/>
                  </a:lnTo>
                  <a:lnTo>
                    <a:pt x="318" y="412"/>
                  </a:lnTo>
                  <a:lnTo>
                    <a:pt x="315" y="445"/>
                  </a:lnTo>
                  <a:lnTo>
                    <a:pt x="315" y="478"/>
                  </a:lnTo>
                  <a:lnTo>
                    <a:pt x="316" y="507"/>
                  </a:lnTo>
                  <a:lnTo>
                    <a:pt x="319" y="521"/>
                  </a:lnTo>
                  <a:lnTo>
                    <a:pt x="322" y="534"/>
                  </a:lnTo>
                  <a:lnTo>
                    <a:pt x="322" y="534"/>
                  </a:lnTo>
                  <a:lnTo>
                    <a:pt x="334" y="576"/>
                  </a:lnTo>
                  <a:lnTo>
                    <a:pt x="343" y="597"/>
                  </a:lnTo>
                  <a:lnTo>
                    <a:pt x="353" y="618"/>
                  </a:lnTo>
                  <a:lnTo>
                    <a:pt x="362" y="638"/>
                  </a:lnTo>
                  <a:lnTo>
                    <a:pt x="374" y="657"/>
                  </a:lnTo>
                  <a:lnTo>
                    <a:pt x="388" y="676"/>
                  </a:lnTo>
                  <a:lnTo>
                    <a:pt x="402" y="691"/>
                  </a:lnTo>
                  <a:lnTo>
                    <a:pt x="402" y="691"/>
                  </a:lnTo>
                  <a:lnTo>
                    <a:pt x="428" y="716"/>
                  </a:lnTo>
                  <a:lnTo>
                    <a:pt x="442" y="728"/>
                  </a:lnTo>
                  <a:lnTo>
                    <a:pt x="457" y="739"/>
                  </a:lnTo>
                  <a:lnTo>
                    <a:pt x="471" y="749"/>
                  </a:lnTo>
                  <a:lnTo>
                    <a:pt x="485" y="757"/>
                  </a:lnTo>
                  <a:lnTo>
                    <a:pt x="501" y="764"/>
                  </a:lnTo>
                  <a:lnTo>
                    <a:pt x="520" y="770"/>
                  </a:lnTo>
                  <a:lnTo>
                    <a:pt x="520" y="770"/>
                  </a:lnTo>
                  <a:lnTo>
                    <a:pt x="530" y="771"/>
                  </a:lnTo>
                  <a:lnTo>
                    <a:pt x="538" y="771"/>
                  </a:lnTo>
                  <a:lnTo>
                    <a:pt x="548" y="771"/>
                  </a:lnTo>
                  <a:lnTo>
                    <a:pt x="556" y="770"/>
                  </a:lnTo>
                  <a:lnTo>
                    <a:pt x="573" y="766"/>
                  </a:lnTo>
                  <a:lnTo>
                    <a:pt x="591" y="763"/>
                  </a:lnTo>
                  <a:lnTo>
                    <a:pt x="591" y="763"/>
                  </a:lnTo>
                  <a:lnTo>
                    <a:pt x="569" y="749"/>
                  </a:lnTo>
                  <a:lnTo>
                    <a:pt x="559" y="740"/>
                  </a:lnTo>
                  <a:lnTo>
                    <a:pt x="549" y="732"/>
                  </a:lnTo>
                  <a:lnTo>
                    <a:pt x="541" y="722"/>
                  </a:lnTo>
                  <a:lnTo>
                    <a:pt x="534" y="711"/>
                  </a:lnTo>
                  <a:lnTo>
                    <a:pt x="528" y="698"/>
                  </a:lnTo>
                  <a:lnTo>
                    <a:pt x="524" y="684"/>
                  </a:lnTo>
                  <a:lnTo>
                    <a:pt x="524" y="684"/>
                  </a:lnTo>
                  <a:lnTo>
                    <a:pt x="542" y="704"/>
                  </a:lnTo>
                  <a:lnTo>
                    <a:pt x="559" y="723"/>
                  </a:lnTo>
                  <a:lnTo>
                    <a:pt x="569" y="732"/>
                  </a:lnTo>
                  <a:lnTo>
                    <a:pt x="579" y="740"/>
                  </a:lnTo>
                  <a:lnTo>
                    <a:pt x="590" y="747"/>
                  </a:lnTo>
                  <a:lnTo>
                    <a:pt x="603" y="754"/>
                  </a:lnTo>
                  <a:lnTo>
                    <a:pt x="603" y="754"/>
                  </a:lnTo>
                  <a:lnTo>
                    <a:pt x="619" y="753"/>
                  </a:lnTo>
                  <a:lnTo>
                    <a:pt x="633" y="750"/>
                  </a:lnTo>
                  <a:lnTo>
                    <a:pt x="647" y="744"/>
                  </a:lnTo>
                  <a:lnTo>
                    <a:pt x="664" y="737"/>
                  </a:lnTo>
                  <a:lnTo>
                    <a:pt x="664" y="737"/>
                  </a:lnTo>
                  <a:lnTo>
                    <a:pt x="668" y="735"/>
                  </a:lnTo>
                  <a:lnTo>
                    <a:pt x="673" y="728"/>
                  </a:lnTo>
                  <a:lnTo>
                    <a:pt x="681" y="712"/>
                  </a:lnTo>
                  <a:lnTo>
                    <a:pt x="685" y="705"/>
                  </a:lnTo>
                  <a:lnTo>
                    <a:pt x="690" y="700"/>
                  </a:lnTo>
                  <a:lnTo>
                    <a:pt x="695" y="697"/>
                  </a:lnTo>
                  <a:lnTo>
                    <a:pt x="697" y="697"/>
                  </a:lnTo>
                  <a:lnTo>
                    <a:pt x="699" y="698"/>
                  </a:lnTo>
                  <a:lnTo>
                    <a:pt x="699" y="698"/>
                  </a:lnTo>
                  <a:close/>
                  <a:moveTo>
                    <a:pt x="465" y="766"/>
                  </a:moveTo>
                  <a:lnTo>
                    <a:pt x="465" y="766"/>
                  </a:lnTo>
                  <a:lnTo>
                    <a:pt x="455" y="756"/>
                  </a:lnTo>
                  <a:lnTo>
                    <a:pt x="445" y="746"/>
                  </a:lnTo>
                  <a:lnTo>
                    <a:pt x="423" y="729"/>
                  </a:lnTo>
                  <a:lnTo>
                    <a:pt x="423" y="729"/>
                  </a:lnTo>
                  <a:lnTo>
                    <a:pt x="421" y="730"/>
                  </a:lnTo>
                  <a:lnTo>
                    <a:pt x="420" y="730"/>
                  </a:lnTo>
                  <a:lnTo>
                    <a:pt x="420" y="730"/>
                  </a:lnTo>
                  <a:lnTo>
                    <a:pt x="416" y="732"/>
                  </a:lnTo>
                  <a:lnTo>
                    <a:pt x="413" y="732"/>
                  </a:lnTo>
                  <a:lnTo>
                    <a:pt x="407" y="730"/>
                  </a:lnTo>
                  <a:lnTo>
                    <a:pt x="407" y="730"/>
                  </a:lnTo>
                  <a:lnTo>
                    <a:pt x="372" y="743"/>
                  </a:lnTo>
                  <a:lnTo>
                    <a:pt x="336" y="753"/>
                  </a:lnTo>
                  <a:lnTo>
                    <a:pt x="298" y="763"/>
                  </a:lnTo>
                  <a:lnTo>
                    <a:pt x="259" y="771"/>
                  </a:lnTo>
                  <a:lnTo>
                    <a:pt x="259" y="771"/>
                  </a:lnTo>
                  <a:lnTo>
                    <a:pt x="240" y="774"/>
                  </a:lnTo>
                  <a:lnTo>
                    <a:pt x="221" y="777"/>
                  </a:lnTo>
                  <a:lnTo>
                    <a:pt x="180" y="784"/>
                  </a:lnTo>
                  <a:lnTo>
                    <a:pt x="180" y="784"/>
                  </a:lnTo>
                  <a:lnTo>
                    <a:pt x="155" y="788"/>
                  </a:lnTo>
                  <a:lnTo>
                    <a:pt x="125" y="794"/>
                  </a:lnTo>
                  <a:lnTo>
                    <a:pt x="113" y="798"/>
                  </a:lnTo>
                  <a:lnTo>
                    <a:pt x="100" y="802"/>
                  </a:lnTo>
                  <a:lnTo>
                    <a:pt x="89" y="808"/>
                  </a:lnTo>
                  <a:lnTo>
                    <a:pt x="80" y="815"/>
                  </a:lnTo>
                  <a:lnTo>
                    <a:pt x="80" y="815"/>
                  </a:lnTo>
                  <a:lnTo>
                    <a:pt x="111" y="823"/>
                  </a:lnTo>
                  <a:lnTo>
                    <a:pt x="146" y="830"/>
                  </a:lnTo>
                  <a:lnTo>
                    <a:pt x="183" y="837"/>
                  </a:lnTo>
                  <a:lnTo>
                    <a:pt x="221" y="843"/>
                  </a:lnTo>
                  <a:lnTo>
                    <a:pt x="259" y="847"/>
                  </a:lnTo>
                  <a:lnTo>
                    <a:pt x="296" y="850"/>
                  </a:lnTo>
                  <a:lnTo>
                    <a:pt x="332" y="851"/>
                  </a:lnTo>
                  <a:lnTo>
                    <a:pt x="364" y="850"/>
                  </a:lnTo>
                  <a:lnTo>
                    <a:pt x="364" y="850"/>
                  </a:lnTo>
                  <a:lnTo>
                    <a:pt x="374" y="853"/>
                  </a:lnTo>
                  <a:lnTo>
                    <a:pt x="385" y="854"/>
                  </a:lnTo>
                  <a:lnTo>
                    <a:pt x="407" y="854"/>
                  </a:lnTo>
                  <a:lnTo>
                    <a:pt x="430" y="854"/>
                  </a:lnTo>
                  <a:lnTo>
                    <a:pt x="452" y="855"/>
                  </a:lnTo>
                  <a:lnTo>
                    <a:pt x="452" y="855"/>
                  </a:lnTo>
                  <a:lnTo>
                    <a:pt x="496" y="860"/>
                  </a:lnTo>
                  <a:lnTo>
                    <a:pt x="541" y="865"/>
                  </a:lnTo>
                  <a:lnTo>
                    <a:pt x="586" y="872"/>
                  </a:lnTo>
                  <a:lnTo>
                    <a:pt x="631" y="876"/>
                  </a:lnTo>
                  <a:lnTo>
                    <a:pt x="631" y="876"/>
                  </a:lnTo>
                  <a:lnTo>
                    <a:pt x="708" y="882"/>
                  </a:lnTo>
                  <a:lnTo>
                    <a:pt x="788" y="889"/>
                  </a:lnTo>
                  <a:lnTo>
                    <a:pt x="869" y="896"/>
                  </a:lnTo>
                  <a:lnTo>
                    <a:pt x="949" y="902"/>
                  </a:lnTo>
                  <a:lnTo>
                    <a:pt x="949" y="902"/>
                  </a:lnTo>
                  <a:lnTo>
                    <a:pt x="980" y="905"/>
                  </a:lnTo>
                  <a:lnTo>
                    <a:pt x="994" y="906"/>
                  </a:lnTo>
                  <a:lnTo>
                    <a:pt x="1008" y="906"/>
                  </a:lnTo>
                  <a:lnTo>
                    <a:pt x="1008" y="906"/>
                  </a:lnTo>
                  <a:lnTo>
                    <a:pt x="1015" y="905"/>
                  </a:lnTo>
                  <a:lnTo>
                    <a:pt x="1022" y="905"/>
                  </a:lnTo>
                  <a:lnTo>
                    <a:pt x="1028" y="902"/>
                  </a:lnTo>
                  <a:lnTo>
                    <a:pt x="1033" y="897"/>
                  </a:lnTo>
                  <a:lnTo>
                    <a:pt x="1033" y="897"/>
                  </a:lnTo>
                  <a:lnTo>
                    <a:pt x="1039" y="900"/>
                  </a:lnTo>
                  <a:lnTo>
                    <a:pt x="1042" y="900"/>
                  </a:lnTo>
                  <a:lnTo>
                    <a:pt x="1045" y="900"/>
                  </a:lnTo>
                  <a:lnTo>
                    <a:pt x="1045" y="900"/>
                  </a:lnTo>
                  <a:lnTo>
                    <a:pt x="1078" y="883"/>
                  </a:lnTo>
                  <a:lnTo>
                    <a:pt x="1114" y="867"/>
                  </a:lnTo>
                  <a:lnTo>
                    <a:pt x="1184" y="836"/>
                  </a:lnTo>
                  <a:lnTo>
                    <a:pt x="1219" y="822"/>
                  </a:lnTo>
                  <a:lnTo>
                    <a:pt x="1254" y="805"/>
                  </a:lnTo>
                  <a:lnTo>
                    <a:pt x="1288" y="788"/>
                  </a:lnTo>
                  <a:lnTo>
                    <a:pt x="1320" y="770"/>
                  </a:lnTo>
                  <a:lnTo>
                    <a:pt x="1320" y="770"/>
                  </a:lnTo>
                  <a:lnTo>
                    <a:pt x="1321" y="771"/>
                  </a:lnTo>
                  <a:lnTo>
                    <a:pt x="1324" y="770"/>
                  </a:lnTo>
                  <a:lnTo>
                    <a:pt x="1327" y="770"/>
                  </a:lnTo>
                  <a:lnTo>
                    <a:pt x="1330" y="770"/>
                  </a:lnTo>
                  <a:lnTo>
                    <a:pt x="1330" y="770"/>
                  </a:lnTo>
                  <a:lnTo>
                    <a:pt x="1432" y="712"/>
                  </a:lnTo>
                  <a:lnTo>
                    <a:pt x="1483" y="684"/>
                  </a:lnTo>
                  <a:lnTo>
                    <a:pt x="1535" y="656"/>
                  </a:lnTo>
                  <a:lnTo>
                    <a:pt x="1535" y="656"/>
                  </a:lnTo>
                  <a:lnTo>
                    <a:pt x="1528" y="657"/>
                  </a:lnTo>
                  <a:lnTo>
                    <a:pt x="1521" y="657"/>
                  </a:lnTo>
                  <a:lnTo>
                    <a:pt x="1508" y="656"/>
                  </a:lnTo>
                  <a:lnTo>
                    <a:pt x="1494" y="655"/>
                  </a:lnTo>
                  <a:lnTo>
                    <a:pt x="1488" y="655"/>
                  </a:lnTo>
                  <a:lnTo>
                    <a:pt x="1480" y="657"/>
                  </a:lnTo>
                  <a:lnTo>
                    <a:pt x="1480" y="657"/>
                  </a:lnTo>
                  <a:lnTo>
                    <a:pt x="1469" y="655"/>
                  </a:lnTo>
                  <a:lnTo>
                    <a:pt x="1457" y="653"/>
                  </a:lnTo>
                  <a:lnTo>
                    <a:pt x="1434" y="652"/>
                  </a:lnTo>
                  <a:lnTo>
                    <a:pt x="1411" y="653"/>
                  </a:lnTo>
                  <a:lnTo>
                    <a:pt x="1387" y="652"/>
                  </a:lnTo>
                  <a:lnTo>
                    <a:pt x="1387" y="652"/>
                  </a:lnTo>
                  <a:lnTo>
                    <a:pt x="1380" y="652"/>
                  </a:lnTo>
                  <a:lnTo>
                    <a:pt x="1372" y="649"/>
                  </a:lnTo>
                  <a:lnTo>
                    <a:pt x="1365" y="646"/>
                  </a:lnTo>
                  <a:lnTo>
                    <a:pt x="1356" y="645"/>
                  </a:lnTo>
                  <a:lnTo>
                    <a:pt x="1356" y="645"/>
                  </a:lnTo>
                  <a:lnTo>
                    <a:pt x="1345" y="645"/>
                  </a:lnTo>
                  <a:lnTo>
                    <a:pt x="1334" y="643"/>
                  </a:lnTo>
                  <a:lnTo>
                    <a:pt x="1311" y="643"/>
                  </a:lnTo>
                  <a:lnTo>
                    <a:pt x="1311" y="643"/>
                  </a:lnTo>
                  <a:lnTo>
                    <a:pt x="1275" y="641"/>
                  </a:lnTo>
                  <a:lnTo>
                    <a:pt x="1258" y="639"/>
                  </a:lnTo>
                  <a:lnTo>
                    <a:pt x="1241" y="638"/>
                  </a:lnTo>
                  <a:lnTo>
                    <a:pt x="1241" y="638"/>
                  </a:lnTo>
                  <a:lnTo>
                    <a:pt x="1219" y="639"/>
                  </a:lnTo>
                  <a:lnTo>
                    <a:pt x="1209" y="641"/>
                  </a:lnTo>
                  <a:lnTo>
                    <a:pt x="1198" y="641"/>
                  </a:lnTo>
                  <a:lnTo>
                    <a:pt x="1198" y="641"/>
                  </a:lnTo>
                  <a:lnTo>
                    <a:pt x="1143" y="632"/>
                  </a:lnTo>
                  <a:lnTo>
                    <a:pt x="1085" y="625"/>
                  </a:lnTo>
                  <a:lnTo>
                    <a:pt x="1056" y="621"/>
                  </a:lnTo>
                  <a:lnTo>
                    <a:pt x="1026" y="619"/>
                  </a:lnTo>
                  <a:lnTo>
                    <a:pt x="998" y="619"/>
                  </a:lnTo>
                  <a:lnTo>
                    <a:pt x="972" y="621"/>
                  </a:lnTo>
                  <a:lnTo>
                    <a:pt x="972" y="621"/>
                  </a:lnTo>
                  <a:lnTo>
                    <a:pt x="968" y="619"/>
                  </a:lnTo>
                  <a:lnTo>
                    <a:pt x="963" y="618"/>
                  </a:lnTo>
                  <a:lnTo>
                    <a:pt x="958" y="617"/>
                  </a:lnTo>
                  <a:lnTo>
                    <a:pt x="955" y="615"/>
                  </a:lnTo>
                  <a:lnTo>
                    <a:pt x="955" y="615"/>
                  </a:lnTo>
                  <a:lnTo>
                    <a:pt x="937" y="621"/>
                  </a:lnTo>
                  <a:lnTo>
                    <a:pt x="918" y="628"/>
                  </a:lnTo>
                  <a:lnTo>
                    <a:pt x="902" y="635"/>
                  </a:lnTo>
                  <a:lnTo>
                    <a:pt x="885" y="642"/>
                  </a:lnTo>
                  <a:lnTo>
                    <a:pt x="885" y="642"/>
                  </a:lnTo>
                  <a:lnTo>
                    <a:pt x="868" y="677"/>
                  </a:lnTo>
                  <a:lnTo>
                    <a:pt x="858" y="695"/>
                  </a:lnTo>
                  <a:lnTo>
                    <a:pt x="848" y="712"/>
                  </a:lnTo>
                  <a:lnTo>
                    <a:pt x="837" y="728"/>
                  </a:lnTo>
                  <a:lnTo>
                    <a:pt x="824" y="742"/>
                  </a:lnTo>
                  <a:lnTo>
                    <a:pt x="810" y="756"/>
                  </a:lnTo>
                  <a:lnTo>
                    <a:pt x="795" y="766"/>
                  </a:lnTo>
                  <a:lnTo>
                    <a:pt x="795" y="766"/>
                  </a:lnTo>
                  <a:lnTo>
                    <a:pt x="781" y="773"/>
                  </a:lnTo>
                  <a:lnTo>
                    <a:pt x="765" y="778"/>
                  </a:lnTo>
                  <a:lnTo>
                    <a:pt x="749" y="782"/>
                  </a:lnTo>
                  <a:lnTo>
                    <a:pt x="732" y="785"/>
                  </a:lnTo>
                  <a:lnTo>
                    <a:pt x="713" y="785"/>
                  </a:lnTo>
                  <a:lnTo>
                    <a:pt x="695" y="785"/>
                  </a:lnTo>
                  <a:lnTo>
                    <a:pt x="677" y="781"/>
                  </a:lnTo>
                  <a:lnTo>
                    <a:pt x="659" y="777"/>
                  </a:lnTo>
                  <a:lnTo>
                    <a:pt x="659" y="777"/>
                  </a:lnTo>
                  <a:lnTo>
                    <a:pt x="660" y="780"/>
                  </a:lnTo>
                  <a:lnTo>
                    <a:pt x="661" y="781"/>
                  </a:lnTo>
                  <a:lnTo>
                    <a:pt x="666" y="785"/>
                  </a:lnTo>
                  <a:lnTo>
                    <a:pt x="668" y="788"/>
                  </a:lnTo>
                  <a:lnTo>
                    <a:pt x="670" y="791"/>
                  </a:lnTo>
                  <a:lnTo>
                    <a:pt x="671" y="794"/>
                  </a:lnTo>
                  <a:lnTo>
                    <a:pt x="671" y="794"/>
                  </a:lnTo>
                  <a:lnTo>
                    <a:pt x="668" y="799"/>
                  </a:lnTo>
                  <a:lnTo>
                    <a:pt x="667" y="802"/>
                  </a:lnTo>
                  <a:lnTo>
                    <a:pt x="664" y="805"/>
                  </a:lnTo>
                  <a:lnTo>
                    <a:pt x="664" y="805"/>
                  </a:lnTo>
                  <a:lnTo>
                    <a:pt x="657" y="805"/>
                  </a:lnTo>
                  <a:lnTo>
                    <a:pt x="653" y="805"/>
                  </a:lnTo>
                  <a:lnTo>
                    <a:pt x="643" y="802"/>
                  </a:lnTo>
                  <a:lnTo>
                    <a:pt x="635" y="799"/>
                  </a:lnTo>
                  <a:lnTo>
                    <a:pt x="629" y="798"/>
                  </a:lnTo>
                  <a:lnTo>
                    <a:pt x="624" y="799"/>
                  </a:lnTo>
                  <a:lnTo>
                    <a:pt x="624" y="799"/>
                  </a:lnTo>
                  <a:lnTo>
                    <a:pt x="618" y="802"/>
                  </a:lnTo>
                  <a:lnTo>
                    <a:pt x="612" y="805"/>
                  </a:lnTo>
                  <a:lnTo>
                    <a:pt x="604" y="813"/>
                  </a:lnTo>
                  <a:lnTo>
                    <a:pt x="598" y="816"/>
                  </a:lnTo>
                  <a:lnTo>
                    <a:pt x="594" y="819"/>
                  </a:lnTo>
                  <a:lnTo>
                    <a:pt x="588" y="817"/>
                  </a:lnTo>
                  <a:lnTo>
                    <a:pt x="581" y="815"/>
                  </a:lnTo>
                  <a:lnTo>
                    <a:pt x="581" y="815"/>
                  </a:lnTo>
                  <a:lnTo>
                    <a:pt x="580" y="806"/>
                  </a:lnTo>
                  <a:lnTo>
                    <a:pt x="576" y="799"/>
                  </a:lnTo>
                  <a:lnTo>
                    <a:pt x="573" y="792"/>
                  </a:lnTo>
                  <a:lnTo>
                    <a:pt x="570" y="785"/>
                  </a:lnTo>
                  <a:lnTo>
                    <a:pt x="570" y="785"/>
                  </a:lnTo>
                  <a:lnTo>
                    <a:pt x="556" y="788"/>
                  </a:lnTo>
                  <a:lnTo>
                    <a:pt x="542" y="788"/>
                  </a:lnTo>
                  <a:lnTo>
                    <a:pt x="530" y="785"/>
                  </a:lnTo>
                  <a:lnTo>
                    <a:pt x="517" y="782"/>
                  </a:lnTo>
                  <a:lnTo>
                    <a:pt x="492" y="774"/>
                  </a:lnTo>
                  <a:lnTo>
                    <a:pt x="479" y="770"/>
                  </a:lnTo>
                  <a:lnTo>
                    <a:pt x="465" y="766"/>
                  </a:lnTo>
                  <a:lnTo>
                    <a:pt x="465" y="766"/>
                  </a:lnTo>
                  <a:close/>
                  <a:moveTo>
                    <a:pt x="1344" y="955"/>
                  </a:moveTo>
                  <a:lnTo>
                    <a:pt x="1344" y="955"/>
                  </a:lnTo>
                  <a:lnTo>
                    <a:pt x="1372" y="938"/>
                  </a:lnTo>
                  <a:lnTo>
                    <a:pt x="1384" y="930"/>
                  </a:lnTo>
                  <a:lnTo>
                    <a:pt x="1398" y="921"/>
                  </a:lnTo>
                  <a:lnTo>
                    <a:pt x="1398" y="921"/>
                  </a:lnTo>
                  <a:lnTo>
                    <a:pt x="1427" y="906"/>
                  </a:lnTo>
                  <a:lnTo>
                    <a:pt x="1453" y="888"/>
                  </a:lnTo>
                  <a:lnTo>
                    <a:pt x="1504" y="851"/>
                  </a:lnTo>
                  <a:lnTo>
                    <a:pt x="1504" y="851"/>
                  </a:lnTo>
                  <a:lnTo>
                    <a:pt x="1529" y="836"/>
                  </a:lnTo>
                  <a:lnTo>
                    <a:pt x="1554" y="820"/>
                  </a:lnTo>
                  <a:lnTo>
                    <a:pt x="1578" y="805"/>
                  </a:lnTo>
                  <a:lnTo>
                    <a:pt x="1589" y="798"/>
                  </a:lnTo>
                  <a:lnTo>
                    <a:pt x="1598" y="788"/>
                  </a:lnTo>
                  <a:lnTo>
                    <a:pt x="1598" y="788"/>
                  </a:lnTo>
                  <a:lnTo>
                    <a:pt x="1603" y="781"/>
                  </a:lnTo>
                  <a:lnTo>
                    <a:pt x="1608" y="773"/>
                  </a:lnTo>
                  <a:lnTo>
                    <a:pt x="1612" y="764"/>
                  </a:lnTo>
                  <a:lnTo>
                    <a:pt x="1616" y="754"/>
                  </a:lnTo>
                  <a:lnTo>
                    <a:pt x="1617" y="744"/>
                  </a:lnTo>
                  <a:lnTo>
                    <a:pt x="1619" y="735"/>
                  </a:lnTo>
                  <a:lnTo>
                    <a:pt x="1619" y="725"/>
                  </a:lnTo>
                  <a:lnTo>
                    <a:pt x="1619" y="714"/>
                  </a:lnTo>
                  <a:lnTo>
                    <a:pt x="1616" y="705"/>
                  </a:lnTo>
                  <a:lnTo>
                    <a:pt x="1613" y="695"/>
                  </a:lnTo>
                  <a:lnTo>
                    <a:pt x="1609" y="687"/>
                  </a:lnTo>
                  <a:lnTo>
                    <a:pt x="1603" y="678"/>
                  </a:lnTo>
                  <a:lnTo>
                    <a:pt x="1596" y="671"/>
                  </a:lnTo>
                  <a:lnTo>
                    <a:pt x="1589" y="666"/>
                  </a:lnTo>
                  <a:lnTo>
                    <a:pt x="1580" y="662"/>
                  </a:lnTo>
                  <a:lnTo>
                    <a:pt x="1570" y="659"/>
                  </a:lnTo>
                  <a:lnTo>
                    <a:pt x="1570" y="659"/>
                  </a:lnTo>
                  <a:lnTo>
                    <a:pt x="1568" y="659"/>
                  </a:lnTo>
                  <a:lnTo>
                    <a:pt x="1564" y="662"/>
                  </a:lnTo>
                  <a:lnTo>
                    <a:pt x="1561" y="664"/>
                  </a:lnTo>
                  <a:lnTo>
                    <a:pt x="1559" y="667"/>
                  </a:lnTo>
                  <a:lnTo>
                    <a:pt x="1559" y="667"/>
                  </a:lnTo>
                  <a:lnTo>
                    <a:pt x="1553" y="669"/>
                  </a:lnTo>
                  <a:lnTo>
                    <a:pt x="1546" y="670"/>
                  </a:lnTo>
                  <a:lnTo>
                    <a:pt x="1533" y="676"/>
                  </a:lnTo>
                  <a:lnTo>
                    <a:pt x="1508" y="688"/>
                  </a:lnTo>
                  <a:lnTo>
                    <a:pt x="1508" y="688"/>
                  </a:lnTo>
                  <a:lnTo>
                    <a:pt x="1488" y="698"/>
                  </a:lnTo>
                  <a:lnTo>
                    <a:pt x="1470" y="708"/>
                  </a:lnTo>
                  <a:lnTo>
                    <a:pt x="1470" y="708"/>
                  </a:lnTo>
                  <a:lnTo>
                    <a:pt x="1421" y="736"/>
                  </a:lnTo>
                  <a:lnTo>
                    <a:pt x="1370" y="764"/>
                  </a:lnTo>
                  <a:lnTo>
                    <a:pt x="1320" y="789"/>
                  </a:lnTo>
                  <a:lnTo>
                    <a:pt x="1268" y="815"/>
                  </a:lnTo>
                  <a:lnTo>
                    <a:pt x="1215" y="840"/>
                  </a:lnTo>
                  <a:lnTo>
                    <a:pt x="1161" y="864"/>
                  </a:lnTo>
                  <a:lnTo>
                    <a:pt x="1052" y="909"/>
                  </a:lnTo>
                  <a:lnTo>
                    <a:pt x="1052" y="909"/>
                  </a:lnTo>
                  <a:lnTo>
                    <a:pt x="1059" y="919"/>
                  </a:lnTo>
                  <a:lnTo>
                    <a:pt x="1066" y="928"/>
                  </a:lnTo>
                  <a:lnTo>
                    <a:pt x="1073" y="938"/>
                  </a:lnTo>
                  <a:lnTo>
                    <a:pt x="1078" y="951"/>
                  </a:lnTo>
                  <a:lnTo>
                    <a:pt x="1087" y="975"/>
                  </a:lnTo>
                  <a:lnTo>
                    <a:pt x="1094" y="1001"/>
                  </a:lnTo>
                  <a:lnTo>
                    <a:pt x="1097" y="1028"/>
                  </a:lnTo>
                  <a:lnTo>
                    <a:pt x="1097" y="1056"/>
                  </a:lnTo>
                  <a:lnTo>
                    <a:pt x="1097" y="1069"/>
                  </a:lnTo>
                  <a:lnTo>
                    <a:pt x="1094" y="1081"/>
                  </a:lnTo>
                  <a:lnTo>
                    <a:pt x="1091" y="1094"/>
                  </a:lnTo>
                  <a:lnTo>
                    <a:pt x="1087" y="1105"/>
                  </a:lnTo>
                  <a:lnTo>
                    <a:pt x="1087" y="1105"/>
                  </a:lnTo>
                  <a:lnTo>
                    <a:pt x="1147" y="1070"/>
                  </a:lnTo>
                  <a:lnTo>
                    <a:pt x="1213" y="1032"/>
                  </a:lnTo>
                  <a:lnTo>
                    <a:pt x="1281" y="992"/>
                  </a:lnTo>
                  <a:lnTo>
                    <a:pt x="1344" y="955"/>
                  </a:lnTo>
                  <a:lnTo>
                    <a:pt x="1344" y="955"/>
                  </a:lnTo>
                  <a:close/>
                  <a:moveTo>
                    <a:pt x="626" y="778"/>
                  </a:moveTo>
                  <a:lnTo>
                    <a:pt x="626" y="778"/>
                  </a:lnTo>
                  <a:lnTo>
                    <a:pt x="635" y="782"/>
                  </a:lnTo>
                  <a:lnTo>
                    <a:pt x="640" y="784"/>
                  </a:lnTo>
                  <a:lnTo>
                    <a:pt x="643" y="784"/>
                  </a:lnTo>
                  <a:lnTo>
                    <a:pt x="645" y="784"/>
                  </a:lnTo>
                  <a:lnTo>
                    <a:pt x="645" y="784"/>
                  </a:lnTo>
                  <a:lnTo>
                    <a:pt x="643" y="782"/>
                  </a:lnTo>
                  <a:lnTo>
                    <a:pt x="642" y="781"/>
                  </a:lnTo>
                  <a:lnTo>
                    <a:pt x="642" y="774"/>
                  </a:lnTo>
                  <a:lnTo>
                    <a:pt x="642" y="774"/>
                  </a:lnTo>
                  <a:lnTo>
                    <a:pt x="632" y="774"/>
                  </a:lnTo>
                  <a:lnTo>
                    <a:pt x="629" y="775"/>
                  </a:lnTo>
                  <a:lnTo>
                    <a:pt x="626" y="778"/>
                  </a:lnTo>
                  <a:lnTo>
                    <a:pt x="626" y="778"/>
                  </a:lnTo>
                  <a:close/>
                  <a:moveTo>
                    <a:pt x="588" y="781"/>
                  </a:moveTo>
                  <a:lnTo>
                    <a:pt x="588" y="781"/>
                  </a:lnTo>
                  <a:lnTo>
                    <a:pt x="588" y="784"/>
                  </a:lnTo>
                  <a:lnTo>
                    <a:pt x="588" y="785"/>
                  </a:lnTo>
                  <a:lnTo>
                    <a:pt x="587" y="785"/>
                  </a:lnTo>
                  <a:lnTo>
                    <a:pt x="587" y="785"/>
                  </a:lnTo>
                  <a:lnTo>
                    <a:pt x="590" y="794"/>
                  </a:lnTo>
                  <a:lnTo>
                    <a:pt x="594" y="799"/>
                  </a:lnTo>
                  <a:lnTo>
                    <a:pt x="594" y="799"/>
                  </a:lnTo>
                  <a:lnTo>
                    <a:pt x="601" y="795"/>
                  </a:lnTo>
                  <a:lnTo>
                    <a:pt x="607" y="791"/>
                  </a:lnTo>
                  <a:lnTo>
                    <a:pt x="617" y="780"/>
                  </a:lnTo>
                  <a:lnTo>
                    <a:pt x="617" y="780"/>
                  </a:lnTo>
                  <a:lnTo>
                    <a:pt x="610" y="782"/>
                  </a:lnTo>
                  <a:lnTo>
                    <a:pt x="603" y="782"/>
                  </a:lnTo>
                  <a:lnTo>
                    <a:pt x="588" y="781"/>
                  </a:lnTo>
                  <a:lnTo>
                    <a:pt x="588" y="781"/>
                  </a:lnTo>
                  <a:close/>
                  <a:moveTo>
                    <a:pt x="1689" y="798"/>
                  </a:moveTo>
                  <a:lnTo>
                    <a:pt x="1689" y="798"/>
                  </a:lnTo>
                  <a:lnTo>
                    <a:pt x="1679" y="795"/>
                  </a:lnTo>
                  <a:lnTo>
                    <a:pt x="1671" y="794"/>
                  </a:lnTo>
                  <a:lnTo>
                    <a:pt x="1650" y="794"/>
                  </a:lnTo>
                  <a:lnTo>
                    <a:pt x="1630" y="794"/>
                  </a:lnTo>
                  <a:lnTo>
                    <a:pt x="1612" y="794"/>
                  </a:lnTo>
                  <a:lnTo>
                    <a:pt x="1612" y="794"/>
                  </a:lnTo>
                  <a:lnTo>
                    <a:pt x="1602" y="803"/>
                  </a:lnTo>
                  <a:lnTo>
                    <a:pt x="1592" y="813"/>
                  </a:lnTo>
                  <a:lnTo>
                    <a:pt x="1581" y="820"/>
                  </a:lnTo>
                  <a:lnTo>
                    <a:pt x="1570" y="829"/>
                  </a:lnTo>
                  <a:lnTo>
                    <a:pt x="1546" y="843"/>
                  </a:lnTo>
                  <a:lnTo>
                    <a:pt x="1522" y="857"/>
                  </a:lnTo>
                  <a:lnTo>
                    <a:pt x="1522" y="857"/>
                  </a:lnTo>
                  <a:lnTo>
                    <a:pt x="1493" y="879"/>
                  </a:lnTo>
                  <a:lnTo>
                    <a:pt x="1463" y="900"/>
                  </a:lnTo>
                  <a:lnTo>
                    <a:pt x="1463" y="900"/>
                  </a:lnTo>
                  <a:lnTo>
                    <a:pt x="1432" y="921"/>
                  </a:lnTo>
                  <a:lnTo>
                    <a:pt x="1400" y="941"/>
                  </a:lnTo>
                  <a:lnTo>
                    <a:pt x="1335" y="978"/>
                  </a:lnTo>
                  <a:lnTo>
                    <a:pt x="1335" y="978"/>
                  </a:lnTo>
                  <a:lnTo>
                    <a:pt x="1271" y="1015"/>
                  </a:lnTo>
                  <a:lnTo>
                    <a:pt x="1206" y="1053"/>
                  </a:lnTo>
                  <a:lnTo>
                    <a:pt x="1140" y="1091"/>
                  </a:lnTo>
                  <a:lnTo>
                    <a:pt x="1108" y="1109"/>
                  </a:lnTo>
                  <a:lnTo>
                    <a:pt x="1076" y="1128"/>
                  </a:lnTo>
                  <a:lnTo>
                    <a:pt x="1076" y="1128"/>
                  </a:lnTo>
                  <a:lnTo>
                    <a:pt x="1066" y="1129"/>
                  </a:lnTo>
                  <a:lnTo>
                    <a:pt x="1059" y="1132"/>
                  </a:lnTo>
                  <a:lnTo>
                    <a:pt x="1053" y="1133"/>
                  </a:lnTo>
                  <a:lnTo>
                    <a:pt x="1048" y="1135"/>
                  </a:lnTo>
                  <a:lnTo>
                    <a:pt x="1048" y="1135"/>
                  </a:lnTo>
                  <a:lnTo>
                    <a:pt x="1045" y="1133"/>
                  </a:lnTo>
                  <a:lnTo>
                    <a:pt x="1043" y="1133"/>
                  </a:lnTo>
                  <a:lnTo>
                    <a:pt x="1042" y="1132"/>
                  </a:lnTo>
                  <a:lnTo>
                    <a:pt x="1042" y="1135"/>
                  </a:lnTo>
                  <a:lnTo>
                    <a:pt x="1042" y="1135"/>
                  </a:lnTo>
                  <a:lnTo>
                    <a:pt x="1035" y="1131"/>
                  </a:lnTo>
                  <a:lnTo>
                    <a:pt x="1028" y="1128"/>
                  </a:lnTo>
                  <a:lnTo>
                    <a:pt x="1021" y="1126"/>
                  </a:lnTo>
                  <a:lnTo>
                    <a:pt x="1014" y="1126"/>
                  </a:lnTo>
                  <a:lnTo>
                    <a:pt x="997" y="1126"/>
                  </a:lnTo>
                  <a:lnTo>
                    <a:pt x="989" y="1126"/>
                  </a:lnTo>
                  <a:lnTo>
                    <a:pt x="979" y="1126"/>
                  </a:lnTo>
                  <a:lnTo>
                    <a:pt x="979" y="1126"/>
                  </a:lnTo>
                  <a:lnTo>
                    <a:pt x="963" y="1124"/>
                  </a:lnTo>
                  <a:lnTo>
                    <a:pt x="948" y="1119"/>
                  </a:lnTo>
                  <a:lnTo>
                    <a:pt x="932" y="1115"/>
                  </a:lnTo>
                  <a:lnTo>
                    <a:pt x="917" y="1112"/>
                  </a:lnTo>
                  <a:lnTo>
                    <a:pt x="917" y="1112"/>
                  </a:lnTo>
                  <a:lnTo>
                    <a:pt x="882" y="1107"/>
                  </a:lnTo>
                  <a:lnTo>
                    <a:pt x="844" y="1101"/>
                  </a:lnTo>
                  <a:lnTo>
                    <a:pt x="844" y="1101"/>
                  </a:lnTo>
                  <a:lnTo>
                    <a:pt x="785" y="1091"/>
                  </a:lnTo>
                  <a:lnTo>
                    <a:pt x="730" y="1084"/>
                  </a:lnTo>
                  <a:lnTo>
                    <a:pt x="624" y="1073"/>
                  </a:lnTo>
                  <a:lnTo>
                    <a:pt x="624" y="1073"/>
                  </a:lnTo>
                  <a:lnTo>
                    <a:pt x="587" y="1069"/>
                  </a:lnTo>
                  <a:lnTo>
                    <a:pt x="551" y="1063"/>
                  </a:lnTo>
                  <a:lnTo>
                    <a:pt x="513" y="1058"/>
                  </a:lnTo>
                  <a:lnTo>
                    <a:pt x="475" y="1052"/>
                  </a:lnTo>
                  <a:lnTo>
                    <a:pt x="475" y="1052"/>
                  </a:lnTo>
                  <a:lnTo>
                    <a:pt x="400" y="1044"/>
                  </a:lnTo>
                  <a:lnTo>
                    <a:pt x="326" y="1032"/>
                  </a:lnTo>
                  <a:lnTo>
                    <a:pt x="176" y="1008"/>
                  </a:lnTo>
                  <a:lnTo>
                    <a:pt x="176" y="1008"/>
                  </a:lnTo>
                  <a:lnTo>
                    <a:pt x="152" y="1022"/>
                  </a:lnTo>
                  <a:lnTo>
                    <a:pt x="128" y="1035"/>
                  </a:lnTo>
                  <a:lnTo>
                    <a:pt x="103" y="1048"/>
                  </a:lnTo>
                  <a:lnTo>
                    <a:pt x="76" y="1058"/>
                  </a:lnTo>
                  <a:lnTo>
                    <a:pt x="76" y="1058"/>
                  </a:lnTo>
                  <a:lnTo>
                    <a:pt x="62" y="1063"/>
                  </a:lnTo>
                  <a:lnTo>
                    <a:pt x="47" y="1069"/>
                  </a:lnTo>
                  <a:lnTo>
                    <a:pt x="40" y="1072"/>
                  </a:lnTo>
                  <a:lnTo>
                    <a:pt x="34" y="1076"/>
                  </a:lnTo>
                  <a:lnTo>
                    <a:pt x="31" y="1081"/>
                  </a:lnTo>
                  <a:lnTo>
                    <a:pt x="30" y="1090"/>
                  </a:lnTo>
                  <a:lnTo>
                    <a:pt x="30" y="1090"/>
                  </a:lnTo>
                  <a:lnTo>
                    <a:pt x="63" y="1088"/>
                  </a:lnTo>
                  <a:lnTo>
                    <a:pt x="99" y="1090"/>
                  </a:lnTo>
                  <a:lnTo>
                    <a:pt x="134" y="1093"/>
                  </a:lnTo>
                  <a:lnTo>
                    <a:pt x="170" y="1097"/>
                  </a:lnTo>
                  <a:lnTo>
                    <a:pt x="243" y="1107"/>
                  </a:lnTo>
                  <a:lnTo>
                    <a:pt x="280" y="1111"/>
                  </a:lnTo>
                  <a:lnTo>
                    <a:pt x="315" y="1114"/>
                  </a:lnTo>
                  <a:lnTo>
                    <a:pt x="315" y="1114"/>
                  </a:lnTo>
                  <a:lnTo>
                    <a:pt x="406" y="1122"/>
                  </a:lnTo>
                  <a:lnTo>
                    <a:pt x="500" y="1131"/>
                  </a:lnTo>
                  <a:lnTo>
                    <a:pt x="593" y="1142"/>
                  </a:lnTo>
                  <a:lnTo>
                    <a:pt x="687" y="1154"/>
                  </a:lnTo>
                  <a:lnTo>
                    <a:pt x="687" y="1154"/>
                  </a:lnTo>
                  <a:lnTo>
                    <a:pt x="760" y="1163"/>
                  </a:lnTo>
                  <a:lnTo>
                    <a:pt x="796" y="1167"/>
                  </a:lnTo>
                  <a:lnTo>
                    <a:pt x="831" y="1170"/>
                  </a:lnTo>
                  <a:lnTo>
                    <a:pt x="831" y="1170"/>
                  </a:lnTo>
                  <a:lnTo>
                    <a:pt x="913" y="1173"/>
                  </a:lnTo>
                  <a:lnTo>
                    <a:pt x="952" y="1175"/>
                  </a:lnTo>
                  <a:lnTo>
                    <a:pt x="991" y="1180"/>
                  </a:lnTo>
                  <a:lnTo>
                    <a:pt x="991" y="1180"/>
                  </a:lnTo>
                  <a:lnTo>
                    <a:pt x="1017" y="1185"/>
                  </a:lnTo>
                  <a:lnTo>
                    <a:pt x="1031" y="1188"/>
                  </a:lnTo>
                  <a:lnTo>
                    <a:pt x="1043" y="1191"/>
                  </a:lnTo>
                  <a:lnTo>
                    <a:pt x="1043" y="1191"/>
                  </a:lnTo>
                  <a:lnTo>
                    <a:pt x="1053" y="1191"/>
                  </a:lnTo>
                  <a:lnTo>
                    <a:pt x="1062" y="1190"/>
                  </a:lnTo>
                  <a:lnTo>
                    <a:pt x="1070" y="1191"/>
                  </a:lnTo>
                  <a:lnTo>
                    <a:pt x="1074" y="1192"/>
                  </a:lnTo>
                  <a:lnTo>
                    <a:pt x="1078" y="1194"/>
                  </a:lnTo>
                  <a:lnTo>
                    <a:pt x="1078" y="1194"/>
                  </a:lnTo>
                  <a:lnTo>
                    <a:pt x="1088" y="1185"/>
                  </a:lnTo>
                  <a:lnTo>
                    <a:pt x="1099" y="1177"/>
                  </a:lnTo>
                  <a:lnTo>
                    <a:pt x="1105" y="1175"/>
                  </a:lnTo>
                  <a:lnTo>
                    <a:pt x="1111" y="1174"/>
                  </a:lnTo>
                  <a:lnTo>
                    <a:pt x="1118" y="1175"/>
                  </a:lnTo>
                  <a:lnTo>
                    <a:pt x="1123" y="1178"/>
                  </a:lnTo>
                  <a:lnTo>
                    <a:pt x="1123" y="1178"/>
                  </a:lnTo>
                  <a:lnTo>
                    <a:pt x="1153" y="1156"/>
                  </a:lnTo>
                  <a:lnTo>
                    <a:pt x="1184" y="1135"/>
                  </a:lnTo>
                  <a:lnTo>
                    <a:pt x="1216" y="1115"/>
                  </a:lnTo>
                  <a:lnTo>
                    <a:pt x="1248" y="1097"/>
                  </a:lnTo>
                  <a:lnTo>
                    <a:pt x="1248" y="1097"/>
                  </a:lnTo>
                  <a:lnTo>
                    <a:pt x="1281" y="1077"/>
                  </a:lnTo>
                  <a:lnTo>
                    <a:pt x="1311" y="1056"/>
                  </a:lnTo>
                  <a:lnTo>
                    <a:pt x="1342" y="1035"/>
                  </a:lnTo>
                  <a:lnTo>
                    <a:pt x="1373" y="1014"/>
                  </a:lnTo>
                  <a:lnTo>
                    <a:pt x="1373" y="1014"/>
                  </a:lnTo>
                  <a:lnTo>
                    <a:pt x="1438" y="973"/>
                  </a:lnTo>
                  <a:lnTo>
                    <a:pt x="1469" y="954"/>
                  </a:lnTo>
                  <a:lnTo>
                    <a:pt x="1500" y="934"/>
                  </a:lnTo>
                  <a:lnTo>
                    <a:pt x="1500" y="934"/>
                  </a:lnTo>
                  <a:lnTo>
                    <a:pt x="1530" y="913"/>
                  </a:lnTo>
                  <a:lnTo>
                    <a:pt x="1561" y="890"/>
                  </a:lnTo>
                  <a:lnTo>
                    <a:pt x="1589" y="867"/>
                  </a:lnTo>
                  <a:lnTo>
                    <a:pt x="1619" y="844"/>
                  </a:lnTo>
                  <a:lnTo>
                    <a:pt x="1619" y="844"/>
                  </a:lnTo>
                  <a:lnTo>
                    <a:pt x="1632" y="836"/>
                  </a:lnTo>
                  <a:lnTo>
                    <a:pt x="1643" y="827"/>
                  </a:lnTo>
                  <a:lnTo>
                    <a:pt x="1655" y="820"/>
                  </a:lnTo>
                  <a:lnTo>
                    <a:pt x="1662" y="817"/>
                  </a:lnTo>
                  <a:lnTo>
                    <a:pt x="1669" y="816"/>
                  </a:lnTo>
                  <a:lnTo>
                    <a:pt x="1669" y="816"/>
                  </a:lnTo>
                  <a:lnTo>
                    <a:pt x="1671" y="820"/>
                  </a:lnTo>
                  <a:lnTo>
                    <a:pt x="1671" y="823"/>
                  </a:lnTo>
                  <a:lnTo>
                    <a:pt x="1669" y="826"/>
                  </a:lnTo>
                  <a:lnTo>
                    <a:pt x="1667" y="829"/>
                  </a:lnTo>
                  <a:lnTo>
                    <a:pt x="1661" y="833"/>
                  </a:lnTo>
                  <a:lnTo>
                    <a:pt x="1655" y="836"/>
                  </a:lnTo>
                  <a:lnTo>
                    <a:pt x="1655" y="836"/>
                  </a:lnTo>
                  <a:lnTo>
                    <a:pt x="1664" y="846"/>
                  </a:lnTo>
                  <a:lnTo>
                    <a:pt x="1672" y="855"/>
                  </a:lnTo>
                  <a:lnTo>
                    <a:pt x="1679" y="867"/>
                  </a:lnTo>
                  <a:lnTo>
                    <a:pt x="1685" y="878"/>
                  </a:lnTo>
                  <a:lnTo>
                    <a:pt x="1689" y="890"/>
                  </a:lnTo>
                  <a:lnTo>
                    <a:pt x="1692" y="903"/>
                  </a:lnTo>
                  <a:lnTo>
                    <a:pt x="1695" y="917"/>
                  </a:lnTo>
                  <a:lnTo>
                    <a:pt x="1696" y="931"/>
                  </a:lnTo>
                  <a:lnTo>
                    <a:pt x="1697" y="959"/>
                  </a:lnTo>
                  <a:lnTo>
                    <a:pt x="1696" y="989"/>
                  </a:lnTo>
                  <a:lnTo>
                    <a:pt x="1693" y="1018"/>
                  </a:lnTo>
                  <a:lnTo>
                    <a:pt x="1689" y="1048"/>
                  </a:lnTo>
                  <a:lnTo>
                    <a:pt x="1689" y="1048"/>
                  </a:lnTo>
                  <a:lnTo>
                    <a:pt x="1699" y="1035"/>
                  </a:lnTo>
                  <a:lnTo>
                    <a:pt x="1707" y="1022"/>
                  </a:lnTo>
                  <a:lnTo>
                    <a:pt x="1714" y="1007"/>
                  </a:lnTo>
                  <a:lnTo>
                    <a:pt x="1720" y="992"/>
                  </a:lnTo>
                  <a:lnTo>
                    <a:pt x="1724" y="975"/>
                  </a:lnTo>
                  <a:lnTo>
                    <a:pt x="1727" y="958"/>
                  </a:lnTo>
                  <a:lnTo>
                    <a:pt x="1728" y="940"/>
                  </a:lnTo>
                  <a:lnTo>
                    <a:pt x="1728" y="923"/>
                  </a:lnTo>
                  <a:lnTo>
                    <a:pt x="1728" y="905"/>
                  </a:lnTo>
                  <a:lnTo>
                    <a:pt x="1726" y="886"/>
                  </a:lnTo>
                  <a:lnTo>
                    <a:pt x="1721" y="869"/>
                  </a:lnTo>
                  <a:lnTo>
                    <a:pt x="1717" y="853"/>
                  </a:lnTo>
                  <a:lnTo>
                    <a:pt x="1712" y="837"/>
                  </a:lnTo>
                  <a:lnTo>
                    <a:pt x="1705" y="823"/>
                  </a:lnTo>
                  <a:lnTo>
                    <a:pt x="1697" y="809"/>
                  </a:lnTo>
                  <a:lnTo>
                    <a:pt x="1689" y="798"/>
                  </a:lnTo>
                  <a:lnTo>
                    <a:pt x="1689" y="798"/>
                  </a:lnTo>
                  <a:close/>
                  <a:moveTo>
                    <a:pt x="521" y="876"/>
                  </a:moveTo>
                  <a:lnTo>
                    <a:pt x="521" y="876"/>
                  </a:lnTo>
                  <a:lnTo>
                    <a:pt x="466" y="871"/>
                  </a:lnTo>
                  <a:lnTo>
                    <a:pt x="413" y="868"/>
                  </a:lnTo>
                  <a:lnTo>
                    <a:pt x="308" y="864"/>
                  </a:lnTo>
                  <a:lnTo>
                    <a:pt x="256" y="860"/>
                  </a:lnTo>
                  <a:lnTo>
                    <a:pt x="204" y="855"/>
                  </a:lnTo>
                  <a:lnTo>
                    <a:pt x="179" y="851"/>
                  </a:lnTo>
                  <a:lnTo>
                    <a:pt x="155" y="847"/>
                  </a:lnTo>
                  <a:lnTo>
                    <a:pt x="131" y="841"/>
                  </a:lnTo>
                  <a:lnTo>
                    <a:pt x="107" y="836"/>
                  </a:lnTo>
                  <a:lnTo>
                    <a:pt x="107" y="836"/>
                  </a:lnTo>
                  <a:lnTo>
                    <a:pt x="104" y="837"/>
                  </a:lnTo>
                  <a:lnTo>
                    <a:pt x="103" y="837"/>
                  </a:lnTo>
                  <a:lnTo>
                    <a:pt x="103" y="837"/>
                  </a:lnTo>
                  <a:lnTo>
                    <a:pt x="104" y="843"/>
                  </a:lnTo>
                  <a:lnTo>
                    <a:pt x="106" y="847"/>
                  </a:lnTo>
                  <a:lnTo>
                    <a:pt x="108" y="850"/>
                  </a:lnTo>
                  <a:lnTo>
                    <a:pt x="111" y="851"/>
                  </a:lnTo>
                  <a:lnTo>
                    <a:pt x="120" y="853"/>
                  </a:lnTo>
                  <a:lnTo>
                    <a:pt x="128" y="853"/>
                  </a:lnTo>
                  <a:lnTo>
                    <a:pt x="138" y="853"/>
                  </a:lnTo>
                  <a:lnTo>
                    <a:pt x="148" y="853"/>
                  </a:lnTo>
                  <a:lnTo>
                    <a:pt x="158" y="854"/>
                  </a:lnTo>
                  <a:lnTo>
                    <a:pt x="160" y="855"/>
                  </a:lnTo>
                  <a:lnTo>
                    <a:pt x="165" y="858"/>
                  </a:lnTo>
                  <a:lnTo>
                    <a:pt x="165" y="858"/>
                  </a:lnTo>
                  <a:lnTo>
                    <a:pt x="156" y="861"/>
                  </a:lnTo>
                  <a:lnTo>
                    <a:pt x="148" y="862"/>
                  </a:lnTo>
                  <a:lnTo>
                    <a:pt x="129" y="864"/>
                  </a:lnTo>
                  <a:lnTo>
                    <a:pt x="121" y="865"/>
                  </a:lnTo>
                  <a:lnTo>
                    <a:pt x="114" y="867"/>
                  </a:lnTo>
                  <a:lnTo>
                    <a:pt x="108" y="871"/>
                  </a:lnTo>
                  <a:lnTo>
                    <a:pt x="107" y="874"/>
                  </a:lnTo>
                  <a:lnTo>
                    <a:pt x="104" y="878"/>
                  </a:lnTo>
                  <a:lnTo>
                    <a:pt x="104" y="878"/>
                  </a:lnTo>
                  <a:lnTo>
                    <a:pt x="118" y="879"/>
                  </a:lnTo>
                  <a:lnTo>
                    <a:pt x="131" y="882"/>
                  </a:lnTo>
                  <a:lnTo>
                    <a:pt x="156" y="888"/>
                  </a:lnTo>
                  <a:lnTo>
                    <a:pt x="156" y="888"/>
                  </a:lnTo>
                  <a:lnTo>
                    <a:pt x="181" y="893"/>
                  </a:lnTo>
                  <a:lnTo>
                    <a:pt x="194" y="897"/>
                  </a:lnTo>
                  <a:lnTo>
                    <a:pt x="200" y="900"/>
                  </a:lnTo>
                  <a:lnTo>
                    <a:pt x="204" y="905"/>
                  </a:lnTo>
                  <a:lnTo>
                    <a:pt x="204" y="905"/>
                  </a:lnTo>
                  <a:lnTo>
                    <a:pt x="190" y="903"/>
                  </a:lnTo>
                  <a:lnTo>
                    <a:pt x="177" y="900"/>
                  </a:lnTo>
                  <a:lnTo>
                    <a:pt x="152" y="896"/>
                  </a:lnTo>
                  <a:lnTo>
                    <a:pt x="141" y="893"/>
                  </a:lnTo>
                  <a:lnTo>
                    <a:pt x="128" y="892"/>
                  </a:lnTo>
                  <a:lnTo>
                    <a:pt x="117" y="893"/>
                  </a:lnTo>
                  <a:lnTo>
                    <a:pt x="104" y="895"/>
                  </a:lnTo>
                  <a:lnTo>
                    <a:pt x="104" y="895"/>
                  </a:lnTo>
                  <a:lnTo>
                    <a:pt x="106" y="905"/>
                  </a:lnTo>
                  <a:lnTo>
                    <a:pt x="104" y="907"/>
                  </a:lnTo>
                  <a:lnTo>
                    <a:pt x="103" y="912"/>
                  </a:lnTo>
                  <a:lnTo>
                    <a:pt x="103" y="912"/>
                  </a:lnTo>
                  <a:lnTo>
                    <a:pt x="141" y="917"/>
                  </a:lnTo>
                  <a:lnTo>
                    <a:pt x="176" y="920"/>
                  </a:lnTo>
                  <a:lnTo>
                    <a:pt x="211" y="924"/>
                  </a:lnTo>
                  <a:lnTo>
                    <a:pt x="249" y="930"/>
                  </a:lnTo>
                  <a:lnTo>
                    <a:pt x="249" y="930"/>
                  </a:lnTo>
                  <a:lnTo>
                    <a:pt x="273" y="937"/>
                  </a:lnTo>
                  <a:lnTo>
                    <a:pt x="298" y="944"/>
                  </a:lnTo>
                  <a:lnTo>
                    <a:pt x="323" y="951"/>
                  </a:lnTo>
                  <a:lnTo>
                    <a:pt x="350" y="956"/>
                  </a:lnTo>
                  <a:lnTo>
                    <a:pt x="350" y="956"/>
                  </a:lnTo>
                  <a:lnTo>
                    <a:pt x="379" y="961"/>
                  </a:lnTo>
                  <a:lnTo>
                    <a:pt x="410" y="965"/>
                  </a:lnTo>
                  <a:lnTo>
                    <a:pt x="441" y="970"/>
                  </a:lnTo>
                  <a:lnTo>
                    <a:pt x="457" y="975"/>
                  </a:lnTo>
                  <a:lnTo>
                    <a:pt x="472" y="979"/>
                  </a:lnTo>
                  <a:lnTo>
                    <a:pt x="472" y="979"/>
                  </a:lnTo>
                  <a:lnTo>
                    <a:pt x="427" y="973"/>
                  </a:lnTo>
                  <a:lnTo>
                    <a:pt x="379" y="966"/>
                  </a:lnTo>
                  <a:lnTo>
                    <a:pt x="284" y="948"/>
                  </a:lnTo>
                  <a:lnTo>
                    <a:pt x="235" y="938"/>
                  </a:lnTo>
                  <a:lnTo>
                    <a:pt x="187" y="931"/>
                  </a:lnTo>
                  <a:lnTo>
                    <a:pt x="141" y="927"/>
                  </a:lnTo>
                  <a:lnTo>
                    <a:pt x="118" y="927"/>
                  </a:lnTo>
                  <a:lnTo>
                    <a:pt x="96" y="927"/>
                  </a:lnTo>
                  <a:lnTo>
                    <a:pt x="96" y="927"/>
                  </a:lnTo>
                  <a:lnTo>
                    <a:pt x="94" y="937"/>
                  </a:lnTo>
                  <a:lnTo>
                    <a:pt x="93" y="947"/>
                  </a:lnTo>
                  <a:lnTo>
                    <a:pt x="93" y="947"/>
                  </a:lnTo>
                  <a:lnTo>
                    <a:pt x="108" y="948"/>
                  </a:lnTo>
                  <a:lnTo>
                    <a:pt x="125" y="951"/>
                  </a:lnTo>
                  <a:lnTo>
                    <a:pt x="155" y="958"/>
                  </a:lnTo>
                  <a:lnTo>
                    <a:pt x="186" y="965"/>
                  </a:lnTo>
                  <a:lnTo>
                    <a:pt x="215" y="972"/>
                  </a:lnTo>
                  <a:lnTo>
                    <a:pt x="215" y="972"/>
                  </a:lnTo>
                  <a:lnTo>
                    <a:pt x="259" y="980"/>
                  </a:lnTo>
                  <a:lnTo>
                    <a:pt x="301" y="987"/>
                  </a:lnTo>
                  <a:lnTo>
                    <a:pt x="386" y="999"/>
                  </a:lnTo>
                  <a:lnTo>
                    <a:pt x="472" y="1008"/>
                  </a:lnTo>
                  <a:lnTo>
                    <a:pt x="515" y="1014"/>
                  </a:lnTo>
                  <a:lnTo>
                    <a:pt x="558" y="1021"/>
                  </a:lnTo>
                  <a:lnTo>
                    <a:pt x="558" y="1021"/>
                  </a:lnTo>
                  <a:lnTo>
                    <a:pt x="629" y="1031"/>
                  </a:lnTo>
                  <a:lnTo>
                    <a:pt x="701" y="1038"/>
                  </a:lnTo>
                  <a:lnTo>
                    <a:pt x="701" y="1038"/>
                  </a:lnTo>
                  <a:lnTo>
                    <a:pt x="786" y="1046"/>
                  </a:lnTo>
                  <a:lnTo>
                    <a:pt x="866" y="1056"/>
                  </a:lnTo>
                  <a:lnTo>
                    <a:pt x="945" y="1067"/>
                  </a:lnTo>
                  <a:lnTo>
                    <a:pt x="1024" y="1080"/>
                  </a:lnTo>
                  <a:lnTo>
                    <a:pt x="1024" y="1080"/>
                  </a:lnTo>
                  <a:lnTo>
                    <a:pt x="1022" y="1079"/>
                  </a:lnTo>
                  <a:lnTo>
                    <a:pt x="1019" y="1074"/>
                  </a:lnTo>
                  <a:lnTo>
                    <a:pt x="1017" y="1066"/>
                  </a:lnTo>
                  <a:lnTo>
                    <a:pt x="1015" y="1058"/>
                  </a:lnTo>
                  <a:lnTo>
                    <a:pt x="1014" y="1051"/>
                  </a:lnTo>
                  <a:lnTo>
                    <a:pt x="1014" y="1051"/>
                  </a:lnTo>
                  <a:lnTo>
                    <a:pt x="951" y="1044"/>
                  </a:lnTo>
                  <a:lnTo>
                    <a:pt x="883" y="1035"/>
                  </a:lnTo>
                  <a:lnTo>
                    <a:pt x="850" y="1029"/>
                  </a:lnTo>
                  <a:lnTo>
                    <a:pt x="816" y="1025"/>
                  </a:lnTo>
                  <a:lnTo>
                    <a:pt x="785" y="1018"/>
                  </a:lnTo>
                  <a:lnTo>
                    <a:pt x="757" y="1011"/>
                  </a:lnTo>
                  <a:lnTo>
                    <a:pt x="757" y="1011"/>
                  </a:lnTo>
                  <a:lnTo>
                    <a:pt x="819" y="1018"/>
                  </a:lnTo>
                  <a:lnTo>
                    <a:pt x="886" y="1027"/>
                  </a:lnTo>
                  <a:lnTo>
                    <a:pt x="952" y="1032"/>
                  </a:lnTo>
                  <a:lnTo>
                    <a:pt x="1012" y="1035"/>
                  </a:lnTo>
                  <a:lnTo>
                    <a:pt x="1012" y="1035"/>
                  </a:lnTo>
                  <a:lnTo>
                    <a:pt x="1012" y="1029"/>
                  </a:lnTo>
                  <a:lnTo>
                    <a:pt x="1014" y="1025"/>
                  </a:lnTo>
                  <a:lnTo>
                    <a:pt x="1015" y="1021"/>
                  </a:lnTo>
                  <a:lnTo>
                    <a:pt x="1014" y="1018"/>
                  </a:lnTo>
                  <a:lnTo>
                    <a:pt x="1014" y="1018"/>
                  </a:lnTo>
                  <a:lnTo>
                    <a:pt x="1000" y="1018"/>
                  </a:lnTo>
                  <a:lnTo>
                    <a:pt x="986" y="1018"/>
                  </a:lnTo>
                  <a:lnTo>
                    <a:pt x="972" y="1017"/>
                  </a:lnTo>
                  <a:lnTo>
                    <a:pt x="958" y="1014"/>
                  </a:lnTo>
                  <a:lnTo>
                    <a:pt x="930" y="1008"/>
                  </a:lnTo>
                  <a:lnTo>
                    <a:pt x="916" y="1006"/>
                  </a:lnTo>
                  <a:lnTo>
                    <a:pt x="902" y="1004"/>
                  </a:lnTo>
                  <a:lnTo>
                    <a:pt x="902" y="1004"/>
                  </a:lnTo>
                  <a:lnTo>
                    <a:pt x="913" y="1001"/>
                  </a:lnTo>
                  <a:lnTo>
                    <a:pt x="924" y="1000"/>
                  </a:lnTo>
                  <a:lnTo>
                    <a:pt x="937" y="1000"/>
                  </a:lnTo>
                  <a:lnTo>
                    <a:pt x="948" y="1001"/>
                  </a:lnTo>
                  <a:lnTo>
                    <a:pt x="975" y="1006"/>
                  </a:lnTo>
                  <a:lnTo>
                    <a:pt x="987" y="1007"/>
                  </a:lnTo>
                  <a:lnTo>
                    <a:pt x="1001" y="1007"/>
                  </a:lnTo>
                  <a:lnTo>
                    <a:pt x="1001" y="1007"/>
                  </a:lnTo>
                  <a:lnTo>
                    <a:pt x="1001" y="1001"/>
                  </a:lnTo>
                  <a:lnTo>
                    <a:pt x="1001" y="997"/>
                  </a:lnTo>
                  <a:lnTo>
                    <a:pt x="1003" y="987"/>
                  </a:lnTo>
                  <a:lnTo>
                    <a:pt x="1008" y="979"/>
                  </a:lnTo>
                  <a:lnTo>
                    <a:pt x="1015" y="970"/>
                  </a:lnTo>
                  <a:lnTo>
                    <a:pt x="1015" y="970"/>
                  </a:lnTo>
                  <a:lnTo>
                    <a:pt x="996" y="965"/>
                  </a:lnTo>
                  <a:lnTo>
                    <a:pt x="976" y="962"/>
                  </a:lnTo>
                  <a:lnTo>
                    <a:pt x="953" y="961"/>
                  </a:lnTo>
                  <a:lnTo>
                    <a:pt x="932" y="961"/>
                  </a:lnTo>
                  <a:lnTo>
                    <a:pt x="887" y="961"/>
                  </a:lnTo>
                  <a:lnTo>
                    <a:pt x="866" y="961"/>
                  </a:lnTo>
                  <a:lnTo>
                    <a:pt x="845" y="958"/>
                  </a:lnTo>
                  <a:lnTo>
                    <a:pt x="845" y="958"/>
                  </a:lnTo>
                  <a:lnTo>
                    <a:pt x="805" y="951"/>
                  </a:lnTo>
                  <a:lnTo>
                    <a:pt x="763" y="941"/>
                  </a:lnTo>
                  <a:lnTo>
                    <a:pt x="685" y="921"/>
                  </a:lnTo>
                  <a:lnTo>
                    <a:pt x="685" y="921"/>
                  </a:lnTo>
                  <a:lnTo>
                    <a:pt x="712" y="924"/>
                  </a:lnTo>
                  <a:lnTo>
                    <a:pt x="739" y="928"/>
                  </a:lnTo>
                  <a:lnTo>
                    <a:pt x="789" y="938"/>
                  </a:lnTo>
                  <a:lnTo>
                    <a:pt x="816" y="942"/>
                  </a:lnTo>
                  <a:lnTo>
                    <a:pt x="843" y="947"/>
                  </a:lnTo>
                  <a:lnTo>
                    <a:pt x="869" y="949"/>
                  </a:lnTo>
                  <a:lnTo>
                    <a:pt x="899" y="951"/>
                  </a:lnTo>
                  <a:lnTo>
                    <a:pt x="899" y="951"/>
                  </a:lnTo>
                  <a:lnTo>
                    <a:pt x="946" y="951"/>
                  </a:lnTo>
                  <a:lnTo>
                    <a:pt x="970" y="951"/>
                  </a:lnTo>
                  <a:lnTo>
                    <a:pt x="993" y="951"/>
                  </a:lnTo>
                  <a:lnTo>
                    <a:pt x="993" y="951"/>
                  </a:lnTo>
                  <a:lnTo>
                    <a:pt x="1000" y="952"/>
                  </a:lnTo>
                  <a:lnTo>
                    <a:pt x="1007" y="954"/>
                  </a:lnTo>
                  <a:lnTo>
                    <a:pt x="1011" y="954"/>
                  </a:lnTo>
                  <a:lnTo>
                    <a:pt x="1014" y="952"/>
                  </a:lnTo>
                  <a:lnTo>
                    <a:pt x="1017" y="949"/>
                  </a:lnTo>
                  <a:lnTo>
                    <a:pt x="1019" y="947"/>
                  </a:lnTo>
                  <a:lnTo>
                    <a:pt x="1019" y="947"/>
                  </a:lnTo>
                  <a:lnTo>
                    <a:pt x="1019" y="942"/>
                  </a:lnTo>
                  <a:lnTo>
                    <a:pt x="1019" y="940"/>
                  </a:lnTo>
                  <a:lnTo>
                    <a:pt x="1015" y="933"/>
                  </a:lnTo>
                  <a:lnTo>
                    <a:pt x="1011" y="927"/>
                  </a:lnTo>
                  <a:lnTo>
                    <a:pt x="1008" y="920"/>
                  </a:lnTo>
                  <a:lnTo>
                    <a:pt x="1008" y="920"/>
                  </a:lnTo>
                  <a:lnTo>
                    <a:pt x="886" y="912"/>
                  </a:lnTo>
                  <a:lnTo>
                    <a:pt x="765" y="902"/>
                  </a:lnTo>
                  <a:lnTo>
                    <a:pt x="643" y="889"/>
                  </a:lnTo>
                  <a:lnTo>
                    <a:pt x="521" y="876"/>
                  </a:lnTo>
                  <a:lnTo>
                    <a:pt x="521" y="876"/>
                  </a:lnTo>
                  <a:close/>
                  <a:moveTo>
                    <a:pt x="1664" y="1065"/>
                  </a:moveTo>
                  <a:lnTo>
                    <a:pt x="1664" y="1065"/>
                  </a:lnTo>
                  <a:lnTo>
                    <a:pt x="1664" y="1062"/>
                  </a:lnTo>
                  <a:lnTo>
                    <a:pt x="1664" y="1059"/>
                  </a:lnTo>
                  <a:lnTo>
                    <a:pt x="1667" y="1053"/>
                  </a:lnTo>
                  <a:lnTo>
                    <a:pt x="1671" y="1048"/>
                  </a:lnTo>
                  <a:lnTo>
                    <a:pt x="1675" y="1042"/>
                  </a:lnTo>
                  <a:lnTo>
                    <a:pt x="1675" y="1042"/>
                  </a:lnTo>
                  <a:lnTo>
                    <a:pt x="1678" y="1027"/>
                  </a:lnTo>
                  <a:lnTo>
                    <a:pt x="1681" y="1008"/>
                  </a:lnTo>
                  <a:lnTo>
                    <a:pt x="1683" y="969"/>
                  </a:lnTo>
                  <a:lnTo>
                    <a:pt x="1683" y="969"/>
                  </a:lnTo>
                  <a:lnTo>
                    <a:pt x="1683" y="948"/>
                  </a:lnTo>
                  <a:lnTo>
                    <a:pt x="1683" y="928"/>
                  </a:lnTo>
                  <a:lnTo>
                    <a:pt x="1681" y="910"/>
                  </a:lnTo>
                  <a:lnTo>
                    <a:pt x="1676" y="893"/>
                  </a:lnTo>
                  <a:lnTo>
                    <a:pt x="1671" y="879"/>
                  </a:lnTo>
                  <a:lnTo>
                    <a:pt x="1662" y="865"/>
                  </a:lnTo>
                  <a:lnTo>
                    <a:pt x="1653" y="855"/>
                  </a:lnTo>
                  <a:lnTo>
                    <a:pt x="1641" y="847"/>
                  </a:lnTo>
                  <a:lnTo>
                    <a:pt x="1641" y="847"/>
                  </a:lnTo>
                  <a:lnTo>
                    <a:pt x="1630" y="854"/>
                  </a:lnTo>
                  <a:lnTo>
                    <a:pt x="1619" y="861"/>
                  </a:lnTo>
                  <a:lnTo>
                    <a:pt x="1609" y="869"/>
                  </a:lnTo>
                  <a:lnTo>
                    <a:pt x="1599" y="879"/>
                  </a:lnTo>
                  <a:lnTo>
                    <a:pt x="1599" y="879"/>
                  </a:lnTo>
                  <a:lnTo>
                    <a:pt x="1606" y="890"/>
                  </a:lnTo>
                  <a:lnTo>
                    <a:pt x="1612" y="902"/>
                  </a:lnTo>
                  <a:lnTo>
                    <a:pt x="1622" y="927"/>
                  </a:lnTo>
                  <a:lnTo>
                    <a:pt x="1630" y="954"/>
                  </a:lnTo>
                  <a:lnTo>
                    <a:pt x="1634" y="982"/>
                  </a:lnTo>
                  <a:lnTo>
                    <a:pt x="1637" y="1010"/>
                  </a:lnTo>
                  <a:lnTo>
                    <a:pt x="1636" y="1038"/>
                  </a:lnTo>
                  <a:lnTo>
                    <a:pt x="1633" y="1066"/>
                  </a:lnTo>
                  <a:lnTo>
                    <a:pt x="1627" y="1093"/>
                  </a:lnTo>
                  <a:lnTo>
                    <a:pt x="1627" y="1093"/>
                  </a:lnTo>
                  <a:lnTo>
                    <a:pt x="1637" y="1087"/>
                  </a:lnTo>
                  <a:lnTo>
                    <a:pt x="1647" y="1080"/>
                  </a:lnTo>
                  <a:lnTo>
                    <a:pt x="1655" y="1072"/>
                  </a:lnTo>
                  <a:lnTo>
                    <a:pt x="1664" y="1065"/>
                  </a:lnTo>
                  <a:lnTo>
                    <a:pt x="1664" y="1065"/>
                  </a:lnTo>
                  <a:close/>
                  <a:moveTo>
                    <a:pt x="1624" y="1014"/>
                  </a:moveTo>
                  <a:lnTo>
                    <a:pt x="1624" y="1014"/>
                  </a:lnTo>
                  <a:lnTo>
                    <a:pt x="1623" y="996"/>
                  </a:lnTo>
                  <a:lnTo>
                    <a:pt x="1622" y="978"/>
                  </a:lnTo>
                  <a:lnTo>
                    <a:pt x="1619" y="961"/>
                  </a:lnTo>
                  <a:lnTo>
                    <a:pt x="1615" y="944"/>
                  </a:lnTo>
                  <a:lnTo>
                    <a:pt x="1609" y="927"/>
                  </a:lnTo>
                  <a:lnTo>
                    <a:pt x="1603" y="913"/>
                  </a:lnTo>
                  <a:lnTo>
                    <a:pt x="1596" y="900"/>
                  </a:lnTo>
                  <a:lnTo>
                    <a:pt x="1587" y="888"/>
                  </a:lnTo>
                  <a:lnTo>
                    <a:pt x="1587" y="888"/>
                  </a:lnTo>
                  <a:lnTo>
                    <a:pt x="1500" y="949"/>
                  </a:lnTo>
                  <a:lnTo>
                    <a:pt x="1410" y="1008"/>
                  </a:lnTo>
                  <a:lnTo>
                    <a:pt x="1320" y="1066"/>
                  </a:lnTo>
                  <a:lnTo>
                    <a:pt x="1229" y="1125"/>
                  </a:lnTo>
                  <a:lnTo>
                    <a:pt x="1229" y="1125"/>
                  </a:lnTo>
                  <a:lnTo>
                    <a:pt x="1240" y="1147"/>
                  </a:lnTo>
                  <a:lnTo>
                    <a:pt x="1250" y="1173"/>
                  </a:lnTo>
                  <a:lnTo>
                    <a:pt x="1258" y="1198"/>
                  </a:lnTo>
                  <a:lnTo>
                    <a:pt x="1265" y="1226"/>
                  </a:lnTo>
                  <a:lnTo>
                    <a:pt x="1271" y="1256"/>
                  </a:lnTo>
                  <a:lnTo>
                    <a:pt x="1274" y="1285"/>
                  </a:lnTo>
                  <a:lnTo>
                    <a:pt x="1274" y="1314"/>
                  </a:lnTo>
                  <a:lnTo>
                    <a:pt x="1272" y="1344"/>
                  </a:lnTo>
                  <a:lnTo>
                    <a:pt x="1272" y="1344"/>
                  </a:lnTo>
                  <a:lnTo>
                    <a:pt x="1316" y="1316"/>
                  </a:lnTo>
                  <a:lnTo>
                    <a:pt x="1359" y="1288"/>
                  </a:lnTo>
                  <a:lnTo>
                    <a:pt x="1443" y="1229"/>
                  </a:lnTo>
                  <a:lnTo>
                    <a:pt x="1610" y="1108"/>
                  </a:lnTo>
                  <a:lnTo>
                    <a:pt x="1610" y="1108"/>
                  </a:lnTo>
                  <a:lnTo>
                    <a:pt x="1619" y="1063"/>
                  </a:lnTo>
                  <a:lnTo>
                    <a:pt x="1622" y="1039"/>
                  </a:lnTo>
                  <a:lnTo>
                    <a:pt x="1624" y="1014"/>
                  </a:lnTo>
                  <a:lnTo>
                    <a:pt x="1624" y="1014"/>
                  </a:lnTo>
                  <a:close/>
                  <a:moveTo>
                    <a:pt x="1070" y="1051"/>
                  </a:moveTo>
                  <a:lnTo>
                    <a:pt x="1070" y="1051"/>
                  </a:lnTo>
                  <a:lnTo>
                    <a:pt x="1069" y="1058"/>
                  </a:lnTo>
                  <a:lnTo>
                    <a:pt x="1067" y="1065"/>
                  </a:lnTo>
                  <a:lnTo>
                    <a:pt x="1063" y="1079"/>
                  </a:lnTo>
                  <a:lnTo>
                    <a:pt x="1057" y="1093"/>
                  </a:lnTo>
                  <a:lnTo>
                    <a:pt x="1056" y="1100"/>
                  </a:lnTo>
                  <a:lnTo>
                    <a:pt x="1056" y="1107"/>
                  </a:lnTo>
                  <a:lnTo>
                    <a:pt x="1056" y="1107"/>
                  </a:lnTo>
                  <a:lnTo>
                    <a:pt x="1063" y="1104"/>
                  </a:lnTo>
                  <a:lnTo>
                    <a:pt x="1069" y="1098"/>
                  </a:lnTo>
                  <a:lnTo>
                    <a:pt x="1073" y="1093"/>
                  </a:lnTo>
                  <a:lnTo>
                    <a:pt x="1076" y="1086"/>
                  </a:lnTo>
                  <a:lnTo>
                    <a:pt x="1080" y="1077"/>
                  </a:lnTo>
                  <a:lnTo>
                    <a:pt x="1081" y="1069"/>
                  </a:lnTo>
                  <a:lnTo>
                    <a:pt x="1084" y="1052"/>
                  </a:lnTo>
                  <a:lnTo>
                    <a:pt x="1084" y="1052"/>
                  </a:lnTo>
                  <a:lnTo>
                    <a:pt x="1084" y="1036"/>
                  </a:lnTo>
                  <a:lnTo>
                    <a:pt x="1083" y="1020"/>
                  </a:lnTo>
                  <a:lnTo>
                    <a:pt x="1081" y="1004"/>
                  </a:lnTo>
                  <a:lnTo>
                    <a:pt x="1077" y="989"/>
                  </a:lnTo>
                  <a:lnTo>
                    <a:pt x="1073" y="975"/>
                  </a:lnTo>
                  <a:lnTo>
                    <a:pt x="1069" y="961"/>
                  </a:lnTo>
                  <a:lnTo>
                    <a:pt x="1057" y="935"/>
                  </a:lnTo>
                  <a:lnTo>
                    <a:pt x="1057" y="935"/>
                  </a:lnTo>
                  <a:lnTo>
                    <a:pt x="1052" y="933"/>
                  </a:lnTo>
                  <a:lnTo>
                    <a:pt x="1049" y="930"/>
                  </a:lnTo>
                  <a:lnTo>
                    <a:pt x="1042" y="921"/>
                  </a:lnTo>
                  <a:lnTo>
                    <a:pt x="1042" y="921"/>
                  </a:lnTo>
                  <a:lnTo>
                    <a:pt x="1036" y="923"/>
                  </a:lnTo>
                  <a:lnTo>
                    <a:pt x="1032" y="921"/>
                  </a:lnTo>
                  <a:lnTo>
                    <a:pt x="1029" y="920"/>
                  </a:lnTo>
                  <a:lnTo>
                    <a:pt x="1026" y="921"/>
                  </a:lnTo>
                  <a:lnTo>
                    <a:pt x="1026" y="921"/>
                  </a:lnTo>
                  <a:lnTo>
                    <a:pt x="1032" y="937"/>
                  </a:lnTo>
                  <a:lnTo>
                    <a:pt x="1039" y="952"/>
                  </a:lnTo>
                  <a:lnTo>
                    <a:pt x="1053" y="985"/>
                  </a:lnTo>
                  <a:lnTo>
                    <a:pt x="1060" y="1000"/>
                  </a:lnTo>
                  <a:lnTo>
                    <a:pt x="1066" y="1017"/>
                  </a:lnTo>
                  <a:lnTo>
                    <a:pt x="1069" y="1034"/>
                  </a:lnTo>
                  <a:lnTo>
                    <a:pt x="1070" y="1051"/>
                  </a:lnTo>
                  <a:lnTo>
                    <a:pt x="1070" y="1051"/>
                  </a:lnTo>
                  <a:close/>
                  <a:moveTo>
                    <a:pt x="994" y="1091"/>
                  </a:moveTo>
                  <a:lnTo>
                    <a:pt x="994" y="1091"/>
                  </a:lnTo>
                  <a:lnTo>
                    <a:pt x="948" y="1081"/>
                  </a:lnTo>
                  <a:lnTo>
                    <a:pt x="903" y="1074"/>
                  </a:lnTo>
                  <a:lnTo>
                    <a:pt x="813" y="1062"/>
                  </a:lnTo>
                  <a:lnTo>
                    <a:pt x="813" y="1062"/>
                  </a:lnTo>
                  <a:lnTo>
                    <a:pt x="763" y="1056"/>
                  </a:lnTo>
                  <a:lnTo>
                    <a:pt x="712" y="1052"/>
                  </a:lnTo>
                  <a:lnTo>
                    <a:pt x="712" y="1052"/>
                  </a:lnTo>
                  <a:lnTo>
                    <a:pt x="685" y="1051"/>
                  </a:lnTo>
                  <a:lnTo>
                    <a:pt x="659" y="1048"/>
                  </a:lnTo>
                  <a:lnTo>
                    <a:pt x="605" y="1041"/>
                  </a:lnTo>
                  <a:lnTo>
                    <a:pt x="549" y="1032"/>
                  </a:lnTo>
                  <a:lnTo>
                    <a:pt x="493" y="1025"/>
                  </a:lnTo>
                  <a:lnTo>
                    <a:pt x="493" y="1025"/>
                  </a:lnTo>
                  <a:lnTo>
                    <a:pt x="414" y="1015"/>
                  </a:lnTo>
                  <a:lnTo>
                    <a:pt x="336" y="1006"/>
                  </a:lnTo>
                  <a:lnTo>
                    <a:pt x="257" y="993"/>
                  </a:lnTo>
                  <a:lnTo>
                    <a:pt x="176" y="978"/>
                  </a:lnTo>
                  <a:lnTo>
                    <a:pt x="176" y="978"/>
                  </a:lnTo>
                  <a:lnTo>
                    <a:pt x="143" y="969"/>
                  </a:lnTo>
                  <a:lnTo>
                    <a:pt x="125" y="965"/>
                  </a:lnTo>
                  <a:lnTo>
                    <a:pt x="108" y="962"/>
                  </a:lnTo>
                  <a:lnTo>
                    <a:pt x="92" y="961"/>
                  </a:lnTo>
                  <a:lnTo>
                    <a:pt x="77" y="961"/>
                  </a:lnTo>
                  <a:lnTo>
                    <a:pt x="72" y="963"/>
                  </a:lnTo>
                  <a:lnTo>
                    <a:pt x="66" y="965"/>
                  </a:lnTo>
                  <a:lnTo>
                    <a:pt x="62" y="969"/>
                  </a:lnTo>
                  <a:lnTo>
                    <a:pt x="59" y="973"/>
                  </a:lnTo>
                  <a:lnTo>
                    <a:pt x="59" y="973"/>
                  </a:lnTo>
                  <a:lnTo>
                    <a:pt x="111" y="985"/>
                  </a:lnTo>
                  <a:lnTo>
                    <a:pt x="165" y="994"/>
                  </a:lnTo>
                  <a:lnTo>
                    <a:pt x="219" y="1004"/>
                  </a:lnTo>
                  <a:lnTo>
                    <a:pt x="275" y="1011"/>
                  </a:lnTo>
                  <a:lnTo>
                    <a:pt x="388" y="1027"/>
                  </a:lnTo>
                  <a:lnTo>
                    <a:pt x="503" y="1042"/>
                  </a:lnTo>
                  <a:lnTo>
                    <a:pt x="503" y="1042"/>
                  </a:lnTo>
                  <a:lnTo>
                    <a:pt x="560" y="1052"/>
                  </a:lnTo>
                  <a:lnTo>
                    <a:pt x="588" y="1056"/>
                  </a:lnTo>
                  <a:lnTo>
                    <a:pt x="617" y="1059"/>
                  </a:lnTo>
                  <a:lnTo>
                    <a:pt x="617" y="1059"/>
                  </a:lnTo>
                  <a:lnTo>
                    <a:pt x="671" y="1063"/>
                  </a:lnTo>
                  <a:lnTo>
                    <a:pt x="725" y="1069"/>
                  </a:lnTo>
                  <a:lnTo>
                    <a:pt x="725" y="1069"/>
                  </a:lnTo>
                  <a:lnTo>
                    <a:pt x="768" y="1073"/>
                  </a:lnTo>
                  <a:lnTo>
                    <a:pt x="810" y="1081"/>
                  </a:lnTo>
                  <a:lnTo>
                    <a:pt x="852" y="1088"/>
                  </a:lnTo>
                  <a:lnTo>
                    <a:pt x="893" y="1094"/>
                  </a:lnTo>
                  <a:lnTo>
                    <a:pt x="893" y="1094"/>
                  </a:lnTo>
                  <a:lnTo>
                    <a:pt x="949" y="1102"/>
                  </a:lnTo>
                  <a:lnTo>
                    <a:pt x="977" y="1107"/>
                  </a:lnTo>
                  <a:lnTo>
                    <a:pt x="998" y="1108"/>
                  </a:lnTo>
                  <a:lnTo>
                    <a:pt x="998" y="1108"/>
                  </a:lnTo>
                  <a:lnTo>
                    <a:pt x="1017" y="1109"/>
                  </a:lnTo>
                  <a:lnTo>
                    <a:pt x="1025" y="1108"/>
                  </a:lnTo>
                  <a:lnTo>
                    <a:pt x="1028" y="1107"/>
                  </a:lnTo>
                  <a:lnTo>
                    <a:pt x="1031" y="1105"/>
                  </a:lnTo>
                  <a:lnTo>
                    <a:pt x="1031" y="1105"/>
                  </a:lnTo>
                  <a:lnTo>
                    <a:pt x="1029" y="1102"/>
                  </a:lnTo>
                  <a:lnTo>
                    <a:pt x="1025" y="1100"/>
                  </a:lnTo>
                  <a:lnTo>
                    <a:pt x="1015" y="1095"/>
                  </a:lnTo>
                  <a:lnTo>
                    <a:pt x="994" y="1091"/>
                  </a:lnTo>
                  <a:lnTo>
                    <a:pt x="994" y="1091"/>
                  </a:lnTo>
                  <a:close/>
                  <a:moveTo>
                    <a:pt x="1035" y="1208"/>
                  </a:moveTo>
                  <a:lnTo>
                    <a:pt x="1035" y="1208"/>
                  </a:lnTo>
                  <a:lnTo>
                    <a:pt x="1022" y="1208"/>
                  </a:lnTo>
                  <a:lnTo>
                    <a:pt x="1011" y="1205"/>
                  </a:lnTo>
                  <a:lnTo>
                    <a:pt x="987" y="1199"/>
                  </a:lnTo>
                  <a:lnTo>
                    <a:pt x="965" y="1194"/>
                  </a:lnTo>
                  <a:lnTo>
                    <a:pt x="953" y="1191"/>
                  </a:lnTo>
                  <a:lnTo>
                    <a:pt x="942" y="1190"/>
                  </a:lnTo>
                  <a:lnTo>
                    <a:pt x="942" y="1190"/>
                  </a:lnTo>
                  <a:lnTo>
                    <a:pt x="899" y="1187"/>
                  </a:lnTo>
                  <a:lnTo>
                    <a:pt x="848" y="1185"/>
                  </a:lnTo>
                  <a:lnTo>
                    <a:pt x="796" y="1183"/>
                  </a:lnTo>
                  <a:lnTo>
                    <a:pt x="770" y="1181"/>
                  </a:lnTo>
                  <a:lnTo>
                    <a:pt x="744" y="1178"/>
                  </a:lnTo>
                  <a:lnTo>
                    <a:pt x="744" y="1178"/>
                  </a:lnTo>
                  <a:lnTo>
                    <a:pt x="650" y="1166"/>
                  </a:lnTo>
                  <a:lnTo>
                    <a:pt x="604" y="1159"/>
                  </a:lnTo>
                  <a:lnTo>
                    <a:pt x="558" y="1154"/>
                  </a:lnTo>
                  <a:lnTo>
                    <a:pt x="558" y="1154"/>
                  </a:lnTo>
                  <a:lnTo>
                    <a:pt x="507" y="1149"/>
                  </a:lnTo>
                  <a:lnTo>
                    <a:pt x="457" y="1142"/>
                  </a:lnTo>
                  <a:lnTo>
                    <a:pt x="406" y="1136"/>
                  </a:lnTo>
                  <a:lnTo>
                    <a:pt x="354" y="1131"/>
                  </a:lnTo>
                  <a:lnTo>
                    <a:pt x="354" y="1131"/>
                  </a:lnTo>
                  <a:lnTo>
                    <a:pt x="311" y="1129"/>
                  </a:lnTo>
                  <a:lnTo>
                    <a:pt x="289" y="1128"/>
                  </a:lnTo>
                  <a:lnTo>
                    <a:pt x="267" y="1126"/>
                  </a:lnTo>
                  <a:lnTo>
                    <a:pt x="267" y="1126"/>
                  </a:lnTo>
                  <a:lnTo>
                    <a:pt x="226" y="1119"/>
                  </a:lnTo>
                  <a:lnTo>
                    <a:pt x="183" y="1114"/>
                  </a:lnTo>
                  <a:lnTo>
                    <a:pt x="136" y="1109"/>
                  </a:lnTo>
                  <a:lnTo>
                    <a:pt x="113" y="1108"/>
                  </a:lnTo>
                  <a:lnTo>
                    <a:pt x="87" y="1107"/>
                  </a:lnTo>
                  <a:lnTo>
                    <a:pt x="87" y="1107"/>
                  </a:lnTo>
                  <a:lnTo>
                    <a:pt x="83" y="1112"/>
                  </a:lnTo>
                  <a:lnTo>
                    <a:pt x="80" y="1115"/>
                  </a:lnTo>
                  <a:lnTo>
                    <a:pt x="70" y="1119"/>
                  </a:lnTo>
                  <a:lnTo>
                    <a:pt x="70" y="1119"/>
                  </a:lnTo>
                  <a:lnTo>
                    <a:pt x="72" y="1125"/>
                  </a:lnTo>
                  <a:lnTo>
                    <a:pt x="75" y="1129"/>
                  </a:lnTo>
                  <a:lnTo>
                    <a:pt x="79" y="1132"/>
                  </a:lnTo>
                  <a:lnTo>
                    <a:pt x="85" y="1135"/>
                  </a:lnTo>
                  <a:lnTo>
                    <a:pt x="96" y="1135"/>
                  </a:lnTo>
                  <a:lnTo>
                    <a:pt x="108" y="1135"/>
                  </a:lnTo>
                  <a:lnTo>
                    <a:pt x="108" y="1135"/>
                  </a:lnTo>
                  <a:lnTo>
                    <a:pt x="135" y="1135"/>
                  </a:lnTo>
                  <a:lnTo>
                    <a:pt x="163" y="1136"/>
                  </a:lnTo>
                  <a:lnTo>
                    <a:pt x="163" y="1136"/>
                  </a:lnTo>
                  <a:lnTo>
                    <a:pt x="201" y="1138"/>
                  </a:lnTo>
                  <a:lnTo>
                    <a:pt x="211" y="1139"/>
                  </a:lnTo>
                  <a:lnTo>
                    <a:pt x="219" y="1140"/>
                  </a:lnTo>
                  <a:lnTo>
                    <a:pt x="228" y="1143"/>
                  </a:lnTo>
                  <a:lnTo>
                    <a:pt x="236" y="1147"/>
                  </a:lnTo>
                  <a:lnTo>
                    <a:pt x="236" y="1147"/>
                  </a:lnTo>
                  <a:lnTo>
                    <a:pt x="198" y="1146"/>
                  </a:lnTo>
                  <a:lnTo>
                    <a:pt x="160" y="1146"/>
                  </a:lnTo>
                  <a:lnTo>
                    <a:pt x="124" y="1146"/>
                  </a:lnTo>
                  <a:lnTo>
                    <a:pt x="93" y="1147"/>
                  </a:lnTo>
                  <a:lnTo>
                    <a:pt x="93" y="1147"/>
                  </a:lnTo>
                  <a:lnTo>
                    <a:pt x="104" y="1150"/>
                  </a:lnTo>
                  <a:lnTo>
                    <a:pt x="118" y="1153"/>
                  </a:lnTo>
                  <a:lnTo>
                    <a:pt x="149" y="1156"/>
                  </a:lnTo>
                  <a:lnTo>
                    <a:pt x="165" y="1159"/>
                  </a:lnTo>
                  <a:lnTo>
                    <a:pt x="180" y="1160"/>
                  </a:lnTo>
                  <a:lnTo>
                    <a:pt x="194" y="1164"/>
                  </a:lnTo>
                  <a:lnTo>
                    <a:pt x="207" y="1170"/>
                  </a:lnTo>
                  <a:lnTo>
                    <a:pt x="207" y="1170"/>
                  </a:lnTo>
                  <a:lnTo>
                    <a:pt x="191" y="1170"/>
                  </a:lnTo>
                  <a:lnTo>
                    <a:pt x="177" y="1170"/>
                  </a:lnTo>
                  <a:lnTo>
                    <a:pt x="149" y="1167"/>
                  </a:lnTo>
                  <a:lnTo>
                    <a:pt x="117" y="1164"/>
                  </a:lnTo>
                  <a:lnTo>
                    <a:pt x="79" y="1163"/>
                  </a:lnTo>
                  <a:lnTo>
                    <a:pt x="79" y="1163"/>
                  </a:lnTo>
                  <a:lnTo>
                    <a:pt x="76" y="1177"/>
                  </a:lnTo>
                  <a:lnTo>
                    <a:pt x="76" y="1191"/>
                  </a:lnTo>
                  <a:lnTo>
                    <a:pt x="80" y="1206"/>
                  </a:lnTo>
                  <a:lnTo>
                    <a:pt x="82" y="1212"/>
                  </a:lnTo>
                  <a:lnTo>
                    <a:pt x="86" y="1219"/>
                  </a:lnTo>
                  <a:lnTo>
                    <a:pt x="86" y="1219"/>
                  </a:lnTo>
                  <a:lnTo>
                    <a:pt x="131" y="1223"/>
                  </a:lnTo>
                  <a:lnTo>
                    <a:pt x="176" y="1229"/>
                  </a:lnTo>
                  <a:lnTo>
                    <a:pt x="260" y="1241"/>
                  </a:lnTo>
                  <a:lnTo>
                    <a:pt x="430" y="1271"/>
                  </a:lnTo>
                  <a:lnTo>
                    <a:pt x="430" y="1271"/>
                  </a:lnTo>
                  <a:lnTo>
                    <a:pt x="388" y="1267"/>
                  </a:lnTo>
                  <a:lnTo>
                    <a:pt x="344" y="1263"/>
                  </a:lnTo>
                  <a:lnTo>
                    <a:pt x="257" y="1250"/>
                  </a:lnTo>
                  <a:lnTo>
                    <a:pt x="212" y="1244"/>
                  </a:lnTo>
                  <a:lnTo>
                    <a:pt x="166" y="1239"/>
                  </a:lnTo>
                  <a:lnTo>
                    <a:pt x="118" y="1234"/>
                  </a:lnTo>
                  <a:lnTo>
                    <a:pt x="68" y="1233"/>
                  </a:lnTo>
                  <a:lnTo>
                    <a:pt x="68" y="1233"/>
                  </a:lnTo>
                  <a:lnTo>
                    <a:pt x="62" y="1239"/>
                  </a:lnTo>
                  <a:lnTo>
                    <a:pt x="61" y="1244"/>
                  </a:lnTo>
                  <a:lnTo>
                    <a:pt x="61" y="1250"/>
                  </a:lnTo>
                  <a:lnTo>
                    <a:pt x="63" y="1257"/>
                  </a:lnTo>
                  <a:lnTo>
                    <a:pt x="68" y="1271"/>
                  </a:lnTo>
                  <a:lnTo>
                    <a:pt x="69" y="1278"/>
                  </a:lnTo>
                  <a:lnTo>
                    <a:pt x="68" y="1285"/>
                  </a:lnTo>
                  <a:lnTo>
                    <a:pt x="68" y="1285"/>
                  </a:lnTo>
                  <a:lnTo>
                    <a:pt x="134" y="1293"/>
                  </a:lnTo>
                  <a:lnTo>
                    <a:pt x="163" y="1298"/>
                  </a:lnTo>
                  <a:lnTo>
                    <a:pt x="193" y="1305"/>
                  </a:lnTo>
                  <a:lnTo>
                    <a:pt x="193" y="1305"/>
                  </a:lnTo>
                  <a:lnTo>
                    <a:pt x="275" y="1324"/>
                  </a:lnTo>
                  <a:lnTo>
                    <a:pt x="318" y="1333"/>
                  </a:lnTo>
                  <a:lnTo>
                    <a:pt x="360" y="1340"/>
                  </a:lnTo>
                  <a:lnTo>
                    <a:pt x="400" y="1347"/>
                  </a:lnTo>
                  <a:lnTo>
                    <a:pt x="444" y="1352"/>
                  </a:lnTo>
                  <a:lnTo>
                    <a:pt x="487" y="1357"/>
                  </a:lnTo>
                  <a:lnTo>
                    <a:pt x="531" y="1361"/>
                  </a:lnTo>
                  <a:lnTo>
                    <a:pt x="531" y="1361"/>
                  </a:lnTo>
                  <a:lnTo>
                    <a:pt x="588" y="1364"/>
                  </a:lnTo>
                  <a:lnTo>
                    <a:pt x="646" y="1371"/>
                  </a:lnTo>
                  <a:lnTo>
                    <a:pt x="704" y="1378"/>
                  </a:lnTo>
                  <a:lnTo>
                    <a:pt x="761" y="1385"/>
                  </a:lnTo>
                  <a:lnTo>
                    <a:pt x="879" y="1402"/>
                  </a:lnTo>
                  <a:lnTo>
                    <a:pt x="939" y="1407"/>
                  </a:lnTo>
                  <a:lnTo>
                    <a:pt x="1001" y="1413"/>
                  </a:lnTo>
                  <a:lnTo>
                    <a:pt x="1001" y="1413"/>
                  </a:lnTo>
                  <a:lnTo>
                    <a:pt x="1007" y="1416"/>
                  </a:lnTo>
                  <a:lnTo>
                    <a:pt x="1014" y="1418"/>
                  </a:lnTo>
                  <a:lnTo>
                    <a:pt x="1029" y="1421"/>
                  </a:lnTo>
                  <a:lnTo>
                    <a:pt x="1045" y="1421"/>
                  </a:lnTo>
                  <a:lnTo>
                    <a:pt x="1057" y="1423"/>
                  </a:lnTo>
                  <a:lnTo>
                    <a:pt x="1057" y="1423"/>
                  </a:lnTo>
                  <a:lnTo>
                    <a:pt x="1057" y="1418"/>
                  </a:lnTo>
                  <a:lnTo>
                    <a:pt x="1056" y="1416"/>
                  </a:lnTo>
                  <a:lnTo>
                    <a:pt x="1053" y="1407"/>
                  </a:lnTo>
                  <a:lnTo>
                    <a:pt x="1049" y="1399"/>
                  </a:lnTo>
                  <a:lnTo>
                    <a:pt x="1048" y="1395"/>
                  </a:lnTo>
                  <a:lnTo>
                    <a:pt x="1048" y="1389"/>
                  </a:lnTo>
                  <a:lnTo>
                    <a:pt x="1048" y="1389"/>
                  </a:lnTo>
                  <a:lnTo>
                    <a:pt x="885" y="1362"/>
                  </a:lnTo>
                  <a:lnTo>
                    <a:pt x="802" y="1350"/>
                  </a:lnTo>
                  <a:lnTo>
                    <a:pt x="723" y="1336"/>
                  </a:lnTo>
                  <a:lnTo>
                    <a:pt x="723" y="1336"/>
                  </a:lnTo>
                  <a:lnTo>
                    <a:pt x="683" y="1330"/>
                  </a:lnTo>
                  <a:lnTo>
                    <a:pt x="663" y="1326"/>
                  </a:lnTo>
                  <a:lnTo>
                    <a:pt x="653" y="1323"/>
                  </a:lnTo>
                  <a:lnTo>
                    <a:pt x="643" y="1319"/>
                  </a:lnTo>
                  <a:lnTo>
                    <a:pt x="643" y="1319"/>
                  </a:lnTo>
                  <a:lnTo>
                    <a:pt x="698" y="1324"/>
                  </a:lnTo>
                  <a:lnTo>
                    <a:pt x="751" y="1331"/>
                  </a:lnTo>
                  <a:lnTo>
                    <a:pt x="854" y="1347"/>
                  </a:lnTo>
                  <a:lnTo>
                    <a:pt x="952" y="1361"/>
                  </a:lnTo>
                  <a:lnTo>
                    <a:pt x="1001" y="1368"/>
                  </a:lnTo>
                  <a:lnTo>
                    <a:pt x="1050" y="1372"/>
                  </a:lnTo>
                  <a:lnTo>
                    <a:pt x="1050" y="1372"/>
                  </a:lnTo>
                  <a:lnTo>
                    <a:pt x="1049" y="1366"/>
                  </a:lnTo>
                  <a:lnTo>
                    <a:pt x="1048" y="1359"/>
                  </a:lnTo>
                  <a:lnTo>
                    <a:pt x="1048" y="1348"/>
                  </a:lnTo>
                  <a:lnTo>
                    <a:pt x="1049" y="1337"/>
                  </a:lnTo>
                  <a:lnTo>
                    <a:pt x="1053" y="1327"/>
                  </a:lnTo>
                  <a:lnTo>
                    <a:pt x="1057" y="1316"/>
                  </a:lnTo>
                  <a:lnTo>
                    <a:pt x="1060" y="1306"/>
                  </a:lnTo>
                  <a:lnTo>
                    <a:pt x="1062" y="1295"/>
                  </a:lnTo>
                  <a:lnTo>
                    <a:pt x="1060" y="1288"/>
                  </a:lnTo>
                  <a:lnTo>
                    <a:pt x="1059" y="1282"/>
                  </a:lnTo>
                  <a:lnTo>
                    <a:pt x="1059" y="1282"/>
                  </a:lnTo>
                  <a:lnTo>
                    <a:pt x="1038" y="1282"/>
                  </a:lnTo>
                  <a:lnTo>
                    <a:pt x="1014" y="1282"/>
                  </a:lnTo>
                  <a:lnTo>
                    <a:pt x="963" y="1278"/>
                  </a:lnTo>
                  <a:lnTo>
                    <a:pt x="963" y="1278"/>
                  </a:lnTo>
                  <a:lnTo>
                    <a:pt x="941" y="1275"/>
                  </a:lnTo>
                  <a:lnTo>
                    <a:pt x="918" y="1270"/>
                  </a:lnTo>
                  <a:lnTo>
                    <a:pt x="899" y="1264"/>
                  </a:lnTo>
                  <a:lnTo>
                    <a:pt x="879" y="1261"/>
                  </a:lnTo>
                  <a:lnTo>
                    <a:pt x="879" y="1261"/>
                  </a:lnTo>
                  <a:lnTo>
                    <a:pt x="868" y="1261"/>
                  </a:lnTo>
                  <a:lnTo>
                    <a:pt x="857" y="1261"/>
                  </a:lnTo>
                  <a:lnTo>
                    <a:pt x="852" y="1261"/>
                  </a:lnTo>
                  <a:lnTo>
                    <a:pt x="848" y="1260"/>
                  </a:lnTo>
                  <a:lnTo>
                    <a:pt x="845" y="1258"/>
                  </a:lnTo>
                  <a:lnTo>
                    <a:pt x="844" y="1256"/>
                  </a:lnTo>
                  <a:lnTo>
                    <a:pt x="844" y="1256"/>
                  </a:lnTo>
                  <a:lnTo>
                    <a:pt x="861" y="1253"/>
                  </a:lnTo>
                  <a:lnTo>
                    <a:pt x="876" y="1254"/>
                  </a:lnTo>
                  <a:lnTo>
                    <a:pt x="893" y="1256"/>
                  </a:lnTo>
                  <a:lnTo>
                    <a:pt x="910" y="1258"/>
                  </a:lnTo>
                  <a:lnTo>
                    <a:pt x="945" y="1264"/>
                  </a:lnTo>
                  <a:lnTo>
                    <a:pt x="963" y="1267"/>
                  </a:lnTo>
                  <a:lnTo>
                    <a:pt x="980" y="1268"/>
                  </a:lnTo>
                  <a:lnTo>
                    <a:pt x="980" y="1268"/>
                  </a:lnTo>
                  <a:lnTo>
                    <a:pt x="1024" y="1268"/>
                  </a:lnTo>
                  <a:lnTo>
                    <a:pt x="1043" y="1270"/>
                  </a:lnTo>
                  <a:lnTo>
                    <a:pt x="1063" y="1272"/>
                  </a:lnTo>
                  <a:lnTo>
                    <a:pt x="1063" y="1272"/>
                  </a:lnTo>
                  <a:lnTo>
                    <a:pt x="1064" y="1267"/>
                  </a:lnTo>
                  <a:lnTo>
                    <a:pt x="1067" y="1261"/>
                  </a:lnTo>
                  <a:lnTo>
                    <a:pt x="1070" y="1258"/>
                  </a:lnTo>
                  <a:lnTo>
                    <a:pt x="1070" y="1254"/>
                  </a:lnTo>
                  <a:lnTo>
                    <a:pt x="1070" y="1254"/>
                  </a:lnTo>
                  <a:lnTo>
                    <a:pt x="1046" y="1250"/>
                  </a:lnTo>
                  <a:lnTo>
                    <a:pt x="1022" y="1248"/>
                  </a:lnTo>
                  <a:lnTo>
                    <a:pt x="970" y="1244"/>
                  </a:lnTo>
                  <a:lnTo>
                    <a:pt x="970" y="1244"/>
                  </a:lnTo>
                  <a:lnTo>
                    <a:pt x="945" y="1243"/>
                  </a:lnTo>
                  <a:lnTo>
                    <a:pt x="918" y="1240"/>
                  </a:lnTo>
                  <a:lnTo>
                    <a:pt x="865" y="1234"/>
                  </a:lnTo>
                  <a:lnTo>
                    <a:pt x="865" y="1234"/>
                  </a:lnTo>
                  <a:lnTo>
                    <a:pt x="781" y="1229"/>
                  </a:lnTo>
                  <a:lnTo>
                    <a:pt x="697" y="1222"/>
                  </a:lnTo>
                  <a:lnTo>
                    <a:pt x="656" y="1216"/>
                  </a:lnTo>
                  <a:lnTo>
                    <a:pt x="615" y="1211"/>
                  </a:lnTo>
                  <a:lnTo>
                    <a:pt x="577" y="1202"/>
                  </a:lnTo>
                  <a:lnTo>
                    <a:pt x="539" y="1192"/>
                  </a:lnTo>
                  <a:lnTo>
                    <a:pt x="539" y="1192"/>
                  </a:lnTo>
                  <a:lnTo>
                    <a:pt x="615" y="1199"/>
                  </a:lnTo>
                  <a:lnTo>
                    <a:pt x="691" y="1206"/>
                  </a:lnTo>
                  <a:lnTo>
                    <a:pt x="770" y="1213"/>
                  </a:lnTo>
                  <a:lnTo>
                    <a:pt x="848" y="1220"/>
                  </a:lnTo>
                  <a:lnTo>
                    <a:pt x="848" y="1220"/>
                  </a:lnTo>
                  <a:lnTo>
                    <a:pt x="960" y="1230"/>
                  </a:lnTo>
                  <a:lnTo>
                    <a:pt x="1014" y="1233"/>
                  </a:lnTo>
                  <a:lnTo>
                    <a:pt x="1041" y="1233"/>
                  </a:lnTo>
                  <a:lnTo>
                    <a:pt x="1069" y="1233"/>
                  </a:lnTo>
                  <a:lnTo>
                    <a:pt x="1069" y="1233"/>
                  </a:lnTo>
                  <a:lnTo>
                    <a:pt x="1067" y="1226"/>
                  </a:lnTo>
                  <a:lnTo>
                    <a:pt x="1066" y="1222"/>
                  </a:lnTo>
                  <a:lnTo>
                    <a:pt x="1064" y="1218"/>
                  </a:lnTo>
                  <a:lnTo>
                    <a:pt x="1064" y="1212"/>
                  </a:lnTo>
                  <a:lnTo>
                    <a:pt x="1064" y="1212"/>
                  </a:lnTo>
                  <a:lnTo>
                    <a:pt x="1057" y="1209"/>
                  </a:lnTo>
                  <a:lnTo>
                    <a:pt x="1050" y="1208"/>
                  </a:lnTo>
                  <a:lnTo>
                    <a:pt x="1035" y="1208"/>
                  </a:lnTo>
                  <a:lnTo>
                    <a:pt x="1035" y="1208"/>
                  </a:lnTo>
                  <a:close/>
                  <a:moveTo>
                    <a:pt x="1255" y="1357"/>
                  </a:moveTo>
                  <a:lnTo>
                    <a:pt x="1255" y="1357"/>
                  </a:lnTo>
                  <a:lnTo>
                    <a:pt x="1258" y="1327"/>
                  </a:lnTo>
                  <a:lnTo>
                    <a:pt x="1259" y="1296"/>
                  </a:lnTo>
                  <a:lnTo>
                    <a:pt x="1258" y="1264"/>
                  </a:lnTo>
                  <a:lnTo>
                    <a:pt x="1254" y="1234"/>
                  </a:lnTo>
                  <a:lnTo>
                    <a:pt x="1247" y="1205"/>
                  </a:lnTo>
                  <a:lnTo>
                    <a:pt x="1238" y="1178"/>
                  </a:lnTo>
                  <a:lnTo>
                    <a:pt x="1233" y="1166"/>
                  </a:lnTo>
                  <a:lnTo>
                    <a:pt x="1227" y="1153"/>
                  </a:lnTo>
                  <a:lnTo>
                    <a:pt x="1220" y="1143"/>
                  </a:lnTo>
                  <a:lnTo>
                    <a:pt x="1213" y="1133"/>
                  </a:lnTo>
                  <a:lnTo>
                    <a:pt x="1213" y="1133"/>
                  </a:lnTo>
                  <a:lnTo>
                    <a:pt x="1203" y="1140"/>
                  </a:lnTo>
                  <a:lnTo>
                    <a:pt x="1192" y="1145"/>
                  </a:lnTo>
                  <a:lnTo>
                    <a:pt x="1192" y="1145"/>
                  </a:lnTo>
                  <a:lnTo>
                    <a:pt x="1206" y="1205"/>
                  </a:lnTo>
                  <a:lnTo>
                    <a:pt x="1213" y="1233"/>
                  </a:lnTo>
                  <a:lnTo>
                    <a:pt x="1219" y="1263"/>
                  </a:lnTo>
                  <a:lnTo>
                    <a:pt x="1222" y="1292"/>
                  </a:lnTo>
                  <a:lnTo>
                    <a:pt x="1223" y="1321"/>
                  </a:lnTo>
                  <a:lnTo>
                    <a:pt x="1222" y="1337"/>
                  </a:lnTo>
                  <a:lnTo>
                    <a:pt x="1220" y="1354"/>
                  </a:lnTo>
                  <a:lnTo>
                    <a:pt x="1217" y="1369"/>
                  </a:lnTo>
                  <a:lnTo>
                    <a:pt x="1213" y="1386"/>
                  </a:lnTo>
                  <a:lnTo>
                    <a:pt x="1213" y="1386"/>
                  </a:lnTo>
                  <a:lnTo>
                    <a:pt x="1234" y="1372"/>
                  </a:lnTo>
                  <a:lnTo>
                    <a:pt x="1255" y="1357"/>
                  </a:lnTo>
                  <a:lnTo>
                    <a:pt x="1255" y="1357"/>
                  </a:lnTo>
                  <a:close/>
                  <a:moveTo>
                    <a:pt x="1192" y="1404"/>
                  </a:moveTo>
                  <a:lnTo>
                    <a:pt x="1192" y="1404"/>
                  </a:lnTo>
                  <a:lnTo>
                    <a:pt x="1196" y="1396"/>
                  </a:lnTo>
                  <a:lnTo>
                    <a:pt x="1201" y="1383"/>
                  </a:lnTo>
                  <a:lnTo>
                    <a:pt x="1206" y="1361"/>
                  </a:lnTo>
                  <a:lnTo>
                    <a:pt x="1206" y="1361"/>
                  </a:lnTo>
                  <a:lnTo>
                    <a:pt x="1209" y="1334"/>
                  </a:lnTo>
                  <a:lnTo>
                    <a:pt x="1209" y="1307"/>
                  </a:lnTo>
                  <a:lnTo>
                    <a:pt x="1208" y="1279"/>
                  </a:lnTo>
                  <a:lnTo>
                    <a:pt x="1205" y="1253"/>
                  </a:lnTo>
                  <a:lnTo>
                    <a:pt x="1199" y="1225"/>
                  </a:lnTo>
                  <a:lnTo>
                    <a:pt x="1192" y="1199"/>
                  </a:lnTo>
                  <a:lnTo>
                    <a:pt x="1185" y="1177"/>
                  </a:lnTo>
                  <a:lnTo>
                    <a:pt x="1177" y="1156"/>
                  </a:lnTo>
                  <a:lnTo>
                    <a:pt x="1177" y="1156"/>
                  </a:lnTo>
                  <a:lnTo>
                    <a:pt x="1160" y="1167"/>
                  </a:lnTo>
                  <a:lnTo>
                    <a:pt x="1143" y="1178"/>
                  </a:lnTo>
                  <a:lnTo>
                    <a:pt x="1126" y="1191"/>
                  </a:lnTo>
                  <a:lnTo>
                    <a:pt x="1109" y="1204"/>
                  </a:lnTo>
                  <a:lnTo>
                    <a:pt x="1109" y="1204"/>
                  </a:lnTo>
                  <a:lnTo>
                    <a:pt x="1116" y="1218"/>
                  </a:lnTo>
                  <a:lnTo>
                    <a:pt x="1121" y="1233"/>
                  </a:lnTo>
                  <a:lnTo>
                    <a:pt x="1128" y="1265"/>
                  </a:lnTo>
                  <a:lnTo>
                    <a:pt x="1132" y="1298"/>
                  </a:lnTo>
                  <a:lnTo>
                    <a:pt x="1133" y="1329"/>
                  </a:lnTo>
                  <a:lnTo>
                    <a:pt x="1132" y="1361"/>
                  </a:lnTo>
                  <a:lnTo>
                    <a:pt x="1129" y="1393"/>
                  </a:lnTo>
                  <a:lnTo>
                    <a:pt x="1123" y="1424"/>
                  </a:lnTo>
                  <a:lnTo>
                    <a:pt x="1115" y="1453"/>
                  </a:lnTo>
                  <a:lnTo>
                    <a:pt x="1115" y="1453"/>
                  </a:lnTo>
                  <a:lnTo>
                    <a:pt x="1123" y="1445"/>
                  </a:lnTo>
                  <a:lnTo>
                    <a:pt x="1133" y="1439"/>
                  </a:lnTo>
                  <a:lnTo>
                    <a:pt x="1154" y="1428"/>
                  </a:lnTo>
                  <a:lnTo>
                    <a:pt x="1175" y="1417"/>
                  </a:lnTo>
                  <a:lnTo>
                    <a:pt x="1185" y="1411"/>
                  </a:lnTo>
                  <a:lnTo>
                    <a:pt x="1192" y="1404"/>
                  </a:lnTo>
                  <a:lnTo>
                    <a:pt x="1192" y="1404"/>
                  </a:lnTo>
                  <a:close/>
                  <a:moveTo>
                    <a:pt x="1102" y="1441"/>
                  </a:moveTo>
                  <a:lnTo>
                    <a:pt x="1102" y="1441"/>
                  </a:lnTo>
                  <a:lnTo>
                    <a:pt x="1108" y="1428"/>
                  </a:lnTo>
                  <a:lnTo>
                    <a:pt x="1112" y="1414"/>
                  </a:lnTo>
                  <a:lnTo>
                    <a:pt x="1118" y="1383"/>
                  </a:lnTo>
                  <a:lnTo>
                    <a:pt x="1121" y="1351"/>
                  </a:lnTo>
                  <a:lnTo>
                    <a:pt x="1121" y="1319"/>
                  </a:lnTo>
                  <a:lnTo>
                    <a:pt x="1118" y="1286"/>
                  </a:lnTo>
                  <a:lnTo>
                    <a:pt x="1114" y="1257"/>
                  </a:lnTo>
                  <a:lnTo>
                    <a:pt x="1109" y="1243"/>
                  </a:lnTo>
                  <a:lnTo>
                    <a:pt x="1105" y="1229"/>
                  </a:lnTo>
                  <a:lnTo>
                    <a:pt x="1099" y="1218"/>
                  </a:lnTo>
                  <a:lnTo>
                    <a:pt x="1094" y="1206"/>
                  </a:lnTo>
                  <a:lnTo>
                    <a:pt x="1094" y="1206"/>
                  </a:lnTo>
                  <a:lnTo>
                    <a:pt x="1094" y="1205"/>
                  </a:lnTo>
                  <a:lnTo>
                    <a:pt x="1092" y="1205"/>
                  </a:lnTo>
                  <a:lnTo>
                    <a:pt x="1092" y="1205"/>
                  </a:lnTo>
                  <a:lnTo>
                    <a:pt x="1088" y="1208"/>
                  </a:lnTo>
                  <a:lnTo>
                    <a:pt x="1085" y="1212"/>
                  </a:lnTo>
                  <a:lnTo>
                    <a:pt x="1083" y="1216"/>
                  </a:lnTo>
                  <a:lnTo>
                    <a:pt x="1083" y="1220"/>
                  </a:lnTo>
                  <a:lnTo>
                    <a:pt x="1083" y="1232"/>
                  </a:lnTo>
                  <a:lnTo>
                    <a:pt x="1084" y="1243"/>
                  </a:lnTo>
                  <a:lnTo>
                    <a:pt x="1084" y="1243"/>
                  </a:lnTo>
                  <a:lnTo>
                    <a:pt x="1084" y="1275"/>
                  </a:lnTo>
                  <a:lnTo>
                    <a:pt x="1085" y="1310"/>
                  </a:lnTo>
                  <a:lnTo>
                    <a:pt x="1085" y="1310"/>
                  </a:lnTo>
                  <a:lnTo>
                    <a:pt x="1087" y="1331"/>
                  </a:lnTo>
                  <a:lnTo>
                    <a:pt x="1085" y="1352"/>
                  </a:lnTo>
                  <a:lnTo>
                    <a:pt x="1084" y="1393"/>
                  </a:lnTo>
                  <a:lnTo>
                    <a:pt x="1084" y="1393"/>
                  </a:lnTo>
                  <a:lnTo>
                    <a:pt x="1080" y="1416"/>
                  </a:lnTo>
                  <a:lnTo>
                    <a:pt x="1076" y="1435"/>
                  </a:lnTo>
                  <a:lnTo>
                    <a:pt x="1074" y="1444"/>
                  </a:lnTo>
                  <a:lnTo>
                    <a:pt x="1074" y="1452"/>
                  </a:lnTo>
                  <a:lnTo>
                    <a:pt x="1074" y="1460"/>
                  </a:lnTo>
                  <a:lnTo>
                    <a:pt x="1077" y="1469"/>
                  </a:lnTo>
                  <a:lnTo>
                    <a:pt x="1077" y="1469"/>
                  </a:lnTo>
                  <a:lnTo>
                    <a:pt x="1083" y="1469"/>
                  </a:lnTo>
                  <a:lnTo>
                    <a:pt x="1087" y="1468"/>
                  </a:lnTo>
                  <a:lnTo>
                    <a:pt x="1091" y="1465"/>
                  </a:lnTo>
                  <a:lnTo>
                    <a:pt x="1094" y="1460"/>
                  </a:lnTo>
                  <a:lnTo>
                    <a:pt x="1099" y="1451"/>
                  </a:lnTo>
                  <a:lnTo>
                    <a:pt x="1102" y="1441"/>
                  </a:lnTo>
                  <a:lnTo>
                    <a:pt x="1102" y="1441"/>
                  </a:lnTo>
                  <a:close/>
                  <a:moveTo>
                    <a:pt x="1059" y="1444"/>
                  </a:moveTo>
                  <a:lnTo>
                    <a:pt x="1059" y="1444"/>
                  </a:lnTo>
                  <a:lnTo>
                    <a:pt x="1049" y="1441"/>
                  </a:lnTo>
                  <a:lnTo>
                    <a:pt x="1038" y="1439"/>
                  </a:lnTo>
                  <a:lnTo>
                    <a:pt x="1017" y="1435"/>
                  </a:lnTo>
                  <a:lnTo>
                    <a:pt x="1017" y="1435"/>
                  </a:lnTo>
                  <a:lnTo>
                    <a:pt x="1004" y="1432"/>
                  </a:lnTo>
                  <a:lnTo>
                    <a:pt x="993" y="1428"/>
                  </a:lnTo>
                  <a:lnTo>
                    <a:pt x="993" y="1428"/>
                  </a:lnTo>
                  <a:lnTo>
                    <a:pt x="977" y="1427"/>
                  </a:lnTo>
                  <a:lnTo>
                    <a:pt x="962" y="1425"/>
                  </a:lnTo>
                  <a:lnTo>
                    <a:pt x="931" y="1425"/>
                  </a:lnTo>
                  <a:lnTo>
                    <a:pt x="931" y="1425"/>
                  </a:lnTo>
                  <a:lnTo>
                    <a:pt x="907" y="1423"/>
                  </a:lnTo>
                  <a:lnTo>
                    <a:pt x="883" y="1420"/>
                  </a:lnTo>
                  <a:lnTo>
                    <a:pt x="831" y="1413"/>
                  </a:lnTo>
                  <a:lnTo>
                    <a:pt x="778" y="1404"/>
                  </a:lnTo>
                  <a:lnTo>
                    <a:pt x="751" y="1402"/>
                  </a:lnTo>
                  <a:lnTo>
                    <a:pt x="725" y="1399"/>
                  </a:lnTo>
                  <a:lnTo>
                    <a:pt x="725" y="1399"/>
                  </a:lnTo>
                  <a:lnTo>
                    <a:pt x="708" y="1397"/>
                  </a:lnTo>
                  <a:lnTo>
                    <a:pt x="691" y="1393"/>
                  </a:lnTo>
                  <a:lnTo>
                    <a:pt x="674" y="1390"/>
                  </a:lnTo>
                  <a:lnTo>
                    <a:pt x="657" y="1389"/>
                  </a:lnTo>
                  <a:lnTo>
                    <a:pt x="657" y="1389"/>
                  </a:lnTo>
                  <a:lnTo>
                    <a:pt x="588" y="1382"/>
                  </a:lnTo>
                  <a:lnTo>
                    <a:pt x="520" y="1378"/>
                  </a:lnTo>
                  <a:lnTo>
                    <a:pt x="454" y="1372"/>
                  </a:lnTo>
                  <a:lnTo>
                    <a:pt x="420" y="1368"/>
                  </a:lnTo>
                  <a:lnTo>
                    <a:pt x="388" y="1364"/>
                  </a:lnTo>
                  <a:lnTo>
                    <a:pt x="388" y="1364"/>
                  </a:lnTo>
                  <a:lnTo>
                    <a:pt x="337" y="1355"/>
                  </a:lnTo>
                  <a:lnTo>
                    <a:pt x="285" y="1344"/>
                  </a:lnTo>
                  <a:lnTo>
                    <a:pt x="187" y="1320"/>
                  </a:lnTo>
                  <a:lnTo>
                    <a:pt x="187" y="1320"/>
                  </a:lnTo>
                  <a:lnTo>
                    <a:pt x="152" y="1314"/>
                  </a:lnTo>
                  <a:lnTo>
                    <a:pt x="111" y="1307"/>
                  </a:lnTo>
                  <a:lnTo>
                    <a:pt x="111" y="1307"/>
                  </a:lnTo>
                  <a:lnTo>
                    <a:pt x="86" y="1303"/>
                  </a:lnTo>
                  <a:lnTo>
                    <a:pt x="72" y="1300"/>
                  </a:lnTo>
                  <a:lnTo>
                    <a:pt x="59" y="1299"/>
                  </a:lnTo>
                  <a:lnTo>
                    <a:pt x="47" y="1299"/>
                  </a:lnTo>
                  <a:lnTo>
                    <a:pt x="41" y="1300"/>
                  </a:lnTo>
                  <a:lnTo>
                    <a:pt x="35" y="1302"/>
                  </a:lnTo>
                  <a:lnTo>
                    <a:pt x="31" y="1305"/>
                  </a:lnTo>
                  <a:lnTo>
                    <a:pt x="28" y="1309"/>
                  </a:lnTo>
                  <a:lnTo>
                    <a:pt x="26" y="1313"/>
                  </a:lnTo>
                  <a:lnTo>
                    <a:pt x="24" y="1319"/>
                  </a:lnTo>
                  <a:lnTo>
                    <a:pt x="24" y="1319"/>
                  </a:lnTo>
                  <a:lnTo>
                    <a:pt x="94" y="1330"/>
                  </a:lnTo>
                  <a:lnTo>
                    <a:pt x="166" y="1344"/>
                  </a:lnTo>
                  <a:lnTo>
                    <a:pt x="308" y="1373"/>
                  </a:lnTo>
                  <a:lnTo>
                    <a:pt x="379" y="1387"/>
                  </a:lnTo>
                  <a:lnTo>
                    <a:pt x="449" y="1402"/>
                  </a:lnTo>
                  <a:lnTo>
                    <a:pt x="521" y="1413"/>
                  </a:lnTo>
                  <a:lnTo>
                    <a:pt x="593" y="1421"/>
                  </a:lnTo>
                  <a:lnTo>
                    <a:pt x="593" y="1421"/>
                  </a:lnTo>
                  <a:lnTo>
                    <a:pt x="632" y="1425"/>
                  </a:lnTo>
                  <a:lnTo>
                    <a:pt x="670" y="1428"/>
                  </a:lnTo>
                  <a:lnTo>
                    <a:pt x="670" y="1428"/>
                  </a:lnTo>
                  <a:lnTo>
                    <a:pt x="715" y="1432"/>
                  </a:lnTo>
                  <a:lnTo>
                    <a:pt x="761" y="1437"/>
                  </a:lnTo>
                  <a:lnTo>
                    <a:pt x="858" y="1448"/>
                  </a:lnTo>
                  <a:lnTo>
                    <a:pt x="907" y="1453"/>
                  </a:lnTo>
                  <a:lnTo>
                    <a:pt x="956" y="1458"/>
                  </a:lnTo>
                  <a:lnTo>
                    <a:pt x="1005" y="1462"/>
                  </a:lnTo>
                  <a:lnTo>
                    <a:pt x="1052" y="1463"/>
                  </a:lnTo>
                  <a:lnTo>
                    <a:pt x="1052" y="1463"/>
                  </a:lnTo>
                  <a:lnTo>
                    <a:pt x="1057" y="1453"/>
                  </a:lnTo>
                  <a:lnTo>
                    <a:pt x="1059" y="1448"/>
                  </a:lnTo>
                  <a:lnTo>
                    <a:pt x="1059" y="1444"/>
                  </a:lnTo>
                  <a:lnTo>
                    <a:pt x="1059" y="14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</p:grpSp>
      <p:sp>
        <p:nvSpPr>
          <p:cNvPr id="63" name="文本框 62">
            <a:extLst>
              <a:ext uri="{FF2B5EF4-FFF2-40B4-BE49-F238E27FC236}">
                <a16:creationId xmlns:a16="http://schemas.microsoft.com/office/drawing/2014/main" id="{B129765D-5B81-473E-841A-B3518C007F61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04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56BA5253-C746-4CB1-8F9E-344D25C8D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2A9757DF-6B8B-479B-86E0-290999DBBA5C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直角三角形 65">
            <a:extLst>
              <a:ext uri="{FF2B5EF4-FFF2-40B4-BE49-F238E27FC236}">
                <a16:creationId xmlns:a16="http://schemas.microsoft.com/office/drawing/2014/main" id="{A0B70AEB-7120-4B4E-A7CF-61BA4120B74D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6" name="图片 45">
            <a:extLst>
              <a:ext uri="{FF2B5EF4-FFF2-40B4-BE49-F238E27FC236}">
                <a16:creationId xmlns:a16="http://schemas.microsoft.com/office/drawing/2014/main" id="{92CB89EE-A320-4738-BBAD-2E935319E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84186"/>
            <a:ext cx="1363237" cy="1245994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F8EC20CF-1507-41EE-A603-73ABE013CEB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38113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271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0"/>
                            </p:stCondLst>
                            <p:childTnLst>
                              <p:par>
                                <p:cTn id="9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925CB3-0FF3-4CC0-9588-9EE7ABF22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5BCA7AA-566E-4311-8B06-F42F07DD43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618"/>
          </a:xfr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32131218-8131-4CFD-A5F6-C17FF3F36833}"/>
              </a:ext>
            </a:extLst>
          </p:cNvPr>
          <p:cNvGrpSpPr/>
          <p:nvPr/>
        </p:nvGrpSpPr>
        <p:grpSpPr>
          <a:xfrm>
            <a:off x="1019436" y="1586754"/>
            <a:ext cx="10153128" cy="3684493"/>
            <a:chOff x="764577" y="1190065"/>
            <a:chExt cx="7614846" cy="2763370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B14F7323-4A19-4E88-B4A7-CB81B7B010CF}"/>
                </a:ext>
              </a:extLst>
            </p:cNvPr>
            <p:cNvSpPr/>
            <p:nvPr/>
          </p:nvSpPr>
          <p:spPr>
            <a:xfrm>
              <a:off x="6370571" y="1217723"/>
              <a:ext cx="46934" cy="461540"/>
            </a:xfrm>
            <a:prstGeom prst="roundRect">
              <a:avLst/>
            </a:prstGeom>
            <a:solidFill>
              <a:srgbClr val="45D2D9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418D9B34-85E8-4F5E-A7CD-335B03A268B8}"/>
                </a:ext>
              </a:extLst>
            </p:cNvPr>
            <p:cNvSpPr/>
            <p:nvPr/>
          </p:nvSpPr>
          <p:spPr>
            <a:xfrm>
              <a:off x="6370571" y="2331388"/>
              <a:ext cx="46934" cy="461540"/>
            </a:xfrm>
            <a:prstGeom prst="roundRect">
              <a:avLst/>
            </a:pr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08CEC2FC-199A-47D2-9C33-1AF4A59E6B5E}"/>
                </a:ext>
              </a:extLst>
            </p:cNvPr>
            <p:cNvSpPr/>
            <p:nvPr/>
          </p:nvSpPr>
          <p:spPr>
            <a:xfrm>
              <a:off x="6370571" y="3445054"/>
              <a:ext cx="46934" cy="461540"/>
            </a:xfrm>
            <a:prstGeom prst="roundRect">
              <a:avLst/>
            </a:prstGeom>
            <a:solidFill>
              <a:schemeClr val="accent6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0004B04-9E50-4905-B0E5-8C3DCF9392AE}"/>
                </a:ext>
              </a:extLst>
            </p:cNvPr>
            <p:cNvSpPr/>
            <p:nvPr/>
          </p:nvSpPr>
          <p:spPr>
            <a:xfrm flipH="1">
              <a:off x="2726621" y="1217723"/>
              <a:ext cx="46937" cy="461540"/>
            </a:xfrm>
            <a:prstGeom prst="roundRect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E92FB187-EEF6-4E46-B84A-9D24026D55A5}"/>
                </a:ext>
              </a:extLst>
            </p:cNvPr>
            <p:cNvSpPr/>
            <p:nvPr/>
          </p:nvSpPr>
          <p:spPr>
            <a:xfrm flipH="1">
              <a:off x="2726621" y="2331388"/>
              <a:ext cx="46937" cy="461540"/>
            </a:xfrm>
            <a:prstGeom prst="roundRect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9861AEB8-70DB-43C1-8A8A-6ACA1BC5569E}"/>
                </a:ext>
              </a:extLst>
            </p:cNvPr>
            <p:cNvSpPr/>
            <p:nvPr/>
          </p:nvSpPr>
          <p:spPr>
            <a:xfrm flipH="1">
              <a:off x="2726621" y="3445054"/>
              <a:ext cx="46937" cy="461540"/>
            </a:xfrm>
            <a:prstGeom prst="roundRect">
              <a:avLst/>
            </a:prstGeom>
            <a:solidFill>
              <a:srgbClr val="FF66CC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tx1"/>
                </a:solidFill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13" name="文本框 13">
              <a:extLst>
                <a:ext uri="{FF2B5EF4-FFF2-40B4-BE49-F238E27FC236}">
                  <a16:creationId xmlns:a16="http://schemas.microsoft.com/office/drawing/2014/main" id="{C61F6268-A741-494E-BA11-89A162FF2CB2}"/>
                </a:ext>
              </a:extLst>
            </p:cNvPr>
            <p:cNvSpPr txBox="1">
              <a:spLocks/>
            </p:cNvSpPr>
            <p:nvPr/>
          </p:nvSpPr>
          <p:spPr>
            <a:xfrm>
              <a:off x="6508500" y="1348849"/>
              <a:ext cx="1870923" cy="377255"/>
            </a:xfrm>
            <a:prstGeom prst="rect">
              <a:avLst/>
            </a:prstGeom>
          </p:spPr>
          <p:txBody>
            <a:bodyPr vert="horz" wrap="square" lIns="121920" tIns="60960" rIns="121920" bIns="60960">
              <a:normAutofit fontScale="77500" lnSpcReduction="20000"/>
            </a:bodyPr>
            <a:lstStyle/>
            <a:p>
              <a:pPr algn="l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</a:t>
              </a:r>
              <a:b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14" name="文本框 14">
              <a:extLst>
                <a:ext uri="{FF2B5EF4-FFF2-40B4-BE49-F238E27FC236}">
                  <a16:creationId xmlns:a16="http://schemas.microsoft.com/office/drawing/2014/main" id="{049A7D4C-3DF6-404D-8236-356E64FCBA6E}"/>
                </a:ext>
              </a:extLst>
            </p:cNvPr>
            <p:cNvSpPr txBox="1">
              <a:spLocks/>
            </p:cNvSpPr>
            <p:nvPr/>
          </p:nvSpPr>
          <p:spPr>
            <a:xfrm>
              <a:off x="6508500" y="1190065"/>
              <a:ext cx="1870923" cy="234245"/>
            </a:xfrm>
            <a:prstGeom prst="rect">
              <a:avLst/>
            </a:prstGeom>
          </p:spPr>
          <p:txBody>
            <a:bodyPr vert="horz" wrap="none" lIns="121920" tIns="60960" rIns="121920" bIns="60960">
              <a:normAutofit fontScale="85000" lnSpcReduction="20000"/>
            </a:bodyPr>
            <a:lstStyle/>
            <a:p>
              <a:pPr algn="l"/>
              <a:r>
                <a:rPr lang="zh-CN" altLang="en-US" sz="177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15" name="文本框 17">
              <a:extLst>
                <a:ext uri="{FF2B5EF4-FFF2-40B4-BE49-F238E27FC236}">
                  <a16:creationId xmlns:a16="http://schemas.microsoft.com/office/drawing/2014/main" id="{7285E99B-69D7-4102-9235-70B7A59D687E}"/>
                </a:ext>
              </a:extLst>
            </p:cNvPr>
            <p:cNvSpPr txBox="1">
              <a:spLocks/>
            </p:cNvSpPr>
            <p:nvPr/>
          </p:nvSpPr>
          <p:spPr>
            <a:xfrm>
              <a:off x="6508500" y="2462514"/>
              <a:ext cx="1870923" cy="377255"/>
            </a:xfrm>
            <a:prstGeom prst="rect">
              <a:avLst/>
            </a:prstGeom>
          </p:spPr>
          <p:txBody>
            <a:bodyPr vert="horz" wrap="square" lIns="121920" tIns="60960" rIns="121920" bIns="60960">
              <a:normAutofit fontScale="77500" lnSpcReduction="20000"/>
            </a:bodyPr>
            <a:lstStyle/>
            <a:p>
              <a:pPr algn="l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</a:t>
              </a:r>
              <a:b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16" name="文本框 18">
              <a:extLst>
                <a:ext uri="{FF2B5EF4-FFF2-40B4-BE49-F238E27FC236}">
                  <a16:creationId xmlns:a16="http://schemas.microsoft.com/office/drawing/2014/main" id="{0D003DFA-29F8-4C7D-AF45-ABB117C87BF1}"/>
                </a:ext>
              </a:extLst>
            </p:cNvPr>
            <p:cNvSpPr txBox="1">
              <a:spLocks/>
            </p:cNvSpPr>
            <p:nvPr/>
          </p:nvSpPr>
          <p:spPr>
            <a:xfrm>
              <a:off x="6508500" y="2303730"/>
              <a:ext cx="1870923" cy="234245"/>
            </a:xfrm>
            <a:prstGeom prst="rect">
              <a:avLst/>
            </a:prstGeom>
          </p:spPr>
          <p:txBody>
            <a:bodyPr vert="horz" wrap="none" lIns="121920" tIns="60960" rIns="121920" bIns="60960">
              <a:normAutofit fontScale="85000" lnSpcReduction="20000"/>
            </a:bodyPr>
            <a:lstStyle/>
            <a:p>
              <a:pPr algn="l"/>
              <a:r>
                <a:rPr lang="zh-CN" altLang="en-US" sz="177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17" name="文本框 21">
              <a:extLst>
                <a:ext uri="{FF2B5EF4-FFF2-40B4-BE49-F238E27FC236}">
                  <a16:creationId xmlns:a16="http://schemas.microsoft.com/office/drawing/2014/main" id="{2EB33D39-107C-40BF-9477-62AB445E065C}"/>
                </a:ext>
              </a:extLst>
            </p:cNvPr>
            <p:cNvSpPr txBox="1">
              <a:spLocks/>
            </p:cNvSpPr>
            <p:nvPr/>
          </p:nvSpPr>
          <p:spPr>
            <a:xfrm>
              <a:off x="6508500" y="3576180"/>
              <a:ext cx="1870923" cy="377255"/>
            </a:xfrm>
            <a:prstGeom prst="rect">
              <a:avLst/>
            </a:prstGeom>
          </p:spPr>
          <p:txBody>
            <a:bodyPr vert="horz" wrap="square" lIns="121920" tIns="60960" rIns="121920" bIns="60960">
              <a:normAutofit fontScale="77500" lnSpcReduction="20000"/>
            </a:bodyPr>
            <a:lstStyle/>
            <a:p>
              <a:pPr algn="l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</a:t>
              </a:r>
              <a:b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18" name="文本框 22">
              <a:extLst>
                <a:ext uri="{FF2B5EF4-FFF2-40B4-BE49-F238E27FC236}">
                  <a16:creationId xmlns:a16="http://schemas.microsoft.com/office/drawing/2014/main" id="{5C491E76-0C00-461A-B5C8-88DE7D3D8FBD}"/>
                </a:ext>
              </a:extLst>
            </p:cNvPr>
            <p:cNvSpPr txBox="1">
              <a:spLocks/>
            </p:cNvSpPr>
            <p:nvPr/>
          </p:nvSpPr>
          <p:spPr>
            <a:xfrm>
              <a:off x="6508500" y="3417396"/>
              <a:ext cx="1870923" cy="234245"/>
            </a:xfrm>
            <a:prstGeom prst="rect">
              <a:avLst/>
            </a:prstGeom>
          </p:spPr>
          <p:txBody>
            <a:bodyPr vert="horz" wrap="none" lIns="121920" tIns="60960" rIns="121920" bIns="60960">
              <a:normAutofit fontScale="85000" lnSpcReduction="20000"/>
            </a:bodyPr>
            <a:lstStyle/>
            <a:p>
              <a:pPr algn="l"/>
              <a:r>
                <a:rPr lang="zh-CN" altLang="en-US" sz="177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19" name="文本框 25">
              <a:extLst>
                <a:ext uri="{FF2B5EF4-FFF2-40B4-BE49-F238E27FC236}">
                  <a16:creationId xmlns:a16="http://schemas.microsoft.com/office/drawing/2014/main" id="{23138C8E-7130-4D33-B1BA-73C3CBD2429F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4577" y="1348849"/>
              <a:ext cx="1870923" cy="377255"/>
            </a:xfrm>
            <a:prstGeom prst="rect">
              <a:avLst/>
            </a:prstGeom>
          </p:spPr>
          <p:txBody>
            <a:bodyPr vert="horz" wrap="square" lIns="121920" tIns="60960" rIns="121920" bIns="60960">
              <a:normAutofit fontScale="77500" lnSpcReduction="20000"/>
            </a:bodyPr>
            <a:lstStyle/>
            <a:p>
              <a:pPr algn="r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</a:t>
              </a:r>
              <a:b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20" name="文本框 26">
              <a:extLst>
                <a:ext uri="{FF2B5EF4-FFF2-40B4-BE49-F238E27FC236}">
                  <a16:creationId xmlns:a16="http://schemas.microsoft.com/office/drawing/2014/main" id="{698BD1B5-AF1E-4320-AF2D-4D0055F09874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4577" y="1190065"/>
              <a:ext cx="1870923" cy="234245"/>
            </a:xfrm>
            <a:prstGeom prst="rect">
              <a:avLst/>
            </a:prstGeom>
          </p:spPr>
          <p:txBody>
            <a:bodyPr vert="horz" wrap="none" lIns="121920" tIns="60960" rIns="121920" bIns="60960">
              <a:normAutofit fontScale="85000" lnSpcReduction="20000"/>
            </a:bodyPr>
            <a:lstStyle/>
            <a:p>
              <a:pPr algn="r"/>
              <a:r>
                <a:rPr lang="zh-CN" altLang="en-US" sz="177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21" name="文本框 29">
              <a:extLst>
                <a:ext uri="{FF2B5EF4-FFF2-40B4-BE49-F238E27FC236}">
                  <a16:creationId xmlns:a16="http://schemas.microsoft.com/office/drawing/2014/main" id="{9C175848-3886-4337-8A13-2554A4F87DD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4577" y="2462514"/>
              <a:ext cx="1870923" cy="377255"/>
            </a:xfrm>
            <a:prstGeom prst="rect">
              <a:avLst/>
            </a:prstGeom>
          </p:spPr>
          <p:txBody>
            <a:bodyPr vert="horz" wrap="square" lIns="121920" tIns="60960" rIns="121920" bIns="60960">
              <a:normAutofit fontScale="77500" lnSpcReduction="20000"/>
            </a:bodyPr>
            <a:lstStyle/>
            <a:p>
              <a:pPr algn="r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</a:t>
              </a:r>
              <a:b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22" name="文本框 30">
              <a:extLst>
                <a:ext uri="{FF2B5EF4-FFF2-40B4-BE49-F238E27FC236}">
                  <a16:creationId xmlns:a16="http://schemas.microsoft.com/office/drawing/2014/main" id="{5993BC55-8B98-49E0-9EA2-055E98C40A0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4577" y="2303730"/>
              <a:ext cx="1870923" cy="234245"/>
            </a:xfrm>
            <a:prstGeom prst="rect">
              <a:avLst/>
            </a:prstGeom>
          </p:spPr>
          <p:txBody>
            <a:bodyPr vert="horz" wrap="none" lIns="121920" tIns="60960" rIns="121920" bIns="60960">
              <a:normAutofit fontScale="85000" lnSpcReduction="20000"/>
            </a:bodyPr>
            <a:lstStyle/>
            <a:p>
              <a:pPr algn="r"/>
              <a:r>
                <a:rPr lang="zh-CN" altLang="en-US" sz="177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23" name="文本框 33">
              <a:extLst>
                <a:ext uri="{FF2B5EF4-FFF2-40B4-BE49-F238E27FC236}">
                  <a16:creationId xmlns:a16="http://schemas.microsoft.com/office/drawing/2014/main" id="{537DD150-C390-4687-AA29-EDD65DF8A54A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4577" y="3576180"/>
              <a:ext cx="1870923" cy="377255"/>
            </a:xfrm>
            <a:prstGeom prst="rect">
              <a:avLst/>
            </a:prstGeom>
          </p:spPr>
          <p:txBody>
            <a:bodyPr vert="horz" wrap="square" lIns="121920" tIns="60960" rIns="121920" bIns="60960">
              <a:normAutofit fontScale="77500" lnSpcReduction="20000"/>
            </a:bodyPr>
            <a:lstStyle/>
            <a:p>
              <a:pPr algn="r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</a:t>
              </a:r>
              <a:b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4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24" name="文本框 34">
              <a:extLst>
                <a:ext uri="{FF2B5EF4-FFF2-40B4-BE49-F238E27FC236}">
                  <a16:creationId xmlns:a16="http://schemas.microsoft.com/office/drawing/2014/main" id="{B4F9E117-45B0-4DC5-9180-16667009D573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764577" y="3417396"/>
              <a:ext cx="1870923" cy="234245"/>
            </a:xfrm>
            <a:prstGeom prst="rect">
              <a:avLst/>
            </a:prstGeom>
          </p:spPr>
          <p:txBody>
            <a:bodyPr vert="horz" wrap="none" lIns="121920" tIns="60960" rIns="121920" bIns="60960">
              <a:normAutofit fontScale="85000" lnSpcReduction="20000"/>
            </a:bodyPr>
            <a:lstStyle/>
            <a:p>
              <a:pPr algn="r"/>
              <a:r>
                <a:rPr lang="zh-CN" altLang="en-US" sz="177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A4DB2781-4950-4447-B690-6B6688F44748}"/>
              </a:ext>
            </a:extLst>
          </p:cNvPr>
          <p:cNvGrpSpPr/>
          <p:nvPr/>
        </p:nvGrpSpPr>
        <p:grpSpPr>
          <a:xfrm>
            <a:off x="4797232" y="2041059"/>
            <a:ext cx="2597533" cy="2774119"/>
            <a:chOff x="4797232" y="2041059"/>
            <a:chExt cx="2597533" cy="2774118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8229D137-8F2F-485B-BCD9-BFBE274A609F}"/>
                </a:ext>
              </a:extLst>
            </p:cNvPr>
            <p:cNvGrpSpPr/>
            <p:nvPr/>
          </p:nvGrpSpPr>
          <p:grpSpPr>
            <a:xfrm>
              <a:off x="4913983" y="2167156"/>
              <a:ext cx="2365203" cy="2521924"/>
              <a:chOff x="9431770" y="3260605"/>
              <a:chExt cx="5530930" cy="5897421"/>
            </a:xfrm>
          </p:grpSpPr>
          <p:sp>
            <p:nvSpPr>
              <p:cNvPr id="35" name="任意多边形: 形状 34">
                <a:extLst>
                  <a:ext uri="{FF2B5EF4-FFF2-40B4-BE49-F238E27FC236}">
                    <a16:creationId xmlns:a16="http://schemas.microsoft.com/office/drawing/2014/main" id="{CF377680-3A50-4D98-9328-ED12C7CB4466}"/>
                  </a:ext>
                </a:extLst>
              </p:cNvPr>
              <p:cNvSpPr/>
              <p:nvPr/>
            </p:nvSpPr>
            <p:spPr>
              <a:xfrm>
                <a:off x="12195868" y="3260605"/>
                <a:ext cx="2766832" cy="2501033"/>
              </a:xfrm>
              <a:custGeom>
                <a:avLst/>
                <a:gdLst>
                  <a:gd name="connsiteX0" fmla="*/ 1366 w 2766832"/>
                  <a:gd name="connsiteY0" fmla="*/ 0 h 2501033"/>
                  <a:gd name="connsiteX1" fmla="*/ 15992 w 2766832"/>
                  <a:gd name="connsiteY1" fmla="*/ 9802 h 2501033"/>
                  <a:gd name="connsiteX2" fmla="*/ 2766832 w 2766832"/>
                  <a:gd name="connsiteY2" fmla="*/ 1385295 h 2501033"/>
                  <a:gd name="connsiteX3" fmla="*/ 1289400 w 2766832"/>
                  <a:gd name="connsiteY3" fmla="*/ 2212199 h 2501033"/>
                  <a:gd name="connsiteX4" fmla="*/ 1289400 w 2766832"/>
                  <a:gd name="connsiteY4" fmla="*/ 2501033 h 2501033"/>
                  <a:gd name="connsiteX5" fmla="*/ 1289398 w 2766832"/>
                  <a:gd name="connsiteY5" fmla="*/ 2501033 h 2501033"/>
                  <a:gd name="connsiteX6" fmla="*/ 1289398 w 2766832"/>
                  <a:gd name="connsiteY6" fmla="*/ 2217132 h 2501033"/>
                  <a:gd name="connsiteX7" fmla="*/ 1366 w 2766832"/>
                  <a:gd name="connsiteY7" fmla="*/ 1573116 h 2501033"/>
                  <a:gd name="connsiteX8" fmla="*/ 1367 w 2766832"/>
                  <a:gd name="connsiteY8" fmla="*/ 12007 h 2501033"/>
                  <a:gd name="connsiteX9" fmla="*/ 0 w 2766832"/>
                  <a:gd name="connsiteY9" fmla="*/ 1806 h 2501033"/>
                  <a:gd name="connsiteX10" fmla="*/ 1366 w 2766832"/>
                  <a:gd name="connsiteY10" fmla="*/ 2489 h 2501033"/>
                  <a:gd name="connsiteX11" fmla="*/ 1366 w 2766832"/>
                  <a:gd name="connsiteY11" fmla="*/ 0 h 25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6832" h="2501033">
                    <a:moveTo>
                      <a:pt x="1366" y="0"/>
                    </a:moveTo>
                    <a:lnTo>
                      <a:pt x="15992" y="9802"/>
                    </a:lnTo>
                    <a:lnTo>
                      <a:pt x="2766832" y="1385295"/>
                    </a:lnTo>
                    <a:lnTo>
                      <a:pt x="1289400" y="2212199"/>
                    </a:lnTo>
                    <a:lnTo>
                      <a:pt x="1289400" y="2501033"/>
                    </a:lnTo>
                    <a:lnTo>
                      <a:pt x="1289398" y="2501033"/>
                    </a:lnTo>
                    <a:lnTo>
                      <a:pt x="1289398" y="2217132"/>
                    </a:lnTo>
                    <a:lnTo>
                      <a:pt x="1366" y="1573116"/>
                    </a:lnTo>
                    <a:lnTo>
                      <a:pt x="1367" y="12007"/>
                    </a:lnTo>
                    <a:lnTo>
                      <a:pt x="0" y="1806"/>
                    </a:lnTo>
                    <a:lnTo>
                      <a:pt x="1366" y="2489"/>
                    </a:lnTo>
                    <a:lnTo>
                      <a:pt x="136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6" name="任意多边形: 形状 35">
                <a:extLst>
                  <a:ext uri="{FF2B5EF4-FFF2-40B4-BE49-F238E27FC236}">
                    <a16:creationId xmlns:a16="http://schemas.microsoft.com/office/drawing/2014/main" id="{71A57C11-A2CB-4A9B-8309-C0A771259F83}"/>
                  </a:ext>
                </a:extLst>
              </p:cNvPr>
              <p:cNvSpPr/>
              <p:nvPr/>
            </p:nvSpPr>
            <p:spPr>
              <a:xfrm flipH="1">
                <a:off x="9431770" y="3260605"/>
                <a:ext cx="2764098" cy="2501033"/>
              </a:xfrm>
              <a:custGeom>
                <a:avLst/>
                <a:gdLst>
                  <a:gd name="connsiteX0" fmla="*/ 1366 w 2766832"/>
                  <a:gd name="connsiteY0" fmla="*/ 0 h 2501033"/>
                  <a:gd name="connsiteX1" fmla="*/ 15992 w 2766832"/>
                  <a:gd name="connsiteY1" fmla="*/ 9802 h 2501033"/>
                  <a:gd name="connsiteX2" fmla="*/ 2766832 w 2766832"/>
                  <a:gd name="connsiteY2" fmla="*/ 1385295 h 2501033"/>
                  <a:gd name="connsiteX3" fmla="*/ 1289400 w 2766832"/>
                  <a:gd name="connsiteY3" fmla="*/ 2212199 h 2501033"/>
                  <a:gd name="connsiteX4" fmla="*/ 1289400 w 2766832"/>
                  <a:gd name="connsiteY4" fmla="*/ 2501033 h 2501033"/>
                  <a:gd name="connsiteX5" fmla="*/ 1289398 w 2766832"/>
                  <a:gd name="connsiteY5" fmla="*/ 2501033 h 2501033"/>
                  <a:gd name="connsiteX6" fmla="*/ 1289398 w 2766832"/>
                  <a:gd name="connsiteY6" fmla="*/ 2217132 h 2501033"/>
                  <a:gd name="connsiteX7" fmla="*/ 1366 w 2766832"/>
                  <a:gd name="connsiteY7" fmla="*/ 1573116 h 2501033"/>
                  <a:gd name="connsiteX8" fmla="*/ 1367 w 2766832"/>
                  <a:gd name="connsiteY8" fmla="*/ 12007 h 2501033"/>
                  <a:gd name="connsiteX9" fmla="*/ 0 w 2766832"/>
                  <a:gd name="connsiteY9" fmla="*/ 1806 h 2501033"/>
                  <a:gd name="connsiteX10" fmla="*/ 1366 w 2766832"/>
                  <a:gd name="connsiteY10" fmla="*/ 2489 h 2501033"/>
                  <a:gd name="connsiteX11" fmla="*/ 1366 w 2766832"/>
                  <a:gd name="connsiteY11" fmla="*/ 0 h 25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6832" h="2501033">
                    <a:moveTo>
                      <a:pt x="1366" y="0"/>
                    </a:moveTo>
                    <a:lnTo>
                      <a:pt x="15992" y="9802"/>
                    </a:lnTo>
                    <a:lnTo>
                      <a:pt x="2766832" y="1385295"/>
                    </a:lnTo>
                    <a:lnTo>
                      <a:pt x="1289400" y="2212199"/>
                    </a:lnTo>
                    <a:lnTo>
                      <a:pt x="1289400" y="2501033"/>
                    </a:lnTo>
                    <a:lnTo>
                      <a:pt x="1289398" y="2501033"/>
                    </a:lnTo>
                    <a:lnTo>
                      <a:pt x="1289398" y="2217132"/>
                    </a:lnTo>
                    <a:lnTo>
                      <a:pt x="1366" y="1573116"/>
                    </a:lnTo>
                    <a:lnTo>
                      <a:pt x="1367" y="12007"/>
                    </a:lnTo>
                    <a:lnTo>
                      <a:pt x="0" y="1806"/>
                    </a:lnTo>
                    <a:lnTo>
                      <a:pt x="1366" y="2489"/>
                    </a:lnTo>
                    <a:lnTo>
                      <a:pt x="136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任意多边形: 形状 36">
                <a:extLst>
                  <a:ext uri="{FF2B5EF4-FFF2-40B4-BE49-F238E27FC236}">
                    <a16:creationId xmlns:a16="http://schemas.microsoft.com/office/drawing/2014/main" id="{9472E604-F1FD-4F56-B385-4095F6F3C0EC}"/>
                  </a:ext>
                </a:extLst>
              </p:cNvPr>
              <p:cNvSpPr/>
              <p:nvPr/>
            </p:nvSpPr>
            <p:spPr>
              <a:xfrm flipV="1">
                <a:off x="12195868" y="6656987"/>
                <a:ext cx="2766832" cy="2501039"/>
              </a:xfrm>
              <a:custGeom>
                <a:avLst/>
                <a:gdLst>
                  <a:gd name="connsiteX0" fmla="*/ 1366 w 2766832"/>
                  <a:gd name="connsiteY0" fmla="*/ 0 h 2501033"/>
                  <a:gd name="connsiteX1" fmla="*/ 15992 w 2766832"/>
                  <a:gd name="connsiteY1" fmla="*/ 9802 h 2501033"/>
                  <a:gd name="connsiteX2" fmla="*/ 2766832 w 2766832"/>
                  <a:gd name="connsiteY2" fmla="*/ 1385295 h 2501033"/>
                  <a:gd name="connsiteX3" fmla="*/ 1289400 w 2766832"/>
                  <a:gd name="connsiteY3" fmla="*/ 2212199 h 2501033"/>
                  <a:gd name="connsiteX4" fmla="*/ 1289400 w 2766832"/>
                  <a:gd name="connsiteY4" fmla="*/ 2501033 h 2501033"/>
                  <a:gd name="connsiteX5" fmla="*/ 1289398 w 2766832"/>
                  <a:gd name="connsiteY5" fmla="*/ 2501033 h 2501033"/>
                  <a:gd name="connsiteX6" fmla="*/ 1289398 w 2766832"/>
                  <a:gd name="connsiteY6" fmla="*/ 2217132 h 2501033"/>
                  <a:gd name="connsiteX7" fmla="*/ 1366 w 2766832"/>
                  <a:gd name="connsiteY7" fmla="*/ 1573116 h 2501033"/>
                  <a:gd name="connsiteX8" fmla="*/ 1367 w 2766832"/>
                  <a:gd name="connsiteY8" fmla="*/ 12007 h 2501033"/>
                  <a:gd name="connsiteX9" fmla="*/ 0 w 2766832"/>
                  <a:gd name="connsiteY9" fmla="*/ 1806 h 2501033"/>
                  <a:gd name="connsiteX10" fmla="*/ 1366 w 2766832"/>
                  <a:gd name="connsiteY10" fmla="*/ 2489 h 2501033"/>
                  <a:gd name="connsiteX11" fmla="*/ 1366 w 2766832"/>
                  <a:gd name="connsiteY11" fmla="*/ 0 h 25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6832" h="2501033">
                    <a:moveTo>
                      <a:pt x="1366" y="0"/>
                    </a:moveTo>
                    <a:lnTo>
                      <a:pt x="15992" y="9802"/>
                    </a:lnTo>
                    <a:lnTo>
                      <a:pt x="2766832" y="1385295"/>
                    </a:lnTo>
                    <a:lnTo>
                      <a:pt x="1289400" y="2212199"/>
                    </a:lnTo>
                    <a:lnTo>
                      <a:pt x="1289400" y="2501033"/>
                    </a:lnTo>
                    <a:lnTo>
                      <a:pt x="1289398" y="2501033"/>
                    </a:lnTo>
                    <a:lnTo>
                      <a:pt x="1289398" y="2217132"/>
                    </a:lnTo>
                    <a:lnTo>
                      <a:pt x="1366" y="1573116"/>
                    </a:lnTo>
                    <a:lnTo>
                      <a:pt x="1367" y="12007"/>
                    </a:lnTo>
                    <a:lnTo>
                      <a:pt x="0" y="1806"/>
                    </a:lnTo>
                    <a:lnTo>
                      <a:pt x="1366" y="2489"/>
                    </a:lnTo>
                    <a:lnTo>
                      <a:pt x="136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8" name="任意多边形: 形状 37">
                <a:extLst>
                  <a:ext uri="{FF2B5EF4-FFF2-40B4-BE49-F238E27FC236}">
                    <a16:creationId xmlns:a16="http://schemas.microsoft.com/office/drawing/2014/main" id="{6F32416C-69BA-4ABF-A057-ACD16B0236C5}"/>
                  </a:ext>
                </a:extLst>
              </p:cNvPr>
              <p:cNvSpPr/>
              <p:nvPr/>
            </p:nvSpPr>
            <p:spPr>
              <a:xfrm flipH="1" flipV="1">
                <a:off x="9431770" y="6656987"/>
                <a:ext cx="2764098" cy="2501039"/>
              </a:xfrm>
              <a:custGeom>
                <a:avLst/>
                <a:gdLst>
                  <a:gd name="connsiteX0" fmla="*/ 1366 w 2766832"/>
                  <a:gd name="connsiteY0" fmla="*/ 0 h 2501033"/>
                  <a:gd name="connsiteX1" fmla="*/ 15992 w 2766832"/>
                  <a:gd name="connsiteY1" fmla="*/ 9802 h 2501033"/>
                  <a:gd name="connsiteX2" fmla="*/ 2766832 w 2766832"/>
                  <a:gd name="connsiteY2" fmla="*/ 1385295 h 2501033"/>
                  <a:gd name="connsiteX3" fmla="*/ 1289400 w 2766832"/>
                  <a:gd name="connsiteY3" fmla="*/ 2212199 h 2501033"/>
                  <a:gd name="connsiteX4" fmla="*/ 1289400 w 2766832"/>
                  <a:gd name="connsiteY4" fmla="*/ 2501033 h 2501033"/>
                  <a:gd name="connsiteX5" fmla="*/ 1289398 w 2766832"/>
                  <a:gd name="connsiteY5" fmla="*/ 2501033 h 2501033"/>
                  <a:gd name="connsiteX6" fmla="*/ 1289398 w 2766832"/>
                  <a:gd name="connsiteY6" fmla="*/ 2217132 h 2501033"/>
                  <a:gd name="connsiteX7" fmla="*/ 1366 w 2766832"/>
                  <a:gd name="connsiteY7" fmla="*/ 1573116 h 2501033"/>
                  <a:gd name="connsiteX8" fmla="*/ 1367 w 2766832"/>
                  <a:gd name="connsiteY8" fmla="*/ 12007 h 2501033"/>
                  <a:gd name="connsiteX9" fmla="*/ 0 w 2766832"/>
                  <a:gd name="connsiteY9" fmla="*/ 1806 h 2501033"/>
                  <a:gd name="connsiteX10" fmla="*/ 1366 w 2766832"/>
                  <a:gd name="connsiteY10" fmla="*/ 2489 h 2501033"/>
                  <a:gd name="connsiteX11" fmla="*/ 1366 w 2766832"/>
                  <a:gd name="connsiteY11" fmla="*/ 0 h 25010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66832" h="2501033">
                    <a:moveTo>
                      <a:pt x="1366" y="0"/>
                    </a:moveTo>
                    <a:lnTo>
                      <a:pt x="15992" y="9802"/>
                    </a:lnTo>
                    <a:lnTo>
                      <a:pt x="2766832" y="1385295"/>
                    </a:lnTo>
                    <a:lnTo>
                      <a:pt x="1289400" y="2212199"/>
                    </a:lnTo>
                    <a:lnTo>
                      <a:pt x="1289400" y="2501033"/>
                    </a:lnTo>
                    <a:lnTo>
                      <a:pt x="1289398" y="2501033"/>
                    </a:lnTo>
                    <a:lnTo>
                      <a:pt x="1289398" y="2217132"/>
                    </a:lnTo>
                    <a:lnTo>
                      <a:pt x="1366" y="1573116"/>
                    </a:lnTo>
                    <a:lnTo>
                      <a:pt x="1367" y="12007"/>
                    </a:lnTo>
                    <a:lnTo>
                      <a:pt x="0" y="1806"/>
                    </a:lnTo>
                    <a:lnTo>
                      <a:pt x="1366" y="2489"/>
                    </a:lnTo>
                    <a:lnTo>
                      <a:pt x="136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9" name="任意多边形: 形状 38">
                <a:extLst>
                  <a:ext uri="{FF2B5EF4-FFF2-40B4-BE49-F238E27FC236}">
                    <a16:creationId xmlns:a16="http://schemas.microsoft.com/office/drawing/2014/main" id="{0BAB3B69-5206-4BB1-B152-5DB4E45EA5B7}"/>
                  </a:ext>
                </a:extLst>
              </p:cNvPr>
              <p:cNvSpPr/>
              <p:nvPr/>
            </p:nvSpPr>
            <p:spPr>
              <a:xfrm>
                <a:off x="13482532" y="4648393"/>
                <a:ext cx="1472982" cy="3121846"/>
              </a:xfrm>
              <a:custGeom>
                <a:avLst/>
                <a:gdLst>
                  <a:gd name="connsiteX0" fmla="*/ 1472982 w 1472982"/>
                  <a:gd name="connsiteY0" fmla="*/ 0 h 3121846"/>
                  <a:gd name="connsiteX1" fmla="*/ 1472982 w 1472982"/>
                  <a:gd name="connsiteY1" fmla="*/ 3121846 h 3121846"/>
                  <a:gd name="connsiteX2" fmla="*/ 1 w 1472982"/>
                  <a:gd name="connsiteY2" fmla="*/ 2297431 h 3121846"/>
                  <a:gd name="connsiteX3" fmla="*/ 1 w 1472982"/>
                  <a:gd name="connsiteY3" fmla="*/ 2008596 h 3121846"/>
                  <a:gd name="connsiteX4" fmla="*/ 0 w 1472982"/>
                  <a:gd name="connsiteY4" fmla="*/ 2008596 h 3121846"/>
                  <a:gd name="connsiteX5" fmla="*/ 0 w 1472982"/>
                  <a:gd name="connsiteY5" fmla="*/ 1113247 h 3121846"/>
                  <a:gd name="connsiteX6" fmla="*/ 1 w 1472982"/>
                  <a:gd name="connsiteY6" fmla="*/ 1113247 h 3121846"/>
                  <a:gd name="connsiteX7" fmla="*/ 1 w 1472982"/>
                  <a:gd name="connsiteY7" fmla="*/ 824413 h 3121846"/>
                  <a:gd name="connsiteX8" fmla="*/ 1472982 w 1472982"/>
                  <a:gd name="connsiteY8" fmla="*/ 0 h 312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72982" h="3121846">
                    <a:moveTo>
                      <a:pt x="1472982" y="0"/>
                    </a:moveTo>
                    <a:lnTo>
                      <a:pt x="1472982" y="3121846"/>
                    </a:lnTo>
                    <a:lnTo>
                      <a:pt x="1" y="2297431"/>
                    </a:lnTo>
                    <a:lnTo>
                      <a:pt x="1" y="2008596"/>
                    </a:lnTo>
                    <a:lnTo>
                      <a:pt x="0" y="2008596"/>
                    </a:lnTo>
                    <a:lnTo>
                      <a:pt x="0" y="1113247"/>
                    </a:lnTo>
                    <a:lnTo>
                      <a:pt x="1" y="1113247"/>
                    </a:lnTo>
                    <a:lnTo>
                      <a:pt x="1" y="824413"/>
                    </a:lnTo>
                    <a:lnTo>
                      <a:pt x="147298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0" name="任意多边形: 形状 39">
                <a:extLst>
                  <a:ext uri="{FF2B5EF4-FFF2-40B4-BE49-F238E27FC236}">
                    <a16:creationId xmlns:a16="http://schemas.microsoft.com/office/drawing/2014/main" id="{D4980191-DD0A-47DD-95C3-01C75A91E382}"/>
                  </a:ext>
                </a:extLst>
              </p:cNvPr>
              <p:cNvSpPr/>
              <p:nvPr/>
            </p:nvSpPr>
            <p:spPr>
              <a:xfrm flipH="1">
                <a:off x="9436221" y="4651327"/>
                <a:ext cx="1468530" cy="3121846"/>
              </a:xfrm>
              <a:custGeom>
                <a:avLst/>
                <a:gdLst>
                  <a:gd name="connsiteX0" fmla="*/ 1472982 w 1472982"/>
                  <a:gd name="connsiteY0" fmla="*/ 0 h 3121846"/>
                  <a:gd name="connsiteX1" fmla="*/ 1472982 w 1472982"/>
                  <a:gd name="connsiteY1" fmla="*/ 3121846 h 3121846"/>
                  <a:gd name="connsiteX2" fmla="*/ 1 w 1472982"/>
                  <a:gd name="connsiteY2" fmla="*/ 2297431 h 3121846"/>
                  <a:gd name="connsiteX3" fmla="*/ 1 w 1472982"/>
                  <a:gd name="connsiteY3" fmla="*/ 2008596 h 3121846"/>
                  <a:gd name="connsiteX4" fmla="*/ 0 w 1472982"/>
                  <a:gd name="connsiteY4" fmla="*/ 2008596 h 3121846"/>
                  <a:gd name="connsiteX5" fmla="*/ 0 w 1472982"/>
                  <a:gd name="connsiteY5" fmla="*/ 1113247 h 3121846"/>
                  <a:gd name="connsiteX6" fmla="*/ 1 w 1472982"/>
                  <a:gd name="connsiteY6" fmla="*/ 1113247 h 3121846"/>
                  <a:gd name="connsiteX7" fmla="*/ 1 w 1472982"/>
                  <a:gd name="connsiteY7" fmla="*/ 824413 h 3121846"/>
                  <a:gd name="connsiteX8" fmla="*/ 1472982 w 1472982"/>
                  <a:gd name="connsiteY8" fmla="*/ 0 h 312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72982" h="3121846">
                    <a:moveTo>
                      <a:pt x="1472982" y="0"/>
                    </a:moveTo>
                    <a:lnTo>
                      <a:pt x="1472982" y="3121846"/>
                    </a:lnTo>
                    <a:lnTo>
                      <a:pt x="1" y="2297431"/>
                    </a:lnTo>
                    <a:lnTo>
                      <a:pt x="1" y="2008596"/>
                    </a:lnTo>
                    <a:lnTo>
                      <a:pt x="0" y="2008596"/>
                    </a:lnTo>
                    <a:lnTo>
                      <a:pt x="0" y="1113247"/>
                    </a:lnTo>
                    <a:lnTo>
                      <a:pt x="1" y="1113247"/>
                    </a:lnTo>
                    <a:lnTo>
                      <a:pt x="1" y="824413"/>
                    </a:lnTo>
                    <a:lnTo>
                      <a:pt x="147298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7" name="六边形 26">
              <a:extLst>
                <a:ext uri="{FF2B5EF4-FFF2-40B4-BE49-F238E27FC236}">
                  <a16:creationId xmlns:a16="http://schemas.microsoft.com/office/drawing/2014/main" id="{DF0F0C81-FC7F-41E7-9D5F-6F892637125D}"/>
                </a:ext>
              </a:extLst>
            </p:cNvPr>
            <p:cNvSpPr/>
            <p:nvPr/>
          </p:nvSpPr>
          <p:spPr>
            <a:xfrm rot="16200000">
              <a:off x="4708940" y="2129351"/>
              <a:ext cx="2774118" cy="2597533"/>
            </a:xfrm>
            <a:prstGeom prst="hexagon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六边形 27">
              <a:extLst>
                <a:ext uri="{FF2B5EF4-FFF2-40B4-BE49-F238E27FC236}">
                  <a16:creationId xmlns:a16="http://schemas.microsoft.com/office/drawing/2014/main" id="{C3D40F76-236C-4E08-A507-6E56FD26AFE4}"/>
                </a:ext>
              </a:extLst>
            </p:cNvPr>
            <p:cNvSpPr/>
            <p:nvPr/>
          </p:nvSpPr>
          <p:spPr>
            <a:xfrm rot="16200000">
              <a:off x="5609843" y="2972909"/>
              <a:ext cx="972311" cy="910419"/>
            </a:xfrm>
            <a:prstGeom prst="hexagon">
              <a:avLst/>
            </a:prstGeom>
            <a:noFill/>
            <a:ln w="762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28E48B6C-8185-405C-B408-2170E0B08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8837" y="3990421"/>
              <a:ext cx="250720" cy="277070"/>
            </a:xfrm>
            <a:custGeom>
              <a:avLst/>
              <a:gdLst>
                <a:gd name="T0" fmla="*/ 3327 w 3824"/>
                <a:gd name="T1" fmla="*/ 2813 h 4229"/>
                <a:gd name="T2" fmla="*/ 3231 w 3824"/>
                <a:gd name="T3" fmla="*/ 3431 h 4229"/>
                <a:gd name="T4" fmla="*/ 3493 w 3824"/>
                <a:gd name="T5" fmla="*/ 3271 h 4229"/>
                <a:gd name="T6" fmla="*/ 3560 w 3824"/>
                <a:gd name="T7" fmla="*/ 2717 h 4229"/>
                <a:gd name="T8" fmla="*/ 3518 w 3824"/>
                <a:gd name="T9" fmla="*/ 2343 h 4229"/>
                <a:gd name="T10" fmla="*/ 3231 w 3824"/>
                <a:gd name="T11" fmla="*/ 2171 h 4229"/>
                <a:gd name="T12" fmla="*/ 1371 w 3824"/>
                <a:gd name="T13" fmla="*/ 417 h 4229"/>
                <a:gd name="T14" fmla="*/ 1274 w 3824"/>
                <a:gd name="T15" fmla="*/ 948 h 4229"/>
                <a:gd name="T16" fmla="*/ 1427 w 3824"/>
                <a:gd name="T17" fmla="*/ 1532 h 4229"/>
                <a:gd name="T18" fmla="*/ 1176 w 3824"/>
                <a:gd name="T19" fmla="*/ 1985 h 4229"/>
                <a:gd name="T20" fmla="*/ 583 w 3824"/>
                <a:gd name="T21" fmla="*/ 2141 h 4229"/>
                <a:gd name="T22" fmla="*/ 266 w 3824"/>
                <a:gd name="T23" fmla="*/ 2353 h 4229"/>
                <a:gd name="T24" fmla="*/ 347 w 3824"/>
                <a:gd name="T25" fmla="*/ 2554 h 4229"/>
                <a:gd name="T26" fmla="*/ 463 w 3824"/>
                <a:gd name="T27" fmla="*/ 2756 h 4229"/>
                <a:gd name="T28" fmla="*/ 467 w 3824"/>
                <a:gd name="T29" fmla="*/ 3033 h 4229"/>
                <a:gd name="T30" fmla="*/ 702 w 3824"/>
                <a:gd name="T31" fmla="*/ 3222 h 4229"/>
                <a:gd name="T32" fmla="*/ 672 w 3824"/>
                <a:gd name="T33" fmla="*/ 3446 h 4229"/>
                <a:gd name="T34" fmla="*/ 815 w 3824"/>
                <a:gd name="T35" fmla="*/ 3587 h 4229"/>
                <a:gd name="T36" fmla="*/ 975 w 3824"/>
                <a:gd name="T37" fmla="*/ 3674 h 4229"/>
                <a:gd name="T38" fmla="*/ 991 w 3824"/>
                <a:gd name="T39" fmla="*/ 3914 h 4229"/>
                <a:gd name="T40" fmla="*/ 1525 w 3824"/>
                <a:gd name="T41" fmla="*/ 3933 h 4229"/>
                <a:gd name="T42" fmla="*/ 2201 w 3824"/>
                <a:gd name="T43" fmla="*/ 3732 h 4229"/>
                <a:gd name="T44" fmla="*/ 2537 w 3824"/>
                <a:gd name="T45" fmla="*/ 3486 h 4229"/>
                <a:gd name="T46" fmla="*/ 2903 w 3824"/>
                <a:gd name="T47" fmla="*/ 3395 h 4229"/>
                <a:gd name="T48" fmla="*/ 3060 w 3824"/>
                <a:gd name="T49" fmla="*/ 2896 h 4229"/>
                <a:gd name="T50" fmla="*/ 3035 w 3824"/>
                <a:gd name="T51" fmla="*/ 2398 h 4229"/>
                <a:gd name="T52" fmla="*/ 2824 w 3824"/>
                <a:gd name="T53" fmla="*/ 2171 h 4229"/>
                <a:gd name="T54" fmla="*/ 2460 w 3824"/>
                <a:gd name="T55" fmla="*/ 2012 h 4229"/>
                <a:gd name="T56" fmla="*/ 2004 w 3824"/>
                <a:gd name="T57" fmla="*/ 1474 h 4229"/>
                <a:gd name="T58" fmla="*/ 1671 w 3824"/>
                <a:gd name="T59" fmla="*/ 875 h 4229"/>
                <a:gd name="T60" fmla="*/ 1652 w 3824"/>
                <a:gd name="T61" fmla="*/ 385 h 4229"/>
                <a:gd name="T62" fmla="*/ 1594 w 3824"/>
                <a:gd name="T63" fmla="*/ 253 h 4229"/>
                <a:gd name="T64" fmla="*/ 1875 w 3824"/>
                <a:gd name="T65" fmla="*/ 169 h 4229"/>
                <a:gd name="T66" fmla="*/ 1907 w 3824"/>
                <a:gd name="T67" fmla="*/ 630 h 4229"/>
                <a:gd name="T68" fmla="*/ 2186 w 3824"/>
                <a:gd name="T69" fmla="*/ 1290 h 4229"/>
                <a:gd name="T70" fmla="*/ 2683 w 3824"/>
                <a:gd name="T71" fmla="*/ 1851 h 4229"/>
                <a:gd name="T72" fmla="*/ 2970 w 3824"/>
                <a:gd name="T73" fmla="*/ 1907 h 4229"/>
                <a:gd name="T74" fmla="*/ 3453 w 3824"/>
                <a:gd name="T75" fmla="*/ 1952 h 4229"/>
                <a:gd name="T76" fmla="*/ 3777 w 3824"/>
                <a:gd name="T77" fmla="*/ 2290 h 4229"/>
                <a:gd name="T78" fmla="*/ 3824 w 3824"/>
                <a:gd name="T79" fmla="*/ 2761 h 4229"/>
                <a:gd name="T80" fmla="*/ 3758 w 3824"/>
                <a:gd name="T81" fmla="*/ 3323 h 4229"/>
                <a:gd name="T82" fmla="*/ 3436 w 3824"/>
                <a:gd name="T83" fmla="*/ 3670 h 4229"/>
                <a:gd name="T84" fmla="*/ 2918 w 3824"/>
                <a:gd name="T85" fmla="*/ 3684 h 4229"/>
                <a:gd name="T86" fmla="*/ 2551 w 3824"/>
                <a:gd name="T87" fmla="*/ 3785 h 4229"/>
                <a:gd name="T88" fmla="*/ 2049 w 3824"/>
                <a:gd name="T89" fmla="*/ 4114 h 4229"/>
                <a:gd name="T90" fmla="*/ 1386 w 3824"/>
                <a:gd name="T91" fmla="*/ 4216 h 4229"/>
                <a:gd name="T92" fmla="*/ 814 w 3824"/>
                <a:gd name="T93" fmla="*/ 4103 h 4229"/>
                <a:gd name="T94" fmla="*/ 554 w 3824"/>
                <a:gd name="T95" fmla="*/ 3732 h 4229"/>
                <a:gd name="T96" fmla="*/ 400 w 3824"/>
                <a:gd name="T97" fmla="*/ 3312 h 4229"/>
                <a:gd name="T98" fmla="*/ 153 w 3824"/>
                <a:gd name="T99" fmla="*/ 2875 h 4229"/>
                <a:gd name="T100" fmla="*/ 1 w 3824"/>
                <a:gd name="T101" fmla="*/ 2444 h 4229"/>
                <a:gd name="T102" fmla="*/ 177 w 3824"/>
                <a:gd name="T103" fmla="*/ 2030 h 4229"/>
                <a:gd name="T104" fmla="*/ 632 w 3824"/>
                <a:gd name="T105" fmla="*/ 1875 h 4229"/>
                <a:gd name="T106" fmla="*/ 1038 w 3824"/>
                <a:gd name="T107" fmla="*/ 1762 h 4229"/>
                <a:gd name="T108" fmla="*/ 1150 w 3824"/>
                <a:gd name="T109" fmla="*/ 1443 h 4229"/>
                <a:gd name="T110" fmla="*/ 996 w 3824"/>
                <a:gd name="T111" fmla="*/ 908 h 4229"/>
                <a:gd name="T112" fmla="*/ 1142 w 3824"/>
                <a:gd name="T113" fmla="*/ 286 h 4229"/>
                <a:gd name="T114" fmla="*/ 1549 w 3824"/>
                <a:gd name="T115" fmla="*/ 2 h 4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24" h="4229">
                  <a:moveTo>
                    <a:pt x="3231" y="2171"/>
                  </a:moveTo>
                  <a:lnTo>
                    <a:pt x="3254" y="2223"/>
                  </a:lnTo>
                  <a:lnTo>
                    <a:pt x="3272" y="2278"/>
                  </a:lnTo>
                  <a:lnTo>
                    <a:pt x="3286" y="2332"/>
                  </a:lnTo>
                  <a:lnTo>
                    <a:pt x="3296" y="2387"/>
                  </a:lnTo>
                  <a:lnTo>
                    <a:pt x="3304" y="2440"/>
                  </a:lnTo>
                  <a:lnTo>
                    <a:pt x="3318" y="2562"/>
                  </a:lnTo>
                  <a:lnTo>
                    <a:pt x="3326" y="2687"/>
                  </a:lnTo>
                  <a:lnTo>
                    <a:pt x="3327" y="2813"/>
                  </a:lnTo>
                  <a:lnTo>
                    <a:pt x="3322" y="2940"/>
                  </a:lnTo>
                  <a:lnTo>
                    <a:pt x="3312" y="3068"/>
                  </a:lnTo>
                  <a:lnTo>
                    <a:pt x="3304" y="3129"/>
                  </a:lnTo>
                  <a:lnTo>
                    <a:pt x="3294" y="3190"/>
                  </a:lnTo>
                  <a:lnTo>
                    <a:pt x="3282" y="3252"/>
                  </a:lnTo>
                  <a:lnTo>
                    <a:pt x="3265" y="3313"/>
                  </a:lnTo>
                  <a:lnTo>
                    <a:pt x="3246" y="3373"/>
                  </a:lnTo>
                  <a:lnTo>
                    <a:pt x="3221" y="3431"/>
                  </a:lnTo>
                  <a:lnTo>
                    <a:pt x="3231" y="3431"/>
                  </a:lnTo>
                  <a:lnTo>
                    <a:pt x="3272" y="3431"/>
                  </a:lnTo>
                  <a:lnTo>
                    <a:pt x="3309" y="3430"/>
                  </a:lnTo>
                  <a:lnTo>
                    <a:pt x="3342" y="3425"/>
                  </a:lnTo>
                  <a:lnTo>
                    <a:pt x="3373" y="3419"/>
                  </a:lnTo>
                  <a:lnTo>
                    <a:pt x="3399" y="3408"/>
                  </a:lnTo>
                  <a:lnTo>
                    <a:pt x="3421" y="3393"/>
                  </a:lnTo>
                  <a:lnTo>
                    <a:pt x="3439" y="3372"/>
                  </a:lnTo>
                  <a:lnTo>
                    <a:pt x="3469" y="3323"/>
                  </a:lnTo>
                  <a:lnTo>
                    <a:pt x="3493" y="3271"/>
                  </a:lnTo>
                  <a:lnTo>
                    <a:pt x="3513" y="3215"/>
                  </a:lnTo>
                  <a:lnTo>
                    <a:pt x="3529" y="3157"/>
                  </a:lnTo>
                  <a:lnTo>
                    <a:pt x="3540" y="3096"/>
                  </a:lnTo>
                  <a:lnTo>
                    <a:pt x="3548" y="3033"/>
                  </a:lnTo>
                  <a:lnTo>
                    <a:pt x="3555" y="2970"/>
                  </a:lnTo>
                  <a:lnTo>
                    <a:pt x="3558" y="2904"/>
                  </a:lnTo>
                  <a:lnTo>
                    <a:pt x="3559" y="2839"/>
                  </a:lnTo>
                  <a:lnTo>
                    <a:pt x="3559" y="2773"/>
                  </a:lnTo>
                  <a:lnTo>
                    <a:pt x="3560" y="2717"/>
                  </a:lnTo>
                  <a:lnTo>
                    <a:pt x="3560" y="2678"/>
                  </a:lnTo>
                  <a:lnTo>
                    <a:pt x="3560" y="2636"/>
                  </a:lnTo>
                  <a:lnTo>
                    <a:pt x="3559" y="2594"/>
                  </a:lnTo>
                  <a:lnTo>
                    <a:pt x="3558" y="2550"/>
                  </a:lnTo>
                  <a:lnTo>
                    <a:pt x="3553" y="2506"/>
                  </a:lnTo>
                  <a:lnTo>
                    <a:pt x="3548" y="2462"/>
                  </a:lnTo>
                  <a:lnTo>
                    <a:pt x="3541" y="2420"/>
                  </a:lnTo>
                  <a:lnTo>
                    <a:pt x="3531" y="2380"/>
                  </a:lnTo>
                  <a:lnTo>
                    <a:pt x="3518" y="2343"/>
                  </a:lnTo>
                  <a:lnTo>
                    <a:pt x="3501" y="2309"/>
                  </a:lnTo>
                  <a:lnTo>
                    <a:pt x="3480" y="2279"/>
                  </a:lnTo>
                  <a:lnTo>
                    <a:pt x="3457" y="2254"/>
                  </a:lnTo>
                  <a:lnTo>
                    <a:pt x="3424" y="2230"/>
                  </a:lnTo>
                  <a:lnTo>
                    <a:pt x="3388" y="2211"/>
                  </a:lnTo>
                  <a:lnTo>
                    <a:pt x="3351" y="2195"/>
                  </a:lnTo>
                  <a:lnTo>
                    <a:pt x="3311" y="2185"/>
                  </a:lnTo>
                  <a:lnTo>
                    <a:pt x="3271" y="2176"/>
                  </a:lnTo>
                  <a:lnTo>
                    <a:pt x="3231" y="2171"/>
                  </a:lnTo>
                  <a:close/>
                  <a:moveTo>
                    <a:pt x="1594" y="253"/>
                  </a:moveTo>
                  <a:lnTo>
                    <a:pt x="1566" y="255"/>
                  </a:lnTo>
                  <a:lnTo>
                    <a:pt x="1537" y="266"/>
                  </a:lnTo>
                  <a:lnTo>
                    <a:pt x="1507" y="283"/>
                  </a:lnTo>
                  <a:lnTo>
                    <a:pt x="1478" y="303"/>
                  </a:lnTo>
                  <a:lnTo>
                    <a:pt x="1449" y="328"/>
                  </a:lnTo>
                  <a:lnTo>
                    <a:pt x="1422" y="355"/>
                  </a:lnTo>
                  <a:lnTo>
                    <a:pt x="1395" y="385"/>
                  </a:lnTo>
                  <a:lnTo>
                    <a:pt x="1371" y="417"/>
                  </a:lnTo>
                  <a:lnTo>
                    <a:pt x="1349" y="448"/>
                  </a:lnTo>
                  <a:lnTo>
                    <a:pt x="1320" y="509"/>
                  </a:lnTo>
                  <a:lnTo>
                    <a:pt x="1295" y="570"/>
                  </a:lnTo>
                  <a:lnTo>
                    <a:pt x="1277" y="630"/>
                  </a:lnTo>
                  <a:lnTo>
                    <a:pt x="1263" y="690"/>
                  </a:lnTo>
                  <a:lnTo>
                    <a:pt x="1256" y="751"/>
                  </a:lnTo>
                  <a:lnTo>
                    <a:pt x="1255" y="808"/>
                  </a:lnTo>
                  <a:lnTo>
                    <a:pt x="1262" y="878"/>
                  </a:lnTo>
                  <a:lnTo>
                    <a:pt x="1274" y="948"/>
                  </a:lnTo>
                  <a:lnTo>
                    <a:pt x="1292" y="1016"/>
                  </a:lnTo>
                  <a:lnTo>
                    <a:pt x="1314" y="1086"/>
                  </a:lnTo>
                  <a:lnTo>
                    <a:pt x="1338" y="1157"/>
                  </a:lnTo>
                  <a:lnTo>
                    <a:pt x="1358" y="1217"/>
                  </a:lnTo>
                  <a:lnTo>
                    <a:pt x="1379" y="1277"/>
                  </a:lnTo>
                  <a:lnTo>
                    <a:pt x="1397" y="1340"/>
                  </a:lnTo>
                  <a:lnTo>
                    <a:pt x="1411" y="1403"/>
                  </a:lnTo>
                  <a:lnTo>
                    <a:pt x="1422" y="1466"/>
                  </a:lnTo>
                  <a:lnTo>
                    <a:pt x="1427" y="1532"/>
                  </a:lnTo>
                  <a:lnTo>
                    <a:pt x="1426" y="1599"/>
                  </a:lnTo>
                  <a:lnTo>
                    <a:pt x="1418" y="1656"/>
                  </a:lnTo>
                  <a:lnTo>
                    <a:pt x="1401" y="1713"/>
                  </a:lnTo>
                  <a:lnTo>
                    <a:pt x="1379" y="1766"/>
                  </a:lnTo>
                  <a:lnTo>
                    <a:pt x="1350" y="1818"/>
                  </a:lnTo>
                  <a:lnTo>
                    <a:pt x="1315" y="1864"/>
                  </a:lnTo>
                  <a:lnTo>
                    <a:pt x="1274" y="1910"/>
                  </a:lnTo>
                  <a:lnTo>
                    <a:pt x="1227" y="1949"/>
                  </a:lnTo>
                  <a:lnTo>
                    <a:pt x="1176" y="1985"/>
                  </a:lnTo>
                  <a:lnTo>
                    <a:pt x="1121" y="2016"/>
                  </a:lnTo>
                  <a:lnTo>
                    <a:pt x="1062" y="2041"/>
                  </a:lnTo>
                  <a:lnTo>
                    <a:pt x="997" y="2061"/>
                  </a:lnTo>
                  <a:lnTo>
                    <a:pt x="927" y="2076"/>
                  </a:lnTo>
                  <a:lnTo>
                    <a:pt x="855" y="2090"/>
                  </a:lnTo>
                  <a:lnTo>
                    <a:pt x="783" y="2102"/>
                  </a:lnTo>
                  <a:lnTo>
                    <a:pt x="716" y="2113"/>
                  </a:lnTo>
                  <a:lnTo>
                    <a:pt x="648" y="2126"/>
                  </a:lnTo>
                  <a:lnTo>
                    <a:pt x="583" y="2141"/>
                  </a:lnTo>
                  <a:lnTo>
                    <a:pt x="518" y="2159"/>
                  </a:lnTo>
                  <a:lnTo>
                    <a:pt x="456" y="2180"/>
                  </a:lnTo>
                  <a:lnTo>
                    <a:pt x="399" y="2209"/>
                  </a:lnTo>
                  <a:lnTo>
                    <a:pt x="371" y="2224"/>
                  </a:lnTo>
                  <a:lnTo>
                    <a:pt x="343" y="2243"/>
                  </a:lnTo>
                  <a:lnTo>
                    <a:pt x="319" y="2267"/>
                  </a:lnTo>
                  <a:lnTo>
                    <a:pt x="296" y="2293"/>
                  </a:lnTo>
                  <a:lnTo>
                    <a:pt x="279" y="2321"/>
                  </a:lnTo>
                  <a:lnTo>
                    <a:pt x="266" y="2353"/>
                  </a:lnTo>
                  <a:lnTo>
                    <a:pt x="259" y="2387"/>
                  </a:lnTo>
                  <a:lnTo>
                    <a:pt x="261" y="2424"/>
                  </a:lnTo>
                  <a:lnTo>
                    <a:pt x="263" y="2444"/>
                  </a:lnTo>
                  <a:lnTo>
                    <a:pt x="270" y="2466"/>
                  </a:lnTo>
                  <a:lnTo>
                    <a:pt x="279" y="2487"/>
                  </a:lnTo>
                  <a:lnTo>
                    <a:pt x="290" y="2507"/>
                  </a:lnTo>
                  <a:lnTo>
                    <a:pt x="305" y="2525"/>
                  </a:lnTo>
                  <a:lnTo>
                    <a:pt x="324" y="2542"/>
                  </a:lnTo>
                  <a:lnTo>
                    <a:pt x="347" y="2554"/>
                  </a:lnTo>
                  <a:lnTo>
                    <a:pt x="376" y="2562"/>
                  </a:lnTo>
                  <a:lnTo>
                    <a:pt x="408" y="2573"/>
                  </a:lnTo>
                  <a:lnTo>
                    <a:pt x="433" y="2591"/>
                  </a:lnTo>
                  <a:lnTo>
                    <a:pt x="454" y="2611"/>
                  </a:lnTo>
                  <a:lnTo>
                    <a:pt x="467" y="2637"/>
                  </a:lnTo>
                  <a:lnTo>
                    <a:pt x="474" y="2666"/>
                  </a:lnTo>
                  <a:lnTo>
                    <a:pt x="477" y="2695"/>
                  </a:lnTo>
                  <a:lnTo>
                    <a:pt x="473" y="2726"/>
                  </a:lnTo>
                  <a:lnTo>
                    <a:pt x="463" y="2756"/>
                  </a:lnTo>
                  <a:lnTo>
                    <a:pt x="450" y="2787"/>
                  </a:lnTo>
                  <a:lnTo>
                    <a:pt x="436" y="2807"/>
                  </a:lnTo>
                  <a:lnTo>
                    <a:pt x="427" y="2833"/>
                  </a:lnTo>
                  <a:lnTo>
                    <a:pt x="422" y="2863"/>
                  </a:lnTo>
                  <a:lnTo>
                    <a:pt x="422" y="2896"/>
                  </a:lnTo>
                  <a:lnTo>
                    <a:pt x="425" y="2929"/>
                  </a:lnTo>
                  <a:lnTo>
                    <a:pt x="432" y="2962"/>
                  </a:lnTo>
                  <a:lnTo>
                    <a:pt x="447" y="2999"/>
                  </a:lnTo>
                  <a:lnTo>
                    <a:pt x="467" y="3033"/>
                  </a:lnTo>
                  <a:lnTo>
                    <a:pt x="492" y="3062"/>
                  </a:lnTo>
                  <a:lnTo>
                    <a:pt x="524" y="3086"/>
                  </a:lnTo>
                  <a:lnTo>
                    <a:pt x="561" y="3108"/>
                  </a:lnTo>
                  <a:lnTo>
                    <a:pt x="603" y="3124"/>
                  </a:lnTo>
                  <a:lnTo>
                    <a:pt x="630" y="3133"/>
                  </a:lnTo>
                  <a:lnTo>
                    <a:pt x="655" y="3146"/>
                  </a:lnTo>
                  <a:lnTo>
                    <a:pt x="676" y="3168"/>
                  </a:lnTo>
                  <a:lnTo>
                    <a:pt x="692" y="3194"/>
                  </a:lnTo>
                  <a:lnTo>
                    <a:pt x="702" y="3222"/>
                  </a:lnTo>
                  <a:lnTo>
                    <a:pt x="705" y="3249"/>
                  </a:lnTo>
                  <a:lnTo>
                    <a:pt x="703" y="3276"/>
                  </a:lnTo>
                  <a:lnTo>
                    <a:pt x="694" y="3301"/>
                  </a:lnTo>
                  <a:lnTo>
                    <a:pt x="680" y="3323"/>
                  </a:lnTo>
                  <a:lnTo>
                    <a:pt x="672" y="3341"/>
                  </a:lnTo>
                  <a:lnTo>
                    <a:pt x="666" y="3363"/>
                  </a:lnTo>
                  <a:lnTo>
                    <a:pt x="663" y="3389"/>
                  </a:lnTo>
                  <a:lnTo>
                    <a:pt x="666" y="3416"/>
                  </a:lnTo>
                  <a:lnTo>
                    <a:pt x="672" y="3446"/>
                  </a:lnTo>
                  <a:lnTo>
                    <a:pt x="681" y="3476"/>
                  </a:lnTo>
                  <a:lnTo>
                    <a:pt x="694" y="3505"/>
                  </a:lnTo>
                  <a:lnTo>
                    <a:pt x="712" y="3534"/>
                  </a:lnTo>
                  <a:lnTo>
                    <a:pt x="731" y="3557"/>
                  </a:lnTo>
                  <a:lnTo>
                    <a:pt x="753" y="3573"/>
                  </a:lnTo>
                  <a:lnTo>
                    <a:pt x="775" y="3584"/>
                  </a:lnTo>
                  <a:lnTo>
                    <a:pt x="798" y="3588"/>
                  </a:lnTo>
                  <a:lnTo>
                    <a:pt x="807" y="3587"/>
                  </a:lnTo>
                  <a:lnTo>
                    <a:pt x="815" y="3587"/>
                  </a:lnTo>
                  <a:lnTo>
                    <a:pt x="820" y="3584"/>
                  </a:lnTo>
                  <a:lnTo>
                    <a:pt x="827" y="3584"/>
                  </a:lnTo>
                  <a:lnTo>
                    <a:pt x="851" y="3587"/>
                  </a:lnTo>
                  <a:lnTo>
                    <a:pt x="876" y="3591"/>
                  </a:lnTo>
                  <a:lnTo>
                    <a:pt x="902" y="3601"/>
                  </a:lnTo>
                  <a:lnTo>
                    <a:pt x="925" y="3613"/>
                  </a:lnTo>
                  <a:lnTo>
                    <a:pt x="946" y="3631"/>
                  </a:lnTo>
                  <a:lnTo>
                    <a:pt x="964" y="3651"/>
                  </a:lnTo>
                  <a:lnTo>
                    <a:pt x="975" y="3674"/>
                  </a:lnTo>
                  <a:lnTo>
                    <a:pt x="980" y="3700"/>
                  </a:lnTo>
                  <a:lnTo>
                    <a:pt x="979" y="3726"/>
                  </a:lnTo>
                  <a:lnTo>
                    <a:pt x="971" y="3752"/>
                  </a:lnTo>
                  <a:lnTo>
                    <a:pt x="962" y="3783"/>
                  </a:lnTo>
                  <a:lnTo>
                    <a:pt x="958" y="3813"/>
                  </a:lnTo>
                  <a:lnTo>
                    <a:pt x="960" y="3843"/>
                  </a:lnTo>
                  <a:lnTo>
                    <a:pt x="967" y="3870"/>
                  </a:lnTo>
                  <a:lnTo>
                    <a:pt x="978" y="3895"/>
                  </a:lnTo>
                  <a:lnTo>
                    <a:pt x="991" y="3914"/>
                  </a:lnTo>
                  <a:lnTo>
                    <a:pt x="1009" y="3928"/>
                  </a:lnTo>
                  <a:lnTo>
                    <a:pt x="1031" y="3939"/>
                  </a:lnTo>
                  <a:lnTo>
                    <a:pt x="1056" y="3944"/>
                  </a:lnTo>
                  <a:lnTo>
                    <a:pt x="1105" y="3954"/>
                  </a:lnTo>
                  <a:lnTo>
                    <a:pt x="1151" y="3958"/>
                  </a:lnTo>
                  <a:lnTo>
                    <a:pt x="1198" y="3960"/>
                  </a:lnTo>
                  <a:lnTo>
                    <a:pt x="1245" y="3960"/>
                  </a:lnTo>
                  <a:lnTo>
                    <a:pt x="1384" y="3948"/>
                  </a:lnTo>
                  <a:lnTo>
                    <a:pt x="1525" y="3933"/>
                  </a:lnTo>
                  <a:lnTo>
                    <a:pt x="1667" y="3915"/>
                  </a:lnTo>
                  <a:lnTo>
                    <a:pt x="1808" y="3893"/>
                  </a:lnTo>
                  <a:lnTo>
                    <a:pt x="1897" y="3873"/>
                  </a:lnTo>
                  <a:lnTo>
                    <a:pt x="1966" y="3858"/>
                  </a:lnTo>
                  <a:lnTo>
                    <a:pt x="2031" y="3843"/>
                  </a:lnTo>
                  <a:lnTo>
                    <a:pt x="2071" y="3821"/>
                  </a:lnTo>
                  <a:lnTo>
                    <a:pt x="2114" y="3794"/>
                  </a:lnTo>
                  <a:lnTo>
                    <a:pt x="2158" y="3763"/>
                  </a:lnTo>
                  <a:lnTo>
                    <a:pt x="2201" y="3732"/>
                  </a:lnTo>
                  <a:lnTo>
                    <a:pt x="2245" y="3699"/>
                  </a:lnTo>
                  <a:lnTo>
                    <a:pt x="2315" y="3647"/>
                  </a:lnTo>
                  <a:lnTo>
                    <a:pt x="2341" y="3624"/>
                  </a:lnTo>
                  <a:lnTo>
                    <a:pt x="2369" y="3599"/>
                  </a:lnTo>
                  <a:lnTo>
                    <a:pt x="2399" y="3572"/>
                  </a:lnTo>
                  <a:lnTo>
                    <a:pt x="2430" y="3546"/>
                  </a:lnTo>
                  <a:lnTo>
                    <a:pt x="2463" y="3521"/>
                  </a:lnTo>
                  <a:lnTo>
                    <a:pt x="2499" y="3501"/>
                  </a:lnTo>
                  <a:lnTo>
                    <a:pt x="2537" y="3486"/>
                  </a:lnTo>
                  <a:lnTo>
                    <a:pt x="2574" y="3468"/>
                  </a:lnTo>
                  <a:lnTo>
                    <a:pt x="2613" y="3457"/>
                  </a:lnTo>
                  <a:lnTo>
                    <a:pt x="2650" y="3450"/>
                  </a:lnTo>
                  <a:lnTo>
                    <a:pt x="2686" y="3449"/>
                  </a:lnTo>
                  <a:lnTo>
                    <a:pt x="2721" y="3449"/>
                  </a:lnTo>
                  <a:lnTo>
                    <a:pt x="2776" y="3441"/>
                  </a:lnTo>
                  <a:lnTo>
                    <a:pt x="2824" y="3430"/>
                  </a:lnTo>
                  <a:lnTo>
                    <a:pt x="2867" y="3415"/>
                  </a:lnTo>
                  <a:lnTo>
                    <a:pt x="2903" y="3395"/>
                  </a:lnTo>
                  <a:lnTo>
                    <a:pt x="2934" y="3371"/>
                  </a:lnTo>
                  <a:lnTo>
                    <a:pt x="2962" y="3342"/>
                  </a:lnTo>
                  <a:lnTo>
                    <a:pt x="2985" y="3306"/>
                  </a:lnTo>
                  <a:lnTo>
                    <a:pt x="3003" y="3265"/>
                  </a:lnTo>
                  <a:lnTo>
                    <a:pt x="3020" y="3218"/>
                  </a:lnTo>
                  <a:lnTo>
                    <a:pt x="3038" y="3140"/>
                  </a:lnTo>
                  <a:lnTo>
                    <a:pt x="3049" y="3059"/>
                  </a:lnTo>
                  <a:lnTo>
                    <a:pt x="3057" y="2978"/>
                  </a:lnTo>
                  <a:lnTo>
                    <a:pt x="3060" y="2896"/>
                  </a:lnTo>
                  <a:lnTo>
                    <a:pt x="3061" y="2817"/>
                  </a:lnTo>
                  <a:lnTo>
                    <a:pt x="3061" y="2739"/>
                  </a:lnTo>
                  <a:lnTo>
                    <a:pt x="3060" y="2706"/>
                  </a:lnTo>
                  <a:lnTo>
                    <a:pt x="3060" y="2657"/>
                  </a:lnTo>
                  <a:lnTo>
                    <a:pt x="3058" y="2606"/>
                  </a:lnTo>
                  <a:lnTo>
                    <a:pt x="3056" y="2554"/>
                  </a:lnTo>
                  <a:lnTo>
                    <a:pt x="3052" y="2502"/>
                  </a:lnTo>
                  <a:lnTo>
                    <a:pt x="3045" y="2450"/>
                  </a:lnTo>
                  <a:lnTo>
                    <a:pt x="3035" y="2398"/>
                  </a:lnTo>
                  <a:lnTo>
                    <a:pt x="3023" y="2349"/>
                  </a:lnTo>
                  <a:lnTo>
                    <a:pt x="3005" y="2301"/>
                  </a:lnTo>
                  <a:lnTo>
                    <a:pt x="2983" y="2256"/>
                  </a:lnTo>
                  <a:lnTo>
                    <a:pt x="2965" y="2232"/>
                  </a:lnTo>
                  <a:lnTo>
                    <a:pt x="2943" y="2213"/>
                  </a:lnTo>
                  <a:lnTo>
                    <a:pt x="2918" y="2198"/>
                  </a:lnTo>
                  <a:lnTo>
                    <a:pt x="2889" y="2187"/>
                  </a:lnTo>
                  <a:lnTo>
                    <a:pt x="2857" y="2179"/>
                  </a:lnTo>
                  <a:lnTo>
                    <a:pt x="2824" y="2171"/>
                  </a:lnTo>
                  <a:lnTo>
                    <a:pt x="2788" y="2164"/>
                  </a:lnTo>
                  <a:lnTo>
                    <a:pt x="2721" y="2150"/>
                  </a:lnTo>
                  <a:lnTo>
                    <a:pt x="2659" y="2133"/>
                  </a:lnTo>
                  <a:lnTo>
                    <a:pt x="2601" y="2108"/>
                  </a:lnTo>
                  <a:lnTo>
                    <a:pt x="2545" y="2078"/>
                  </a:lnTo>
                  <a:lnTo>
                    <a:pt x="2493" y="2042"/>
                  </a:lnTo>
                  <a:lnTo>
                    <a:pt x="2482" y="2037"/>
                  </a:lnTo>
                  <a:lnTo>
                    <a:pt x="2470" y="2026"/>
                  </a:lnTo>
                  <a:lnTo>
                    <a:pt x="2460" y="2012"/>
                  </a:lnTo>
                  <a:lnTo>
                    <a:pt x="2435" y="1992"/>
                  </a:lnTo>
                  <a:lnTo>
                    <a:pt x="2412" y="1970"/>
                  </a:lnTo>
                  <a:lnTo>
                    <a:pt x="2390" y="1946"/>
                  </a:lnTo>
                  <a:lnTo>
                    <a:pt x="2370" y="1922"/>
                  </a:lnTo>
                  <a:lnTo>
                    <a:pt x="2288" y="1832"/>
                  </a:lnTo>
                  <a:lnTo>
                    <a:pt x="2210" y="1741"/>
                  </a:lnTo>
                  <a:lnTo>
                    <a:pt x="2136" y="1651"/>
                  </a:lnTo>
                  <a:lnTo>
                    <a:pt x="2067" y="1562"/>
                  </a:lnTo>
                  <a:lnTo>
                    <a:pt x="2004" y="1474"/>
                  </a:lnTo>
                  <a:lnTo>
                    <a:pt x="1935" y="1375"/>
                  </a:lnTo>
                  <a:lnTo>
                    <a:pt x="1895" y="1317"/>
                  </a:lnTo>
                  <a:lnTo>
                    <a:pt x="1855" y="1260"/>
                  </a:lnTo>
                  <a:lnTo>
                    <a:pt x="1816" y="1201"/>
                  </a:lnTo>
                  <a:lnTo>
                    <a:pt x="1780" y="1141"/>
                  </a:lnTo>
                  <a:lnTo>
                    <a:pt x="1747" y="1078"/>
                  </a:lnTo>
                  <a:lnTo>
                    <a:pt x="1717" y="1013"/>
                  </a:lnTo>
                  <a:lnTo>
                    <a:pt x="1691" y="945"/>
                  </a:lnTo>
                  <a:lnTo>
                    <a:pt x="1671" y="875"/>
                  </a:lnTo>
                  <a:lnTo>
                    <a:pt x="1657" y="805"/>
                  </a:lnTo>
                  <a:lnTo>
                    <a:pt x="1648" y="738"/>
                  </a:lnTo>
                  <a:lnTo>
                    <a:pt x="1644" y="671"/>
                  </a:lnTo>
                  <a:lnTo>
                    <a:pt x="1644" y="604"/>
                  </a:lnTo>
                  <a:lnTo>
                    <a:pt x="1645" y="537"/>
                  </a:lnTo>
                  <a:lnTo>
                    <a:pt x="1648" y="466"/>
                  </a:lnTo>
                  <a:lnTo>
                    <a:pt x="1649" y="444"/>
                  </a:lnTo>
                  <a:lnTo>
                    <a:pt x="1651" y="414"/>
                  </a:lnTo>
                  <a:lnTo>
                    <a:pt x="1652" y="385"/>
                  </a:lnTo>
                  <a:lnTo>
                    <a:pt x="1652" y="357"/>
                  </a:lnTo>
                  <a:lnTo>
                    <a:pt x="1651" y="331"/>
                  </a:lnTo>
                  <a:lnTo>
                    <a:pt x="1646" y="306"/>
                  </a:lnTo>
                  <a:lnTo>
                    <a:pt x="1641" y="286"/>
                  </a:lnTo>
                  <a:lnTo>
                    <a:pt x="1633" y="270"/>
                  </a:lnTo>
                  <a:lnTo>
                    <a:pt x="1620" y="258"/>
                  </a:lnTo>
                  <a:lnTo>
                    <a:pt x="1606" y="253"/>
                  </a:lnTo>
                  <a:lnTo>
                    <a:pt x="1601" y="253"/>
                  </a:lnTo>
                  <a:lnTo>
                    <a:pt x="1594" y="253"/>
                  </a:lnTo>
                  <a:close/>
                  <a:moveTo>
                    <a:pt x="1597" y="0"/>
                  </a:moveTo>
                  <a:lnTo>
                    <a:pt x="1644" y="2"/>
                  </a:lnTo>
                  <a:lnTo>
                    <a:pt x="1688" y="11"/>
                  </a:lnTo>
                  <a:lnTo>
                    <a:pt x="1728" y="26"/>
                  </a:lnTo>
                  <a:lnTo>
                    <a:pt x="1765" y="43"/>
                  </a:lnTo>
                  <a:lnTo>
                    <a:pt x="1798" y="68"/>
                  </a:lnTo>
                  <a:lnTo>
                    <a:pt x="1827" y="97"/>
                  </a:lnTo>
                  <a:lnTo>
                    <a:pt x="1853" y="131"/>
                  </a:lnTo>
                  <a:lnTo>
                    <a:pt x="1875" y="169"/>
                  </a:lnTo>
                  <a:lnTo>
                    <a:pt x="1892" y="212"/>
                  </a:lnTo>
                  <a:lnTo>
                    <a:pt x="1906" y="266"/>
                  </a:lnTo>
                  <a:lnTo>
                    <a:pt x="1914" y="321"/>
                  </a:lnTo>
                  <a:lnTo>
                    <a:pt x="1915" y="374"/>
                  </a:lnTo>
                  <a:lnTo>
                    <a:pt x="1914" y="429"/>
                  </a:lnTo>
                  <a:lnTo>
                    <a:pt x="1911" y="485"/>
                  </a:lnTo>
                  <a:lnTo>
                    <a:pt x="1910" y="519"/>
                  </a:lnTo>
                  <a:lnTo>
                    <a:pt x="1908" y="556"/>
                  </a:lnTo>
                  <a:lnTo>
                    <a:pt x="1907" y="630"/>
                  </a:lnTo>
                  <a:lnTo>
                    <a:pt x="1913" y="701"/>
                  </a:lnTo>
                  <a:lnTo>
                    <a:pt x="1921" y="767"/>
                  </a:lnTo>
                  <a:lnTo>
                    <a:pt x="1936" y="830"/>
                  </a:lnTo>
                  <a:lnTo>
                    <a:pt x="1957" y="892"/>
                  </a:lnTo>
                  <a:lnTo>
                    <a:pt x="1991" y="978"/>
                  </a:lnTo>
                  <a:lnTo>
                    <a:pt x="2033" y="1060"/>
                  </a:lnTo>
                  <a:lnTo>
                    <a:pt x="2081" y="1141"/>
                  </a:lnTo>
                  <a:lnTo>
                    <a:pt x="2132" y="1217"/>
                  </a:lnTo>
                  <a:lnTo>
                    <a:pt x="2186" y="1290"/>
                  </a:lnTo>
                  <a:lnTo>
                    <a:pt x="2238" y="1358"/>
                  </a:lnTo>
                  <a:lnTo>
                    <a:pt x="2290" y="1421"/>
                  </a:lnTo>
                  <a:lnTo>
                    <a:pt x="2355" y="1502"/>
                  </a:lnTo>
                  <a:lnTo>
                    <a:pt x="2409" y="1570"/>
                  </a:lnTo>
                  <a:lnTo>
                    <a:pt x="2464" y="1637"/>
                  </a:lnTo>
                  <a:lnTo>
                    <a:pt x="2522" y="1703"/>
                  </a:lnTo>
                  <a:lnTo>
                    <a:pt x="2581" y="1766"/>
                  </a:lnTo>
                  <a:lnTo>
                    <a:pt x="2643" y="1825"/>
                  </a:lnTo>
                  <a:lnTo>
                    <a:pt x="2683" y="1851"/>
                  </a:lnTo>
                  <a:lnTo>
                    <a:pt x="2725" y="1870"/>
                  </a:lnTo>
                  <a:lnTo>
                    <a:pt x="2772" y="1884"/>
                  </a:lnTo>
                  <a:lnTo>
                    <a:pt x="2823" y="1894"/>
                  </a:lnTo>
                  <a:lnTo>
                    <a:pt x="2850" y="1900"/>
                  </a:lnTo>
                  <a:lnTo>
                    <a:pt x="2874" y="1907"/>
                  </a:lnTo>
                  <a:lnTo>
                    <a:pt x="2883" y="1910"/>
                  </a:lnTo>
                  <a:lnTo>
                    <a:pt x="2893" y="1911"/>
                  </a:lnTo>
                  <a:lnTo>
                    <a:pt x="2900" y="1912"/>
                  </a:lnTo>
                  <a:lnTo>
                    <a:pt x="2970" y="1907"/>
                  </a:lnTo>
                  <a:lnTo>
                    <a:pt x="3045" y="1903"/>
                  </a:lnTo>
                  <a:lnTo>
                    <a:pt x="3120" y="1901"/>
                  </a:lnTo>
                  <a:lnTo>
                    <a:pt x="3163" y="1903"/>
                  </a:lnTo>
                  <a:lnTo>
                    <a:pt x="3207" y="1904"/>
                  </a:lnTo>
                  <a:lnTo>
                    <a:pt x="3254" y="1908"/>
                  </a:lnTo>
                  <a:lnTo>
                    <a:pt x="3304" y="1914"/>
                  </a:lnTo>
                  <a:lnTo>
                    <a:pt x="3354" y="1923"/>
                  </a:lnTo>
                  <a:lnTo>
                    <a:pt x="3403" y="1936"/>
                  </a:lnTo>
                  <a:lnTo>
                    <a:pt x="3453" y="1952"/>
                  </a:lnTo>
                  <a:lnTo>
                    <a:pt x="3502" y="1972"/>
                  </a:lnTo>
                  <a:lnTo>
                    <a:pt x="3551" y="1997"/>
                  </a:lnTo>
                  <a:lnTo>
                    <a:pt x="3596" y="2029"/>
                  </a:lnTo>
                  <a:lnTo>
                    <a:pt x="3639" y="2066"/>
                  </a:lnTo>
                  <a:lnTo>
                    <a:pt x="3676" y="2102"/>
                  </a:lnTo>
                  <a:lnTo>
                    <a:pt x="3709" y="2145"/>
                  </a:lnTo>
                  <a:lnTo>
                    <a:pt x="3735" y="2190"/>
                  </a:lnTo>
                  <a:lnTo>
                    <a:pt x="3759" y="2239"/>
                  </a:lnTo>
                  <a:lnTo>
                    <a:pt x="3777" y="2290"/>
                  </a:lnTo>
                  <a:lnTo>
                    <a:pt x="3792" y="2342"/>
                  </a:lnTo>
                  <a:lnTo>
                    <a:pt x="3803" y="2397"/>
                  </a:lnTo>
                  <a:lnTo>
                    <a:pt x="3811" y="2450"/>
                  </a:lnTo>
                  <a:lnTo>
                    <a:pt x="3817" y="2505"/>
                  </a:lnTo>
                  <a:lnTo>
                    <a:pt x="3821" y="2559"/>
                  </a:lnTo>
                  <a:lnTo>
                    <a:pt x="3824" y="2613"/>
                  </a:lnTo>
                  <a:lnTo>
                    <a:pt x="3824" y="2665"/>
                  </a:lnTo>
                  <a:lnTo>
                    <a:pt x="3824" y="2714"/>
                  </a:lnTo>
                  <a:lnTo>
                    <a:pt x="3824" y="2761"/>
                  </a:lnTo>
                  <a:lnTo>
                    <a:pt x="3824" y="2773"/>
                  </a:lnTo>
                  <a:lnTo>
                    <a:pt x="3822" y="2844"/>
                  </a:lnTo>
                  <a:lnTo>
                    <a:pt x="3821" y="2917"/>
                  </a:lnTo>
                  <a:lnTo>
                    <a:pt x="3817" y="2988"/>
                  </a:lnTo>
                  <a:lnTo>
                    <a:pt x="3811" y="3057"/>
                  </a:lnTo>
                  <a:lnTo>
                    <a:pt x="3802" y="3126"/>
                  </a:lnTo>
                  <a:lnTo>
                    <a:pt x="3791" y="3194"/>
                  </a:lnTo>
                  <a:lnTo>
                    <a:pt x="3775" y="3260"/>
                  </a:lnTo>
                  <a:lnTo>
                    <a:pt x="3758" y="3323"/>
                  </a:lnTo>
                  <a:lnTo>
                    <a:pt x="3734" y="3383"/>
                  </a:lnTo>
                  <a:lnTo>
                    <a:pt x="3707" y="3441"/>
                  </a:lnTo>
                  <a:lnTo>
                    <a:pt x="3675" y="3494"/>
                  </a:lnTo>
                  <a:lnTo>
                    <a:pt x="3636" y="3543"/>
                  </a:lnTo>
                  <a:lnTo>
                    <a:pt x="3602" y="3580"/>
                  </a:lnTo>
                  <a:lnTo>
                    <a:pt x="3563" y="3612"/>
                  </a:lnTo>
                  <a:lnTo>
                    <a:pt x="3523" y="3636"/>
                  </a:lnTo>
                  <a:lnTo>
                    <a:pt x="3480" y="3655"/>
                  </a:lnTo>
                  <a:lnTo>
                    <a:pt x="3436" y="3670"/>
                  </a:lnTo>
                  <a:lnTo>
                    <a:pt x="3392" y="3681"/>
                  </a:lnTo>
                  <a:lnTo>
                    <a:pt x="3348" y="3688"/>
                  </a:lnTo>
                  <a:lnTo>
                    <a:pt x="3303" y="3694"/>
                  </a:lnTo>
                  <a:lnTo>
                    <a:pt x="3260" y="3695"/>
                  </a:lnTo>
                  <a:lnTo>
                    <a:pt x="3218" y="3696"/>
                  </a:lnTo>
                  <a:lnTo>
                    <a:pt x="3134" y="3694"/>
                  </a:lnTo>
                  <a:lnTo>
                    <a:pt x="3052" y="3690"/>
                  </a:lnTo>
                  <a:lnTo>
                    <a:pt x="2983" y="3685"/>
                  </a:lnTo>
                  <a:lnTo>
                    <a:pt x="2918" y="3684"/>
                  </a:lnTo>
                  <a:lnTo>
                    <a:pt x="2897" y="3684"/>
                  </a:lnTo>
                  <a:lnTo>
                    <a:pt x="2838" y="3694"/>
                  </a:lnTo>
                  <a:lnTo>
                    <a:pt x="2777" y="3700"/>
                  </a:lnTo>
                  <a:lnTo>
                    <a:pt x="2721" y="3707"/>
                  </a:lnTo>
                  <a:lnTo>
                    <a:pt x="2661" y="3717"/>
                  </a:lnTo>
                  <a:lnTo>
                    <a:pt x="2634" y="3725"/>
                  </a:lnTo>
                  <a:lnTo>
                    <a:pt x="2606" y="3742"/>
                  </a:lnTo>
                  <a:lnTo>
                    <a:pt x="2579" y="3762"/>
                  </a:lnTo>
                  <a:lnTo>
                    <a:pt x="2551" y="3785"/>
                  </a:lnTo>
                  <a:lnTo>
                    <a:pt x="2523" y="3811"/>
                  </a:lnTo>
                  <a:lnTo>
                    <a:pt x="2485" y="3847"/>
                  </a:lnTo>
                  <a:lnTo>
                    <a:pt x="2446" y="3878"/>
                  </a:lnTo>
                  <a:lnTo>
                    <a:pt x="2370" y="3932"/>
                  </a:lnTo>
                  <a:lnTo>
                    <a:pt x="2311" y="3975"/>
                  </a:lnTo>
                  <a:lnTo>
                    <a:pt x="2249" y="4017"/>
                  </a:lnTo>
                  <a:lnTo>
                    <a:pt x="2186" y="4055"/>
                  </a:lnTo>
                  <a:lnTo>
                    <a:pt x="2118" y="4089"/>
                  </a:lnTo>
                  <a:lnTo>
                    <a:pt x="2049" y="4114"/>
                  </a:lnTo>
                  <a:lnTo>
                    <a:pt x="1977" y="4133"/>
                  </a:lnTo>
                  <a:lnTo>
                    <a:pt x="1904" y="4148"/>
                  </a:lnTo>
                  <a:lnTo>
                    <a:pt x="1830" y="4159"/>
                  </a:lnTo>
                  <a:lnTo>
                    <a:pt x="1757" y="4168"/>
                  </a:lnTo>
                  <a:lnTo>
                    <a:pt x="1668" y="4181"/>
                  </a:lnTo>
                  <a:lnTo>
                    <a:pt x="1583" y="4194"/>
                  </a:lnTo>
                  <a:lnTo>
                    <a:pt x="1531" y="4201"/>
                  </a:lnTo>
                  <a:lnTo>
                    <a:pt x="1482" y="4205"/>
                  </a:lnTo>
                  <a:lnTo>
                    <a:pt x="1386" y="4216"/>
                  </a:lnTo>
                  <a:lnTo>
                    <a:pt x="1288" y="4225"/>
                  </a:lnTo>
                  <a:lnTo>
                    <a:pt x="1190" y="4229"/>
                  </a:lnTo>
                  <a:lnTo>
                    <a:pt x="1125" y="4226"/>
                  </a:lnTo>
                  <a:lnTo>
                    <a:pt x="1066" y="4222"/>
                  </a:lnTo>
                  <a:lnTo>
                    <a:pt x="1011" y="4212"/>
                  </a:lnTo>
                  <a:lnTo>
                    <a:pt x="954" y="4193"/>
                  </a:lnTo>
                  <a:lnTo>
                    <a:pt x="902" y="4167"/>
                  </a:lnTo>
                  <a:lnTo>
                    <a:pt x="856" y="4137"/>
                  </a:lnTo>
                  <a:lnTo>
                    <a:pt x="814" y="4103"/>
                  </a:lnTo>
                  <a:lnTo>
                    <a:pt x="778" y="4063"/>
                  </a:lnTo>
                  <a:lnTo>
                    <a:pt x="747" y="4021"/>
                  </a:lnTo>
                  <a:lnTo>
                    <a:pt x="724" y="3974"/>
                  </a:lnTo>
                  <a:lnTo>
                    <a:pt x="706" y="3925"/>
                  </a:lnTo>
                  <a:lnTo>
                    <a:pt x="695" y="3874"/>
                  </a:lnTo>
                  <a:lnTo>
                    <a:pt x="692" y="3821"/>
                  </a:lnTo>
                  <a:lnTo>
                    <a:pt x="644" y="3798"/>
                  </a:lnTo>
                  <a:lnTo>
                    <a:pt x="597" y="3769"/>
                  </a:lnTo>
                  <a:lnTo>
                    <a:pt x="554" y="3732"/>
                  </a:lnTo>
                  <a:lnTo>
                    <a:pt x="514" y="3691"/>
                  </a:lnTo>
                  <a:lnTo>
                    <a:pt x="480" y="3646"/>
                  </a:lnTo>
                  <a:lnTo>
                    <a:pt x="450" y="3595"/>
                  </a:lnTo>
                  <a:lnTo>
                    <a:pt x="426" y="3547"/>
                  </a:lnTo>
                  <a:lnTo>
                    <a:pt x="410" y="3499"/>
                  </a:lnTo>
                  <a:lnTo>
                    <a:pt x="399" y="3451"/>
                  </a:lnTo>
                  <a:lnTo>
                    <a:pt x="393" y="3404"/>
                  </a:lnTo>
                  <a:lnTo>
                    <a:pt x="394" y="3357"/>
                  </a:lnTo>
                  <a:lnTo>
                    <a:pt x="400" y="3312"/>
                  </a:lnTo>
                  <a:lnTo>
                    <a:pt x="352" y="3276"/>
                  </a:lnTo>
                  <a:lnTo>
                    <a:pt x="307" y="3235"/>
                  </a:lnTo>
                  <a:lnTo>
                    <a:pt x="268" y="3192"/>
                  </a:lnTo>
                  <a:lnTo>
                    <a:pt x="234" y="3144"/>
                  </a:lnTo>
                  <a:lnTo>
                    <a:pt x="205" y="3093"/>
                  </a:lnTo>
                  <a:lnTo>
                    <a:pt x="183" y="3040"/>
                  </a:lnTo>
                  <a:lnTo>
                    <a:pt x="167" y="2985"/>
                  </a:lnTo>
                  <a:lnTo>
                    <a:pt x="157" y="2930"/>
                  </a:lnTo>
                  <a:lnTo>
                    <a:pt x="153" y="2875"/>
                  </a:lnTo>
                  <a:lnTo>
                    <a:pt x="157" y="2819"/>
                  </a:lnTo>
                  <a:lnTo>
                    <a:pt x="167" y="2766"/>
                  </a:lnTo>
                  <a:lnTo>
                    <a:pt x="128" y="2735"/>
                  </a:lnTo>
                  <a:lnTo>
                    <a:pt x="94" y="2696"/>
                  </a:lnTo>
                  <a:lnTo>
                    <a:pt x="63" y="2654"/>
                  </a:lnTo>
                  <a:lnTo>
                    <a:pt x="40" y="2606"/>
                  </a:lnTo>
                  <a:lnTo>
                    <a:pt x="21" y="2554"/>
                  </a:lnTo>
                  <a:lnTo>
                    <a:pt x="7" y="2499"/>
                  </a:lnTo>
                  <a:lnTo>
                    <a:pt x="1" y="2444"/>
                  </a:lnTo>
                  <a:lnTo>
                    <a:pt x="0" y="2391"/>
                  </a:lnTo>
                  <a:lnTo>
                    <a:pt x="4" y="2338"/>
                  </a:lnTo>
                  <a:lnTo>
                    <a:pt x="14" y="2286"/>
                  </a:lnTo>
                  <a:lnTo>
                    <a:pt x="29" y="2237"/>
                  </a:lnTo>
                  <a:lnTo>
                    <a:pt x="48" y="2189"/>
                  </a:lnTo>
                  <a:lnTo>
                    <a:pt x="73" y="2143"/>
                  </a:lnTo>
                  <a:lnTo>
                    <a:pt x="101" y="2102"/>
                  </a:lnTo>
                  <a:lnTo>
                    <a:pt x="134" y="2066"/>
                  </a:lnTo>
                  <a:lnTo>
                    <a:pt x="177" y="2030"/>
                  </a:lnTo>
                  <a:lnTo>
                    <a:pt x="222" y="1998"/>
                  </a:lnTo>
                  <a:lnTo>
                    <a:pt x="270" y="1972"/>
                  </a:lnTo>
                  <a:lnTo>
                    <a:pt x="320" y="1951"/>
                  </a:lnTo>
                  <a:lnTo>
                    <a:pt x="371" y="1933"/>
                  </a:lnTo>
                  <a:lnTo>
                    <a:pt x="423" y="1918"/>
                  </a:lnTo>
                  <a:lnTo>
                    <a:pt x="476" y="1904"/>
                  </a:lnTo>
                  <a:lnTo>
                    <a:pt x="528" y="1893"/>
                  </a:lnTo>
                  <a:lnTo>
                    <a:pt x="581" y="1885"/>
                  </a:lnTo>
                  <a:lnTo>
                    <a:pt x="632" y="1875"/>
                  </a:lnTo>
                  <a:lnTo>
                    <a:pt x="710" y="1863"/>
                  </a:lnTo>
                  <a:lnTo>
                    <a:pt x="742" y="1855"/>
                  </a:lnTo>
                  <a:lnTo>
                    <a:pt x="778" y="1847"/>
                  </a:lnTo>
                  <a:lnTo>
                    <a:pt x="829" y="1834"/>
                  </a:lnTo>
                  <a:lnTo>
                    <a:pt x="877" y="1822"/>
                  </a:lnTo>
                  <a:lnTo>
                    <a:pt x="922" y="1808"/>
                  </a:lnTo>
                  <a:lnTo>
                    <a:pt x="964" y="1795"/>
                  </a:lnTo>
                  <a:lnTo>
                    <a:pt x="1002" y="1780"/>
                  </a:lnTo>
                  <a:lnTo>
                    <a:pt x="1038" y="1762"/>
                  </a:lnTo>
                  <a:lnTo>
                    <a:pt x="1069" y="1743"/>
                  </a:lnTo>
                  <a:lnTo>
                    <a:pt x="1096" y="1721"/>
                  </a:lnTo>
                  <a:lnTo>
                    <a:pt x="1120" y="1696"/>
                  </a:lnTo>
                  <a:lnTo>
                    <a:pt x="1138" y="1667"/>
                  </a:lnTo>
                  <a:lnTo>
                    <a:pt x="1151" y="1636"/>
                  </a:lnTo>
                  <a:lnTo>
                    <a:pt x="1160" y="1600"/>
                  </a:lnTo>
                  <a:lnTo>
                    <a:pt x="1162" y="1561"/>
                  </a:lnTo>
                  <a:lnTo>
                    <a:pt x="1160" y="1502"/>
                  </a:lnTo>
                  <a:lnTo>
                    <a:pt x="1150" y="1443"/>
                  </a:lnTo>
                  <a:lnTo>
                    <a:pt x="1138" y="1386"/>
                  </a:lnTo>
                  <a:lnTo>
                    <a:pt x="1121" y="1328"/>
                  </a:lnTo>
                  <a:lnTo>
                    <a:pt x="1102" y="1271"/>
                  </a:lnTo>
                  <a:lnTo>
                    <a:pt x="1081" y="1212"/>
                  </a:lnTo>
                  <a:lnTo>
                    <a:pt x="1060" y="1153"/>
                  </a:lnTo>
                  <a:lnTo>
                    <a:pt x="1040" y="1094"/>
                  </a:lnTo>
                  <a:lnTo>
                    <a:pt x="1022" y="1034"/>
                  </a:lnTo>
                  <a:lnTo>
                    <a:pt x="1007" y="971"/>
                  </a:lnTo>
                  <a:lnTo>
                    <a:pt x="996" y="908"/>
                  </a:lnTo>
                  <a:lnTo>
                    <a:pt x="990" y="841"/>
                  </a:lnTo>
                  <a:lnTo>
                    <a:pt x="990" y="773"/>
                  </a:lnTo>
                  <a:lnTo>
                    <a:pt x="997" y="695"/>
                  </a:lnTo>
                  <a:lnTo>
                    <a:pt x="1009" y="619"/>
                  </a:lnTo>
                  <a:lnTo>
                    <a:pt x="1026" y="545"/>
                  </a:lnTo>
                  <a:lnTo>
                    <a:pt x="1048" y="476"/>
                  </a:lnTo>
                  <a:lnTo>
                    <a:pt x="1074" y="409"/>
                  </a:lnTo>
                  <a:lnTo>
                    <a:pt x="1106" y="346"/>
                  </a:lnTo>
                  <a:lnTo>
                    <a:pt x="1142" y="286"/>
                  </a:lnTo>
                  <a:lnTo>
                    <a:pt x="1180" y="231"/>
                  </a:lnTo>
                  <a:lnTo>
                    <a:pt x="1224" y="182"/>
                  </a:lnTo>
                  <a:lnTo>
                    <a:pt x="1271" y="136"/>
                  </a:lnTo>
                  <a:lnTo>
                    <a:pt x="1322" y="97"/>
                  </a:lnTo>
                  <a:lnTo>
                    <a:pt x="1362" y="69"/>
                  </a:lnTo>
                  <a:lnTo>
                    <a:pt x="1406" y="45"/>
                  </a:lnTo>
                  <a:lnTo>
                    <a:pt x="1453" y="26"/>
                  </a:lnTo>
                  <a:lnTo>
                    <a:pt x="1500" y="12"/>
                  </a:lnTo>
                  <a:lnTo>
                    <a:pt x="1549" y="2"/>
                  </a:lnTo>
                  <a:lnTo>
                    <a:pt x="1597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任意多边形: 形状 29">
              <a:extLst>
                <a:ext uri="{FF2B5EF4-FFF2-40B4-BE49-F238E27FC236}">
                  <a16:creationId xmlns:a16="http://schemas.microsoft.com/office/drawing/2014/main" id="{D1F05D40-FEF0-4D6C-B314-BDD5B8F18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6450" y="2588178"/>
              <a:ext cx="236554" cy="238543"/>
            </a:xfrm>
            <a:custGeom>
              <a:avLst/>
              <a:gdLst>
                <a:gd name="T0" fmla="*/ 100 w 101"/>
                <a:gd name="T1" fmla="*/ 50 h 101"/>
                <a:gd name="T2" fmla="*/ 51 w 101"/>
                <a:gd name="T3" fmla="*/ 100 h 101"/>
                <a:gd name="T4" fmla="*/ 1 w 101"/>
                <a:gd name="T5" fmla="*/ 51 h 101"/>
                <a:gd name="T6" fmla="*/ 50 w 101"/>
                <a:gd name="T7" fmla="*/ 1 h 101"/>
                <a:gd name="T8" fmla="*/ 100 w 101"/>
                <a:gd name="T9" fmla="*/ 50 h 101"/>
                <a:gd name="T10" fmla="*/ 20 w 101"/>
                <a:gd name="T11" fmla="*/ 51 h 101"/>
                <a:gd name="T12" fmla="*/ 23 w 101"/>
                <a:gd name="T13" fmla="*/ 37 h 101"/>
                <a:gd name="T14" fmla="*/ 12 w 101"/>
                <a:gd name="T15" fmla="*/ 31 h 101"/>
                <a:gd name="T16" fmla="*/ 7 w 101"/>
                <a:gd name="T17" fmla="*/ 51 h 101"/>
                <a:gd name="T18" fmla="*/ 12 w 101"/>
                <a:gd name="T19" fmla="*/ 70 h 101"/>
                <a:gd name="T20" fmla="*/ 23 w 101"/>
                <a:gd name="T21" fmla="*/ 64 h 101"/>
                <a:gd name="T22" fmla="*/ 20 w 101"/>
                <a:gd name="T23" fmla="*/ 51 h 101"/>
                <a:gd name="T24" fmla="*/ 74 w 101"/>
                <a:gd name="T25" fmla="*/ 51 h 101"/>
                <a:gd name="T26" fmla="*/ 51 w 101"/>
                <a:gd name="T27" fmla="*/ 27 h 101"/>
                <a:gd name="T28" fmla="*/ 27 w 101"/>
                <a:gd name="T29" fmla="*/ 51 h 101"/>
                <a:gd name="T30" fmla="*/ 51 w 101"/>
                <a:gd name="T31" fmla="*/ 74 h 101"/>
                <a:gd name="T32" fmla="*/ 74 w 101"/>
                <a:gd name="T33" fmla="*/ 51 h 101"/>
                <a:gd name="T34" fmla="*/ 31 w 101"/>
                <a:gd name="T35" fmla="*/ 12 h 101"/>
                <a:gd name="T36" fmla="*/ 37 w 101"/>
                <a:gd name="T37" fmla="*/ 23 h 101"/>
                <a:gd name="T38" fmla="*/ 51 w 101"/>
                <a:gd name="T39" fmla="*/ 20 h 101"/>
                <a:gd name="T40" fmla="*/ 64 w 101"/>
                <a:gd name="T41" fmla="*/ 23 h 101"/>
                <a:gd name="T42" fmla="*/ 70 w 101"/>
                <a:gd name="T43" fmla="*/ 12 h 101"/>
                <a:gd name="T44" fmla="*/ 50 w 101"/>
                <a:gd name="T45" fmla="*/ 7 h 101"/>
                <a:gd name="T46" fmla="*/ 31 w 101"/>
                <a:gd name="T47" fmla="*/ 12 h 101"/>
                <a:gd name="T48" fmla="*/ 70 w 101"/>
                <a:gd name="T49" fmla="*/ 89 h 101"/>
                <a:gd name="T50" fmla="*/ 64 w 101"/>
                <a:gd name="T51" fmla="*/ 78 h 101"/>
                <a:gd name="T52" fmla="*/ 51 w 101"/>
                <a:gd name="T53" fmla="*/ 81 h 101"/>
                <a:gd name="T54" fmla="*/ 37 w 101"/>
                <a:gd name="T55" fmla="*/ 78 h 101"/>
                <a:gd name="T56" fmla="*/ 31 w 101"/>
                <a:gd name="T57" fmla="*/ 89 h 101"/>
                <a:gd name="T58" fmla="*/ 51 w 101"/>
                <a:gd name="T59" fmla="*/ 94 h 101"/>
                <a:gd name="T60" fmla="*/ 70 w 101"/>
                <a:gd name="T61" fmla="*/ 89 h 101"/>
                <a:gd name="T62" fmla="*/ 89 w 101"/>
                <a:gd name="T63" fmla="*/ 70 h 101"/>
                <a:gd name="T64" fmla="*/ 94 w 101"/>
                <a:gd name="T65" fmla="*/ 50 h 101"/>
                <a:gd name="T66" fmla="*/ 89 w 101"/>
                <a:gd name="T67" fmla="*/ 31 h 101"/>
                <a:gd name="T68" fmla="*/ 78 w 101"/>
                <a:gd name="T69" fmla="*/ 37 h 101"/>
                <a:gd name="T70" fmla="*/ 81 w 101"/>
                <a:gd name="T71" fmla="*/ 51 h 101"/>
                <a:gd name="T72" fmla="*/ 78 w 101"/>
                <a:gd name="T73" fmla="*/ 64 h 101"/>
                <a:gd name="T74" fmla="*/ 89 w 101"/>
                <a:gd name="T75" fmla="*/ 7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101">
                  <a:moveTo>
                    <a:pt x="100" y="50"/>
                  </a:moveTo>
                  <a:cubicBezTo>
                    <a:pt x="101" y="77"/>
                    <a:pt x="79" y="100"/>
                    <a:pt x="51" y="100"/>
                  </a:cubicBezTo>
                  <a:cubicBezTo>
                    <a:pt x="24" y="101"/>
                    <a:pt x="1" y="79"/>
                    <a:pt x="1" y="51"/>
                  </a:cubicBezTo>
                  <a:cubicBezTo>
                    <a:pt x="0" y="24"/>
                    <a:pt x="22" y="1"/>
                    <a:pt x="50" y="1"/>
                  </a:cubicBezTo>
                  <a:cubicBezTo>
                    <a:pt x="77" y="0"/>
                    <a:pt x="100" y="22"/>
                    <a:pt x="100" y="50"/>
                  </a:cubicBezTo>
                  <a:close/>
                  <a:moveTo>
                    <a:pt x="20" y="51"/>
                  </a:moveTo>
                  <a:cubicBezTo>
                    <a:pt x="20" y="46"/>
                    <a:pt x="21" y="41"/>
                    <a:pt x="23" y="37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9" y="37"/>
                    <a:pt x="7" y="44"/>
                    <a:pt x="7" y="51"/>
                  </a:cubicBezTo>
                  <a:cubicBezTo>
                    <a:pt x="7" y="58"/>
                    <a:pt x="9" y="65"/>
                    <a:pt x="12" y="70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1" y="60"/>
                    <a:pt x="20" y="55"/>
                    <a:pt x="20" y="51"/>
                  </a:cubicBezTo>
                  <a:close/>
                  <a:moveTo>
                    <a:pt x="74" y="51"/>
                  </a:moveTo>
                  <a:cubicBezTo>
                    <a:pt x="74" y="37"/>
                    <a:pt x="64" y="27"/>
                    <a:pt x="51" y="27"/>
                  </a:cubicBezTo>
                  <a:cubicBezTo>
                    <a:pt x="37" y="27"/>
                    <a:pt x="27" y="37"/>
                    <a:pt x="27" y="51"/>
                  </a:cubicBezTo>
                  <a:cubicBezTo>
                    <a:pt x="27" y="64"/>
                    <a:pt x="37" y="74"/>
                    <a:pt x="51" y="74"/>
                  </a:cubicBezTo>
                  <a:cubicBezTo>
                    <a:pt x="64" y="74"/>
                    <a:pt x="74" y="64"/>
                    <a:pt x="74" y="51"/>
                  </a:cubicBezTo>
                  <a:close/>
                  <a:moveTo>
                    <a:pt x="31" y="12"/>
                  </a:moveTo>
                  <a:cubicBezTo>
                    <a:pt x="37" y="23"/>
                    <a:pt x="37" y="23"/>
                    <a:pt x="37" y="23"/>
                  </a:cubicBezTo>
                  <a:cubicBezTo>
                    <a:pt x="41" y="21"/>
                    <a:pt x="46" y="20"/>
                    <a:pt x="51" y="20"/>
                  </a:cubicBezTo>
                  <a:cubicBezTo>
                    <a:pt x="55" y="20"/>
                    <a:pt x="60" y="21"/>
                    <a:pt x="64" y="23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4" y="9"/>
                    <a:pt x="57" y="7"/>
                    <a:pt x="50" y="7"/>
                  </a:cubicBezTo>
                  <a:cubicBezTo>
                    <a:pt x="43" y="8"/>
                    <a:pt x="36" y="9"/>
                    <a:pt x="31" y="12"/>
                  </a:cubicBezTo>
                  <a:close/>
                  <a:moveTo>
                    <a:pt x="70" y="89"/>
                  </a:moveTo>
                  <a:cubicBezTo>
                    <a:pt x="64" y="78"/>
                    <a:pt x="64" y="78"/>
                    <a:pt x="64" y="78"/>
                  </a:cubicBezTo>
                  <a:cubicBezTo>
                    <a:pt x="60" y="80"/>
                    <a:pt x="55" y="81"/>
                    <a:pt x="51" y="81"/>
                  </a:cubicBezTo>
                  <a:cubicBezTo>
                    <a:pt x="46" y="81"/>
                    <a:pt x="41" y="80"/>
                    <a:pt x="37" y="78"/>
                  </a:cubicBezTo>
                  <a:cubicBezTo>
                    <a:pt x="31" y="89"/>
                    <a:pt x="31" y="89"/>
                    <a:pt x="31" y="89"/>
                  </a:cubicBezTo>
                  <a:cubicBezTo>
                    <a:pt x="37" y="92"/>
                    <a:pt x="44" y="94"/>
                    <a:pt x="51" y="94"/>
                  </a:cubicBezTo>
                  <a:cubicBezTo>
                    <a:pt x="58" y="94"/>
                    <a:pt x="65" y="92"/>
                    <a:pt x="70" y="89"/>
                  </a:cubicBezTo>
                  <a:close/>
                  <a:moveTo>
                    <a:pt x="89" y="70"/>
                  </a:moveTo>
                  <a:cubicBezTo>
                    <a:pt x="92" y="64"/>
                    <a:pt x="94" y="57"/>
                    <a:pt x="94" y="50"/>
                  </a:cubicBezTo>
                  <a:cubicBezTo>
                    <a:pt x="94" y="43"/>
                    <a:pt x="92" y="36"/>
                    <a:pt x="89" y="31"/>
                  </a:cubicBezTo>
                  <a:cubicBezTo>
                    <a:pt x="78" y="37"/>
                    <a:pt x="78" y="37"/>
                    <a:pt x="78" y="37"/>
                  </a:cubicBezTo>
                  <a:cubicBezTo>
                    <a:pt x="80" y="41"/>
                    <a:pt x="81" y="46"/>
                    <a:pt x="81" y="51"/>
                  </a:cubicBezTo>
                  <a:cubicBezTo>
                    <a:pt x="81" y="55"/>
                    <a:pt x="80" y="60"/>
                    <a:pt x="78" y="64"/>
                  </a:cubicBezTo>
                  <a:lnTo>
                    <a:pt x="89" y="7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任意多边形: 形状 30">
              <a:extLst>
                <a:ext uri="{FF2B5EF4-FFF2-40B4-BE49-F238E27FC236}">
                  <a16:creationId xmlns:a16="http://schemas.microsoft.com/office/drawing/2014/main" id="{1C218A59-9037-4024-823C-0F665A251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4573" y="3319766"/>
              <a:ext cx="258023" cy="255838"/>
            </a:xfrm>
            <a:custGeom>
              <a:avLst/>
              <a:gdLst>
                <a:gd name="T0" fmla="*/ 100 w 100"/>
                <a:gd name="T1" fmla="*/ 39 h 99"/>
                <a:gd name="T2" fmla="*/ 63 w 100"/>
                <a:gd name="T3" fmla="*/ 78 h 99"/>
                <a:gd name="T4" fmla="*/ 33 w 100"/>
                <a:gd name="T5" fmla="*/ 99 h 99"/>
                <a:gd name="T6" fmla="*/ 0 w 100"/>
                <a:gd name="T7" fmla="*/ 66 h 99"/>
                <a:gd name="T8" fmla="*/ 21 w 100"/>
                <a:gd name="T9" fmla="*/ 36 h 99"/>
                <a:gd name="T10" fmla="*/ 60 w 100"/>
                <a:gd name="T11" fmla="*/ 0 h 99"/>
                <a:gd name="T12" fmla="*/ 100 w 100"/>
                <a:gd name="T13" fmla="*/ 39 h 99"/>
                <a:gd name="T14" fmla="*/ 0 w 100"/>
                <a:gd name="T15" fmla="*/ 12 h 99"/>
                <a:gd name="T16" fmla="*/ 11 w 100"/>
                <a:gd name="T17" fmla="*/ 1 h 99"/>
                <a:gd name="T18" fmla="*/ 22 w 100"/>
                <a:gd name="T19" fmla="*/ 12 h 99"/>
                <a:gd name="T20" fmla="*/ 11 w 100"/>
                <a:gd name="T21" fmla="*/ 23 h 99"/>
                <a:gd name="T22" fmla="*/ 0 w 100"/>
                <a:gd name="T23" fmla="*/ 12 h 99"/>
                <a:gd name="T24" fmla="*/ 5 w 100"/>
                <a:gd name="T25" fmla="*/ 12 h 99"/>
                <a:gd name="T26" fmla="*/ 11 w 100"/>
                <a:gd name="T27" fmla="*/ 18 h 99"/>
                <a:gd name="T28" fmla="*/ 17 w 100"/>
                <a:gd name="T29" fmla="*/ 12 h 99"/>
                <a:gd name="T30" fmla="*/ 11 w 100"/>
                <a:gd name="T31" fmla="*/ 6 h 99"/>
                <a:gd name="T32" fmla="*/ 5 w 100"/>
                <a:gd name="T33" fmla="*/ 12 h 99"/>
                <a:gd name="T34" fmla="*/ 52 w 100"/>
                <a:gd name="T35" fmla="*/ 77 h 99"/>
                <a:gd name="T36" fmla="*/ 22 w 100"/>
                <a:gd name="T37" fmla="*/ 48 h 99"/>
                <a:gd name="T38" fmla="*/ 11 w 100"/>
                <a:gd name="T39" fmla="*/ 66 h 99"/>
                <a:gd name="T40" fmla="*/ 33 w 100"/>
                <a:gd name="T41" fmla="*/ 88 h 99"/>
                <a:gd name="T42" fmla="*/ 52 w 100"/>
                <a:gd name="T43" fmla="*/ 77 h 99"/>
                <a:gd name="T44" fmla="*/ 88 w 100"/>
                <a:gd name="T45" fmla="*/ 39 h 99"/>
                <a:gd name="T46" fmla="*/ 60 w 100"/>
                <a:gd name="T47" fmla="*/ 12 h 99"/>
                <a:gd name="T48" fmla="*/ 33 w 100"/>
                <a:gd name="T49" fmla="*/ 34 h 99"/>
                <a:gd name="T50" fmla="*/ 66 w 100"/>
                <a:gd name="T51" fmla="*/ 66 h 99"/>
                <a:gd name="T52" fmla="*/ 88 w 100"/>
                <a:gd name="T53" fmla="*/ 39 h 99"/>
                <a:gd name="T54" fmla="*/ 55 w 100"/>
                <a:gd name="T55" fmla="*/ 66 h 99"/>
                <a:gd name="T56" fmla="*/ 33 w 100"/>
                <a:gd name="T57" fmla="*/ 45 h 99"/>
                <a:gd name="T58" fmla="*/ 55 w 100"/>
                <a:gd name="T59" fmla="*/ 6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0" h="99">
                  <a:moveTo>
                    <a:pt x="100" y="39"/>
                  </a:moveTo>
                  <a:cubicBezTo>
                    <a:pt x="100" y="60"/>
                    <a:pt x="84" y="77"/>
                    <a:pt x="63" y="78"/>
                  </a:cubicBezTo>
                  <a:cubicBezTo>
                    <a:pt x="59" y="91"/>
                    <a:pt x="47" y="99"/>
                    <a:pt x="33" y="99"/>
                  </a:cubicBezTo>
                  <a:cubicBezTo>
                    <a:pt x="15" y="99"/>
                    <a:pt x="0" y="84"/>
                    <a:pt x="0" y="66"/>
                  </a:cubicBezTo>
                  <a:cubicBezTo>
                    <a:pt x="0" y="53"/>
                    <a:pt x="9" y="41"/>
                    <a:pt x="21" y="36"/>
                  </a:cubicBezTo>
                  <a:cubicBezTo>
                    <a:pt x="23" y="16"/>
                    <a:pt x="40" y="0"/>
                    <a:pt x="60" y="0"/>
                  </a:cubicBezTo>
                  <a:cubicBezTo>
                    <a:pt x="82" y="0"/>
                    <a:pt x="100" y="18"/>
                    <a:pt x="100" y="39"/>
                  </a:cubicBezTo>
                  <a:close/>
                  <a:moveTo>
                    <a:pt x="0" y="12"/>
                  </a:moveTo>
                  <a:cubicBezTo>
                    <a:pt x="0" y="6"/>
                    <a:pt x="5" y="1"/>
                    <a:pt x="11" y="1"/>
                  </a:cubicBezTo>
                  <a:cubicBezTo>
                    <a:pt x="17" y="1"/>
                    <a:pt x="22" y="6"/>
                    <a:pt x="22" y="12"/>
                  </a:cubicBezTo>
                  <a:cubicBezTo>
                    <a:pt x="22" y="18"/>
                    <a:pt x="17" y="23"/>
                    <a:pt x="11" y="23"/>
                  </a:cubicBezTo>
                  <a:cubicBezTo>
                    <a:pt x="5" y="23"/>
                    <a:pt x="0" y="18"/>
                    <a:pt x="0" y="12"/>
                  </a:cubicBezTo>
                  <a:close/>
                  <a:moveTo>
                    <a:pt x="5" y="12"/>
                  </a:moveTo>
                  <a:cubicBezTo>
                    <a:pt x="5" y="15"/>
                    <a:pt x="8" y="18"/>
                    <a:pt x="11" y="18"/>
                  </a:cubicBezTo>
                  <a:cubicBezTo>
                    <a:pt x="15" y="18"/>
                    <a:pt x="17" y="15"/>
                    <a:pt x="17" y="12"/>
                  </a:cubicBezTo>
                  <a:cubicBezTo>
                    <a:pt x="17" y="8"/>
                    <a:pt x="15" y="6"/>
                    <a:pt x="11" y="6"/>
                  </a:cubicBezTo>
                  <a:cubicBezTo>
                    <a:pt x="8" y="6"/>
                    <a:pt x="5" y="8"/>
                    <a:pt x="5" y="12"/>
                  </a:cubicBezTo>
                  <a:close/>
                  <a:moveTo>
                    <a:pt x="52" y="77"/>
                  </a:moveTo>
                  <a:cubicBezTo>
                    <a:pt x="37" y="74"/>
                    <a:pt x="25" y="62"/>
                    <a:pt x="22" y="48"/>
                  </a:cubicBezTo>
                  <a:cubicBezTo>
                    <a:pt x="15" y="51"/>
                    <a:pt x="11" y="58"/>
                    <a:pt x="11" y="66"/>
                  </a:cubicBezTo>
                  <a:cubicBezTo>
                    <a:pt x="11" y="78"/>
                    <a:pt x="21" y="88"/>
                    <a:pt x="33" y="88"/>
                  </a:cubicBezTo>
                  <a:cubicBezTo>
                    <a:pt x="41" y="88"/>
                    <a:pt x="48" y="84"/>
                    <a:pt x="52" y="77"/>
                  </a:cubicBezTo>
                  <a:close/>
                  <a:moveTo>
                    <a:pt x="88" y="39"/>
                  </a:moveTo>
                  <a:cubicBezTo>
                    <a:pt x="88" y="24"/>
                    <a:pt x="75" y="12"/>
                    <a:pt x="60" y="12"/>
                  </a:cubicBezTo>
                  <a:cubicBezTo>
                    <a:pt x="47" y="12"/>
                    <a:pt x="36" y="21"/>
                    <a:pt x="33" y="34"/>
                  </a:cubicBezTo>
                  <a:cubicBezTo>
                    <a:pt x="51" y="34"/>
                    <a:pt x="65" y="48"/>
                    <a:pt x="66" y="66"/>
                  </a:cubicBezTo>
                  <a:cubicBezTo>
                    <a:pt x="78" y="64"/>
                    <a:pt x="88" y="52"/>
                    <a:pt x="88" y="39"/>
                  </a:cubicBezTo>
                  <a:close/>
                  <a:moveTo>
                    <a:pt x="55" y="66"/>
                  </a:moveTo>
                  <a:cubicBezTo>
                    <a:pt x="55" y="54"/>
                    <a:pt x="45" y="45"/>
                    <a:pt x="33" y="45"/>
                  </a:cubicBezTo>
                  <a:cubicBezTo>
                    <a:pt x="35" y="55"/>
                    <a:pt x="44" y="64"/>
                    <a:pt x="55" y="6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任意多边形: 形状 31">
              <a:extLst>
                <a:ext uri="{FF2B5EF4-FFF2-40B4-BE49-F238E27FC236}">
                  <a16:creationId xmlns:a16="http://schemas.microsoft.com/office/drawing/2014/main" id="{F96472B0-EF57-4971-9115-28C6FDBB9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783" y="2559342"/>
              <a:ext cx="258898" cy="286638"/>
            </a:xfrm>
            <a:custGeom>
              <a:avLst/>
              <a:gdLst>
                <a:gd name="T0" fmla="*/ 7 w 71"/>
                <a:gd name="T1" fmla="*/ 53 h 76"/>
                <a:gd name="T2" fmla="*/ 6 w 71"/>
                <a:gd name="T3" fmla="*/ 50 h 76"/>
                <a:gd name="T4" fmla="*/ 21 w 71"/>
                <a:gd name="T5" fmla="*/ 13 h 76"/>
                <a:gd name="T6" fmla="*/ 24 w 71"/>
                <a:gd name="T7" fmla="*/ 11 h 76"/>
                <a:gd name="T8" fmla="*/ 17 w 71"/>
                <a:gd name="T9" fmla="*/ 7 h 76"/>
                <a:gd name="T10" fmla="*/ 9 w 71"/>
                <a:gd name="T11" fmla="*/ 33 h 76"/>
                <a:gd name="T12" fmla="*/ 2 w 71"/>
                <a:gd name="T13" fmla="*/ 36 h 76"/>
                <a:gd name="T14" fmla="*/ 35 w 71"/>
                <a:gd name="T15" fmla="*/ 10 h 76"/>
                <a:gd name="T16" fmla="*/ 35 w 71"/>
                <a:gd name="T17" fmla="*/ 0 h 76"/>
                <a:gd name="T18" fmla="*/ 35 w 71"/>
                <a:gd name="T19" fmla="*/ 10 h 76"/>
                <a:gd name="T20" fmla="*/ 50 w 71"/>
                <a:gd name="T21" fmla="*/ 13 h 76"/>
                <a:gd name="T22" fmla="*/ 51 w 71"/>
                <a:gd name="T23" fmla="*/ 5 h 76"/>
                <a:gd name="T24" fmla="*/ 58 w 71"/>
                <a:gd name="T25" fmla="*/ 23 h 76"/>
                <a:gd name="T26" fmla="*/ 66 w 71"/>
                <a:gd name="T27" fmla="*/ 17 h 76"/>
                <a:gd name="T28" fmla="*/ 57 w 71"/>
                <a:gd name="T29" fmla="*/ 22 h 76"/>
                <a:gd name="T30" fmla="*/ 62 w 71"/>
                <a:gd name="T31" fmla="*/ 33 h 76"/>
                <a:gd name="T32" fmla="*/ 69 w 71"/>
                <a:gd name="T33" fmla="*/ 36 h 76"/>
                <a:gd name="T34" fmla="*/ 13 w 71"/>
                <a:gd name="T35" fmla="*/ 20 h 76"/>
                <a:gd name="T36" fmla="*/ 6 w 71"/>
                <a:gd name="T37" fmla="*/ 19 h 76"/>
                <a:gd name="T38" fmla="*/ 14 w 71"/>
                <a:gd name="T39" fmla="*/ 22 h 76"/>
                <a:gd name="T40" fmla="*/ 49 w 71"/>
                <a:gd name="T41" fmla="*/ 49 h 76"/>
                <a:gd name="T42" fmla="*/ 45 w 71"/>
                <a:gd name="T43" fmla="*/ 61 h 76"/>
                <a:gd name="T44" fmla="*/ 46 w 71"/>
                <a:gd name="T45" fmla="*/ 66 h 76"/>
                <a:gd name="T46" fmla="*/ 42 w 71"/>
                <a:gd name="T47" fmla="*/ 73 h 76"/>
                <a:gd name="T48" fmla="*/ 33 w 71"/>
                <a:gd name="T49" fmla="*/ 76 h 76"/>
                <a:gd name="T50" fmla="*/ 25 w 71"/>
                <a:gd name="T51" fmla="*/ 70 h 76"/>
                <a:gd name="T52" fmla="*/ 26 w 71"/>
                <a:gd name="T53" fmla="*/ 65 h 76"/>
                <a:gd name="T54" fmla="*/ 25 w 71"/>
                <a:gd name="T55" fmla="*/ 59 h 76"/>
                <a:gd name="T56" fmla="*/ 16 w 71"/>
                <a:gd name="T57" fmla="*/ 35 h 76"/>
                <a:gd name="T58" fmla="*/ 41 w 71"/>
                <a:gd name="T59" fmla="*/ 73 h 76"/>
                <a:gd name="T60" fmla="*/ 30 w 71"/>
                <a:gd name="T61" fmla="*/ 73 h 76"/>
                <a:gd name="T62" fmla="*/ 41 w 71"/>
                <a:gd name="T63" fmla="*/ 73 h 76"/>
                <a:gd name="T64" fmla="*/ 30 w 71"/>
                <a:gd name="T65" fmla="*/ 69 h 76"/>
                <a:gd name="T66" fmla="*/ 33 w 71"/>
                <a:gd name="T67" fmla="*/ 71 h 76"/>
                <a:gd name="T68" fmla="*/ 44 w 71"/>
                <a:gd name="T69" fmla="*/ 70 h 76"/>
                <a:gd name="T70" fmla="*/ 30 w 71"/>
                <a:gd name="T71" fmla="*/ 66 h 76"/>
                <a:gd name="T72" fmla="*/ 41 w 71"/>
                <a:gd name="T73" fmla="*/ 67 h 76"/>
                <a:gd name="T74" fmla="*/ 41 w 71"/>
                <a:gd name="T75" fmla="*/ 62 h 76"/>
                <a:gd name="T76" fmla="*/ 30 w 71"/>
                <a:gd name="T77" fmla="*/ 64 h 76"/>
                <a:gd name="T78" fmla="*/ 44 w 71"/>
                <a:gd name="T79" fmla="*/ 59 h 76"/>
                <a:gd name="T80" fmla="*/ 28 w 71"/>
                <a:gd name="T81" fmla="*/ 59 h 76"/>
                <a:gd name="T82" fmla="*/ 30 w 71"/>
                <a:gd name="T83" fmla="*/ 60 h 76"/>
                <a:gd name="T84" fmla="*/ 52 w 71"/>
                <a:gd name="T85" fmla="*/ 35 h 76"/>
                <a:gd name="T86" fmla="*/ 24 w 71"/>
                <a:gd name="T87" fmla="*/ 47 h 76"/>
                <a:gd name="T88" fmla="*/ 28 w 71"/>
                <a:gd name="T89" fmla="*/ 39 h 76"/>
                <a:gd name="T90" fmla="*/ 33 w 71"/>
                <a:gd name="T91" fmla="*/ 56 h 76"/>
                <a:gd name="T92" fmla="*/ 42 w 71"/>
                <a:gd name="T93" fmla="*/ 38 h 76"/>
                <a:gd name="T94" fmla="*/ 42 w 71"/>
                <a:gd name="T95" fmla="*/ 56 h 76"/>
                <a:gd name="T96" fmla="*/ 65 w 71"/>
                <a:gd name="T97" fmla="*/ 50 h 76"/>
                <a:gd name="T98" fmla="*/ 58 w 71"/>
                <a:gd name="T99" fmla="*/ 50 h 76"/>
                <a:gd name="T100" fmla="*/ 66 w 71"/>
                <a:gd name="T101" fmla="*/ 53 h 76"/>
                <a:gd name="T102" fmla="*/ 21 w 71"/>
                <a:gd name="T103" fmla="*/ 57 h 76"/>
                <a:gd name="T104" fmla="*/ 19 w 71"/>
                <a:gd name="T105" fmla="*/ 66 h 76"/>
                <a:gd name="T106" fmla="*/ 23 w 71"/>
                <a:gd name="T107" fmla="*/ 57 h 76"/>
                <a:gd name="T108" fmla="*/ 47 w 71"/>
                <a:gd name="T109" fmla="*/ 59 h 76"/>
                <a:gd name="T110" fmla="*/ 53 w 71"/>
                <a:gd name="T111" fmla="*/ 6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" h="76">
                  <a:moveTo>
                    <a:pt x="14" y="47"/>
                  </a:moveTo>
                  <a:cubicBezTo>
                    <a:pt x="14" y="48"/>
                    <a:pt x="14" y="49"/>
                    <a:pt x="13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6" y="53"/>
                  </a:cubicBezTo>
                  <a:cubicBezTo>
                    <a:pt x="6" y="53"/>
                    <a:pt x="5" y="53"/>
                    <a:pt x="5" y="53"/>
                  </a:cubicBezTo>
                  <a:cubicBezTo>
                    <a:pt x="5" y="52"/>
                    <a:pt x="5" y="51"/>
                    <a:pt x="6" y="50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12" y="47"/>
                    <a:pt x="13" y="47"/>
                    <a:pt x="14" y="47"/>
                  </a:cubicBezTo>
                  <a:close/>
                  <a:moveTo>
                    <a:pt x="21" y="13"/>
                  </a:moveTo>
                  <a:cubicBezTo>
                    <a:pt x="21" y="13"/>
                    <a:pt x="22" y="14"/>
                    <a:pt x="22" y="14"/>
                  </a:cubicBezTo>
                  <a:cubicBezTo>
                    <a:pt x="22" y="14"/>
                    <a:pt x="23" y="13"/>
                    <a:pt x="23" y="13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4"/>
                    <a:pt x="19" y="4"/>
                    <a:pt x="18" y="5"/>
                  </a:cubicBezTo>
                  <a:cubicBezTo>
                    <a:pt x="17" y="5"/>
                    <a:pt x="17" y="6"/>
                    <a:pt x="17" y="7"/>
                  </a:cubicBezTo>
                  <a:lnTo>
                    <a:pt x="21" y="13"/>
                  </a:lnTo>
                  <a:close/>
                  <a:moveTo>
                    <a:pt x="10" y="35"/>
                  </a:moveTo>
                  <a:cubicBezTo>
                    <a:pt x="10" y="34"/>
                    <a:pt x="10" y="33"/>
                    <a:pt x="9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3"/>
                    <a:pt x="0" y="34"/>
                    <a:pt x="0" y="35"/>
                  </a:cubicBezTo>
                  <a:cubicBezTo>
                    <a:pt x="0" y="36"/>
                    <a:pt x="1" y="36"/>
                    <a:pt x="2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10" y="36"/>
                    <a:pt x="10" y="36"/>
                    <a:pt x="10" y="35"/>
                  </a:cubicBezTo>
                  <a:close/>
                  <a:moveTo>
                    <a:pt x="35" y="10"/>
                  </a:moveTo>
                  <a:cubicBezTo>
                    <a:pt x="36" y="10"/>
                    <a:pt x="37" y="9"/>
                    <a:pt x="37" y="8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6" y="0"/>
                    <a:pt x="35" y="0"/>
                  </a:cubicBezTo>
                  <a:cubicBezTo>
                    <a:pt x="35" y="0"/>
                    <a:pt x="34" y="1"/>
                    <a:pt x="34" y="1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9"/>
                    <a:pt x="35" y="10"/>
                    <a:pt x="35" y="10"/>
                  </a:cubicBezTo>
                  <a:close/>
                  <a:moveTo>
                    <a:pt x="48" y="13"/>
                  </a:moveTo>
                  <a:cubicBezTo>
                    <a:pt x="48" y="13"/>
                    <a:pt x="48" y="14"/>
                    <a:pt x="49" y="14"/>
                  </a:cubicBezTo>
                  <a:cubicBezTo>
                    <a:pt x="49" y="14"/>
                    <a:pt x="50" y="13"/>
                    <a:pt x="50" y="13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54" y="6"/>
                    <a:pt x="54" y="5"/>
                    <a:pt x="53" y="5"/>
                  </a:cubicBezTo>
                  <a:cubicBezTo>
                    <a:pt x="52" y="4"/>
                    <a:pt x="51" y="4"/>
                    <a:pt x="51" y="5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2"/>
                    <a:pt x="47" y="13"/>
                    <a:pt x="48" y="13"/>
                  </a:cubicBezTo>
                  <a:close/>
                  <a:moveTo>
                    <a:pt x="58" y="23"/>
                  </a:moveTo>
                  <a:cubicBezTo>
                    <a:pt x="59" y="23"/>
                    <a:pt x="59" y="23"/>
                    <a:pt x="59" y="23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6" y="19"/>
                    <a:pt x="66" y="18"/>
                    <a:pt x="66" y="17"/>
                  </a:cubicBezTo>
                  <a:cubicBezTo>
                    <a:pt x="65" y="17"/>
                    <a:pt x="65" y="16"/>
                    <a:pt x="64" y="17"/>
                  </a:cubicBezTo>
                  <a:cubicBezTo>
                    <a:pt x="58" y="20"/>
                    <a:pt x="58" y="20"/>
                    <a:pt x="58" y="20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3"/>
                    <a:pt x="58" y="23"/>
                    <a:pt x="58" y="23"/>
                  </a:cubicBezTo>
                  <a:close/>
                  <a:moveTo>
                    <a:pt x="69" y="33"/>
                  </a:moveTo>
                  <a:cubicBezTo>
                    <a:pt x="62" y="33"/>
                    <a:pt x="62" y="33"/>
                    <a:pt x="62" y="33"/>
                  </a:cubicBezTo>
                  <a:cubicBezTo>
                    <a:pt x="61" y="33"/>
                    <a:pt x="60" y="34"/>
                    <a:pt x="60" y="35"/>
                  </a:cubicBezTo>
                  <a:cubicBezTo>
                    <a:pt x="60" y="36"/>
                    <a:pt x="61" y="36"/>
                    <a:pt x="62" y="36"/>
                  </a:cubicBezTo>
                  <a:cubicBezTo>
                    <a:pt x="69" y="36"/>
                    <a:pt x="69" y="36"/>
                    <a:pt x="69" y="36"/>
                  </a:cubicBezTo>
                  <a:cubicBezTo>
                    <a:pt x="70" y="36"/>
                    <a:pt x="71" y="36"/>
                    <a:pt x="71" y="35"/>
                  </a:cubicBezTo>
                  <a:cubicBezTo>
                    <a:pt x="71" y="34"/>
                    <a:pt x="70" y="33"/>
                    <a:pt x="69" y="33"/>
                  </a:cubicBezTo>
                  <a:close/>
                  <a:moveTo>
                    <a:pt x="13" y="20"/>
                  </a:moveTo>
                  <a:cubicBezTo>
                    <a:pt x="7" y="17"/>
                    <a:pt x="7" y="17"/>
                    <a:pt x="7" y="17"/>
                  </a:cubicBezTo>
                  <a:cubicBezTo>
                    <a:pt x="6" y="16"/>
                    <a:pt x="5" y="17"/>
                    <a:pt x="5" y="17"/>
                  </a:cubicBezTo>
                  <a:cubicBezTo>
                    <a:pt x="5" y="18"/>
                    <a:pt x="5" y="19"/>
                    <a:pt x="6" y="19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3" y="23"/>
                  </a:cubicBezTo>
                  <a:cubicBezTo>
                    <a:pt x="13" y="23"/>
                    <a:pt x="14" y="23"/>
                    <a:pt x="14" y="22"/>
                  </a:cubicBezTo>
                  <a:cubicBezTo>
                    <a:pt x="14" y="22"/>
                    <a:pt x="14" y="21"/>
                    <a:pt x="13" y="20"/>
                  </a:cubicBezTo>
                  <a:close/>
                  <a:moveTo>
                    <a:pt x="55" y="35"/>
                  </a:moveTo>
                  <a:cubicBezTo>
                    <a:pt x="55" y="41"/>
                    <a:pt x="53" y="46"/>
                    <a:pt x="49" y="49"/>
                  </a:cubicBezTo>
                  <a:cubicBezTo>
                    <a:pt x="46" y="53"/>
                    <a:pt x="45" y="56"/>
                    <a:pt x="45" y="58"/>
                  </a:cubicBezTo>
                  <a:cubicBezTo>
                    <a:pt x="45" y="58"/>
                    <a:pt x="46" y="59"/>
                    <a:pt x="46" y="59"/>
                  </a:cubicBezTo>
                  <a:cubicBezTo>
                    <a:pt x="46" y="60"/>
                    <a:pt x="45" y="61"/>
                    <a:pt x="45" y="61"/>
                  </a:cubicBezTo>
                  <a:cubicBezTo>
                    <a:pt x="45" y="62"/>
                    <a:pt x="46" y="62"/>
                    <a:pt x="46" y="63"/>
                  </a:cubicBezTo>
                  <a:cubicBezTo>
                    <a:pt x="46" y="64"/>
                    <a:pt x="45" y="64"/>
                    <a:pt x="45" y="65"/>
                  </a:cubicBezTo>
                  <a:cubicBezTo>
                    <a:pt x="45" y="65"/>
                    <a:pt x="46" y="66"/>
                    <a:pt x="46" y="66"/>
                  </a:cubicBezTo>
                  <a:cubicBezTo>
                    <a:pt x="46" y="67"/>
                    <a:pt x="45" y="68"/>
                    <a:pt x="45" y="68"/>
                  </a:cubicBezTo>
                  <a:cubicBezTo>
                    <a:pt x="45" y="69"/>
                    <a:pt x="46" y="69"/>
                    <a:pt x="46" y="70"/>
                  </a:cubicBezTo>
                  <a:cubicBezTo>
                    <a:pt x="46" y="71"/>
                    <a:pt x="44" y="72"/>
                    <a:pt x="42" y="73"/>
                  </a:cubicBezTo>
                  <a:cubicBezTo>
                    <a:pt x="42" y="73"/>
                    <a:pt x="43" y="73"/>
                    <a:pt x="43" y="73"/>
                  </a:cubicBezTo>
                  <a:cubicBezTo>
                    <a:pt x="43" y="75"/>
                    <a:pt x="41" y="76"/>
                    <a:pt x="38" y="76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0" y="76"/>
                    <a:pt x="28" y="75"/>
                    <a:pt x="28" y="73"/>
                  </a:cubicBezTo>
                  <a:cubicBezTo>
                    <a:pt x="28" y="73"/>
                    <a:pt x="29" y="73"/>
                    <a:pt x="29" y="73"/>
                  </a:cubicBezTo>
                  <a:cubicBezTo>
                    <a:pt x="27" y="72"/>
                    <a:pt x="25" y="71"/>
                    <a:pt x="25" y="70"/>
                  </a:cubicBezTo>
                  <a:cubicBezTo>
                    <a:pt x="25" y="69"/>
                    <a:pt x="26" y="69"/>
                    <a:pt x="26" y="68"/>
                  </a:cubicBezTo>
                  <a:cubicBezTo>
                    <a:pt x="26" y="68"/>
                    <a:pt x="25" y="67"/>
                    <a:pt x="25" y="66"/>
                  </a:cubicBezTo>
                  <a:cubicBezTo>
                    <a:pt x="25" y="66"/>
                    <a:pt x="26" y="65"/>
                    <a:pt x="26" y="65"/>
                  </a:cubicBezTo>
                  <a:cubicBezTo>
                    <a:pt x="26" y="64"/>
                    <a:pt x="25" y="64"/>
                    <a:pt x="25" y="63"/>
                  </a:cubicBezTo>
                  <a:cubicBezTo>
                    <a:pt x="25" y="62"/>
                    <a:pt x="26" y="62"/>
                    <a:pt x="26" y="61"/>
                  </a:cubicBezTo>
                  <a:cubicBezTo>
                    <a:pt x="26" y="61"/>
                    <a:pt x="25" y="60"/>
                    <a:pt x="25" y="59"/>
                  </a:cubicBezTo>
                  <a:cubicBezTo>
                    <a:pt x="25" y="59"/>
                    <a:pt x="26" y="58"/>
                    <a:pt x="26" y="58"/>
                  </a:cubicBezTo>
                  <a:cubicBezTo>
                    <a:pt x="26" y="56"/>
                    <a:pt x="25" y="53"/>
                    <a:pt x="22" y="49"/>
                  </a:cubicBezTo>
                  <a:cubicBezTo>
                    <a:pt x="18" y="46"/>
                    <a:pt x="16" y="41"/>
                    <a:pt x="16" y="35"/>
                  </a:cubicBezTo>
                  <a:cubicBezTo>
                    <a:pt x="16" y="24"/>
                    <a:pt x="25" y="16"/>
                    <a:pt x="35" y="16"/>
                  </a:cubicBezTo>
                  <a:cubicBezTo>
                    <a:pt x="46" y="16"/>
                    <a:pt x="55" y="24"/>
                    <a:pt x="55" y="35"/>
                  </a:cubicBezTo>
                  <a:close/>
                  <a:moveTo>
                    <a:pt x="41" y="73"/>
                  </a:moveTo>
                  <a:cubicBezTo>
                    <a:pt x="40" y="73"/>
                    <a:pt x="40" y="73"/>
                    <a:pt x="38" y="73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1" y="73"/>
                    <a:pt x="30" y="73"/>
                    <a:pt x="30" y="73"/>
                  </a:cubicBezTo>
                  <a:cubicBezTo>
                    <a:pt x="30" y="74"/>
                    <a:pt x="31" y="74"/>
                    <a:pt x="33" y="74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40" y="74"/>
                    <a:pt x="40" y="74"/>
                    <a:pt x="41" y="73"/>
                  </a:cubicBezTo>
                  <a:close/>
                  <a:moveTo>
                    <a:pt x="44" y="70"/>
                  </a:moveTo>
                  <a:cubicBezTo>
                    <a:pt x="44" y="70"/>
                    <a:pt x="43" y="69"/>
                    <a:pt x="41" y="69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28" y="69"/>
                    <a:pt x="27" y="70"/>
                    <a:pt x="27" y="70"/>
                  </a:cubicBezTo>
                  <a:cubicBezTo>
                    <a:pt x="27" y="70"/>
                    <a:pt x="28" y="71"/>
                    <a:pt x="30" y="71"/>
                  </a:cubicBezTo>
                  <a:cubicBezTo>
                    <a:pt x="33" y="71"/>
                    <a:pt x="33" y="71"/>
                    <a:pt x="33" y="71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41" y="71"/>
                    <a:pt x="41" y="71"/>
                    <a:pt x="41" y="71"/>
                  </a:cubicBezTo>
                  <a:cubicBezTo>
                    <a:pt x="43" y="71"/>
                    <a:pt x="44" y="70"/>
                    <a:pt x="44" y="70"/>
                  </a:cubicBezTo>
                  <a:close/>
                  <a:moveTo>
                    <a:pt x="44" y="66"/>
                  </a:moveTo>
                  <a:cubicBezTo>
                    <a:pt x="44" y="66"/>
                    <a:pt x="43" y="66"/>
                    <a:pt x="41" y="66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28" y="66"/>
                    <a:pt x="27" y="66"/>
                    <a:pt x="27" y="66"/>
                  </a:cubicBezTo>
                  <a:cubicBezTo>
                    <a:pt x="27" y="67"/>
                    <a:pt x="28" y="67"/>
                    <a:pt x="30" y="67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3" y="67"/>
                    <a:pt x="44" y="67"/>
                    <a:pt x="44" y="66"/>
                  </a:cubicBezTo>
                  <a:close/>
                  <a:moveTo>
                    <a:pt x="44" y="63"/>
                  </a:moveTo>
                  <a:cubicBezTo>
                    <a:pt x="44" y="63"/>
                    <a:pt x="43" y="62"/>
                    <a:pt x="41" y="62"/>
                  </a:cubicBezTo>
                  <a:cubicBezTo>
                    <a:pt x="30" y="62"/>
                    <a:pt x="30" y="62"/>
                    <a:pt x="30" y="62"/>
                  </a:cubicBezTo>
                  <a:cubicBezTo>
                    <a:pt x="28" y="62"/>
                    <a:pt x="27" y="63"/>
                    <a:pt x="27" y="63"/>
                  </a:cubicBezTo>
                  <a:cubicBezTo>
                    <a:pt x="27" y="63"/>
                    <a:pt x="28" y="64"/>
                    <a:pt x="30" y="64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3" y="64"/>
                    <a:pt x="44" y="63"/>
                    <a:pt x="44" y="63"/>
                  </a:cubicBezTo>
                  <a:close/>
                  <a:moveTo>
                    <a:pt x="44" y="59"/>
                  </a:moveTo>
                  <a:cubicBezTo>
                    <a:pt x="44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7" y="60"/>
                    <a:pt x="28" y="60"/>
                    <a:pt x="30" y="60"/>
                  </a:cubicBezTo>
                  <a:cubicBezTo>
                    <a:pt x="41" y="60"/>
                    <a:pt x="41" y="60"/>
                    <a:pt x="41" y="60"/>
                  </a:cubicBezTo>
                  <a:cubicBezTo>
                    <a:pt x="43" y="60"/>
                    <a:pt x="44" y="60"/>
                    <a:pt x="44" y="59"/>
                  </a:cubicBezTo>
                  <a:close/>
                  <a:moveTo>
                    <a:pt x="52" y="35"/>
                  </a:moveTo>
                  <a:cubicBezTo>
                    <a:pt x="52" y="26"/>
                    <a:pt x="45" y="19"/>
                    <a:pt x="35" y="19"/>
                  </a:cubicBezTo>
                  <a:cubicBezTo>
                    <a:pt x="26" y="19"/>
                    <a:pt x="19" y="26"/>
                    <a:pt x="19" y="35"/>
                  </a:cubicBezTo>
                  <a:cubicBezTo>
                    <a:pt x="19" y="40"/>
                    <a:pt x="21" y="44"/>
                    <a:pt x="24" y="47"/>
                  </a:cubicBezTo>
                  <a:cubicBezTo>
                    <a:pt x="27" y="50"/>
                    <a:pt x="28" y="53"/>
                    <a:pt x="29" y="56"/>
                  </a:cubicBezTo>
                  <a:cubicBezTo>
                    <a:pt x="31" y="56"/>
                    <a:pt x="31" y="56"/>
                    <a:pt x="31" y="56"/>
                  </a:cubicBezTo>
                  <a:cubicBezTo>
                    <a:pt x="28" y="39"/>
                    <a:pt x="28" y="39"/>
                    <a:pt x="28" y="39"/>
                  </a:cubicBezTo>
                  <a:cubicBezTo>
                    <a:pt x="28" y="38"/>
                    <a:pt x="29" y="38"/>
                    <a:pt x="29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3" y="56"/>
                    <a:pt x="33" y="56"/>
                    <a:pt x="33" y="56"/>
                  </a:cubicBezTo>
                  <a:cubicBezTo>
                    <a:pt x="38" y="56"/>
                    <a:pt x="38" y="56"/>
                    <a:pt x="38" y="56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1" y="38"/>
                    <a:pt x="41" y="38"/>
                    <a:pt x="42" y="38"/>
                  </a:cubicBezTo>
                  <a:cubicBezTo>
                    <a:pt x="42" y="38"/>
                    <a:pt x="43" y="38"/>
                    <a:pt x="43" y="39"/>
                  </a:cubicBezTo>
                  <a:cubicBezTo>
                    <a:pt x="40" y="56"/>
                    <a:pt x="40" y="56"/>
                    <a:pt x="40" y="56"/>
                  </a:cubicBezTo>
                  <a:cubicBezTo>
                    <a:pt x="42" y="56"/>
                    <a:pt x="42" y="56"/>
                    <a:pt x="42" y="56"/>
                  </a:cubicBezTo>
                  <a:cubicBezTo>
                    <a:pt x="43" y="53"/>
                    <a:pt x="44" y="50"/>
                    <a:pt x="47" y="47"/>
                  </a:cubicBezTo>
                  <a:cubicBezTo>
                    <a:pt x="50" y="44"/>
                    <a:pt x="52" y="40"/>
                    <a:pt x="52" y="35"/>
                  </a:cubicBezTo>
                  <a:close/>
                  <a:moveTo>
                    <a:pt x="65" y="50"/>
                  </a:moveTo>
                  <a:cubicBezTo>
                    <a:pt x="59" y="47"/>
                    <a:pt x="59" y="47"/>
                    <a:pt x="59" y="47"/>
                  </a:cubicBezTo>
                  <a:cubicBezTo>
                    <a:pt x="58" y="47"/>
                    <a:pt x="58" y="47"/>
                    <a:pt x="57" y="47"/>
                  </a:cubicBezTo>
                  <a:cubicBezTo>
                    <a:pt x="57" y="48"/>
                    <a:pt x="57" y="49"/>
                    <a:pt x="58" y="50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4" y="53"/>
                    <a:pt x="64" y="53"/>
                    <a:pt x="65" y="53"/>
                  </a:cubicBezTo>
                  <a:cubicBezTo>
                    <a:pt x="65" y="53"/>
                    <a:pt x="66" y="53"/>
                    <a:pt x="66" y="53"/>
                  </a:cubicBezTo>
                  <a:cubicBezTo>
                    <a:pt x="66" y="52"/>
                    <a:pt x="66" y="51"/>
                    <a:pt x="65" y="50"/>
                  </a:cubicBezTo>
                  <a:close/>
                  <a:moveTo>
                    <a:pt x="23" y="57"/>
                  </a:moveTo>
                  <a:cubicBezTo>
                    <a:pt x="22" y="56"/>
                    <a:pt x="21" y="56"/>
                    <a:pt x="21" y="57"/>
                  </a:cubicBezTo>
                  <a:cubicBezTo>
                    <a:pt x="17" y="63"/>
                    <a:pt x="17" y="63"/>
                    <a:pt x="17" y="63"/>
                  </a:cubicBezTo>
                  <a:cubicBezTo>
                    <a:pt x="17" y="64"/>
                    <a:pt x="17" y="65"/>
                    <a:pt x="18" y="65"/>
                  </a:cubicBezTo>
                  <a:cubicBezTo>
                    <a:pt x="18" y="66"/>
                    <a:pt x="18" y="66"/>
                    <a:pt x="19" y="66"/>
                  </a:cubicBezTo>
                  <a:cubicBezTo>
                    <a:pt x="19" y="66"/>
                    <a:pt x="20" y="65"/>
                    <a:pt x="20" y="65"/>
                  </a:cubicBezTo>
                  <a:cubicBezTo>
                    <a:pt x="24" y="59"/>
                    <a:pt x="24" y="59"/>
                    <a:pt x="24" y="59"/>
                  </a:cubicBezTo>
                  <a:cubicBezTo>
                    <a:pt x="24" y="58"/>
                    <a:pt x="24" y="57"/>
                    <a:pt x="23" y="57"/>
                  </a:cubicBezTo>
                  <a:close/>
                  <a:moveTo>
                    <a:pt x="50" y="57"/>
                  </a:moveTo>
                  <a:cubicBezTo>
                    <a:pt x="50" y="56"/>
                    <a:pt x="49" y="56"/>
                    <a:pt x="48" y="57"/>
                  </a:cubicBezTo>
                  <a:cubicBezTo>
                    <a:pt x="47" y="57"/>
                    <a:pt x="47" y="58"/>
                    <a:pt x="47" y="59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5"/>
                    <a:pt x="52" y="66"/>
                    <a:pt x="52" y="66"/>
                  </a:cubicBezTo>
                  <a:cubicBezTo>
                    <a:pt x="53" y="66"/>
                    <a:pt x="53" y="66"/>
                    <a:pt x="53" y="65"/>
                  </a:cubicBezTo>
                  <a:cubicBezTo>
                    <a:pt x="54" y="65"/>
                    <a:pt x="54" y="64"/>
                    <a:pt x="54" y="63"/>
                  </a:cubicBezTo>
                  <a:lnTo>
                    <a:pt x="50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任意多边形: 形状 32">
              <a:extLst>
                <a:ext uri="{FF2B5EF4-FFF2-40B4-BE49-F238E27FC236}">
                  <a16:creationId xmlns:a16="http://schemas.microsoft.com/office/drawing/2014/main" id="{80ACB289-8E72-4A52-B8B6-D996FFDFC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881" y="3330665"/>
              <a:ext cx="235241" cy="217963"/>
            </a:xfrm>
            <a:custGeom>
              <a:avLst/>
              <a:gdLst>
                <a:gd name="T0" fmla="*/ 69 w 75"/>
                <a:gd name="T1" fmla="*/ 35 h 67"/>
                <a:gd name="T2" fmla="*/ 67 w 75"/>
                <a:gd name="T3" fmla="*/ 35 h 67"/>
                <a:gd name="T4" fmla="*/ 56 w 75"/>
                <a:gd name="T5" fmla="*/ 10 h 67"/>
                <a:gd name="T6" fmla="*/ 21 w 75"/>
                <a:gd name="T7" fmla="*/ 7 h 67"/>
                <a:gd name="T8" fmla="*/ 8 w 75"/>
                <a:gd name="T9" fmla="*/ 33 h 67"/>
                <a:gd name="T10" fmla="*/ 6 w 75"/>
                <a:gd name="T11" fmla="*/ 35 h 67"/>
                <a:gd name="T12" fmla="*/ 0 w 75"/>
                <a:gd name="T13" fmla="*/ 48 h 67"/>
                <a:gd name="T14" fmla="*/ 6 w 75"/>
                <a:gd name="T15" fmla="*/ 61 h 67"/>
                <a:gd name="T16" fmla="*/ 17 w 75"/>
                <a:gd name="T17" fmla="*/ 59 h 67"/>
                <a:gd name="T18" fmla="*/ 15 w 75"/>
                <a:gd name="T19" fmla="*/ 35 h 67"/>
                <a:gd name="T20" fmla="*/ 12 w 75"/>
                <a:gd name="T21" fmla="*/ 33 h 67"/>
                <a:gd name="T22" fmla="*/ 23 w 75"/>
                <a:gd name="T23" fmla="*/ 13 h 67"/>
                <a:gd name="T24" fmla="*/ 50 w 75"/>
                <a:gd name="T25" fmla="*/ 13 h 67"/>
                <a:gd name="T26" fmla="*/ 63 w 75"/>
                <a:gd name="T27" fmla="*/ 33 h 67"/>
                <a:gd name="T28" fmla="*/ 60 w 75"/>
                <a:gd name="T29" fmla="*/ 35 h 67"/>
                <a:gd name="T30" fmla="*/ 58 w 75"/>
                <a:gd name="T31" fmla="*/ 58 h 67"/>
                <a:gd name="T32" fmla="*/ 45 w 75"/>
                <a:gd name="T33" fmla="*/ 64 h 67"/>
                <a:gd name="T34" fmla="*/ 43 w 75"/>
                <a:gd name="T35" fmla="*/ 60 h 67"/>
                <a:gd name="T36" fmla="*/ 35 w 75"/>
                <a:gd name="T37" fmla="*/ 62 h 67"/>
                <a:gd name="T38" fmla="*/ 36 w 75"/>
                <a:gd name="T39" fmla="*/ 67 h 67"/>
                <a:gd name="T40" fmla="*/ 49 w 75"/>
                <a:gd name="T41" fmla="*/ 67 h 67"/>
                <a:gd name="T42" fmla="*/ 59 w 75"/>
                <a:gd name="T43" fmla="*/ 61 h 67"/>
                <a:gd name="T44" fmla="*/ 69 w 75"/>
                <a:gd name="T45" fmla="*/ 61 h 67"/>
                <a:gd name="T46" fmla="*/ 75 w 75"/>
                <a:gd name="T47" fmla="*/ 48 h 67"/>
                <a:gd name="T48" fmla="*/ 5 w 75"/>
                <a:gd name="T49" fmla="*/ 40 h 67"/>
                <a:gd name="T50" fmla="*/ 3 w 75"/>
                <a:gd name="T51" fmla="*/ 48 h 67"/>
                <a:gd name="T52" fmla="*/ 8 w 75"/>
                <a:gd name="T53" fmla="*/ 58 h 67"/>
                <a:gd name="T54" fmla="*/ 14 w 75"/>
                <a:gd name="T55" fmla="*/ 38 h 67"/>
                <a:gd name="T56" fmla="*/ 38 w 75"/>
                <a:gd name="T57" fmla="*/ 64 h 67"/>
                <a:gd name="T58" fmla="*/ 42 w 75"/>
                <a:gd name="T59" fmla="*/ 63 h 67"/>
                <a:gd name="T60" fmla="*/ 38 w 75"/>
                <a:gd name="T61" fmla="*/ 64 h 67"/>
                <a:gd name="T62" fmla="*/ 70 w 75"/>
                <a:gd name="T63" fmla="*/ 56 h 67"/>
                <a:gd name="T64" fmla="*/ 72 w 75"/>
                <a:gd name="T65" fmla="*/ 48 h 67"/>
                <a:gd name="T66" fmla="*/ 67 w 75"/>
                <a:gd name="T67" fmla="*/ 58 h 67"/>
                <a:gd name="T68" fmla="*/ 67 w 75"/>
                <a:gd name="T69" fmla="*/ 56 h 67"/>
                <a:gd name="T70" fmla="*/ 61 w 75"/>
                <a:gd name="T71" fmla="*/ 55 h 67"/>
                <a:gd name="T72" fmla="*/ 67 w 75"/>
                <a:gd name="T73" fmla="*/ 3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" h="67">
                  <a:moveTo>
                    <a:pt x="75" y="48"/>
                  </a:moveTo>
                  <a:cubicBezTo>
                    <a:pt x="75" y="42"/>
                    <a:pt x="73" y="36"/>
                    <a:pt x="69" y="35"/>
                  </a:cubicBezTo>
                  <a:cubicBezTo>
                    <a:pt x="69" y="35"/>
                    <a:pt x="69" y="35"/>
                    <a:pt x="69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7" y="23"/>
                    <a:pt x="63" y="15"/>
                    <a:pt x="56" y="10"/>
                  </a:cubicBezTo>
                  <a:cubicBezTo>
                    <a:pt x="56" y="8"/>
                    <a:pt x="55" y="7"/>
                    <a:pt x="54" y="7"/>
                  </a:cubicBezTo>
                  <a:cubicBezTo>
                    <a:pt x="44" y="0"/>
                    <a:pt x="31" y="0"/>
                    <a:pt x="21" y="7"/>
                  </a:cubicBezTo>
                  <a:cubicBezTo>
                    <a:pt x="20" y="7"/>
                    <a:pt x="19" y="8"/>
                    <a:pt x="19" y="10"/>
                  </a:cubicBezTo>
                  <a:cubicBezTo>
                    <a:pt x="12" y="15"/>
                    <a:pt x="8" y="23"/>
                    <a:pt x="8" y="33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6"/>
                    <a:pt x="0" y="42"/>
                    <a:pt x="0" y="48"/>
                  </a:cubicBezTo>
                  <a:cubicBezTo>
                    <a:pt x="0" y="54"/>
                    <a:pt x="2" y="60"/>
                    <a:pt x="6" y="61"/>
                  </a:cubicBezTo>
                  <a:cubicBezTo>
                    <a:pt x="6" y="61"/>
                    <a:pt x="6" y="61"/>
                    <a:pt x="6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6" y="61"/>
                    <a:pt x="17" y="60"/>
                    <a:pt x="17" y="5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7" y="36"/>
                    <a:pt x="16" y="35"/>
                    <a:pt x="15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25"/>
                    <a:pt x="16" y="18"/>
                    <a:pt x="22" y="13"/>
                  </a:cubicBezTo>
                  <a:cubicBezTo>
                    <a:pt x="22" y="13"/>
                    <a:pt x="22" y="13"/>
                    <a:pt x="23" y="13"/>
                  </a:cubicBezTo>
                  <a:cubicBezTo>
                    <a:pt x="23" y="13"/>
                    <a:pt x="24" y="13"/>
                    <a:pt x="25" y="13"/>
                  </a:cubicBezTo>
                  <a:cubicBezTo>
                    <a:pt x="32" y="8"/>
                    <a:pt x="43" y="8"/>
                    <a:pt x="50" y="13"/>
                  </a:cubicBezTo>
                  <a:cubicBezTo>
                    <a:pt x="51" y="13"/>
                    <a:pt x="52" y="13"/>
                    <a:pt x="53" y="13"/>
                  </a:cubicBezTo>
                  <a:cubicBezTo>
                    <a:pt x="59" y="18"/>
                    <a:pt x="63" y="25"/>
                    <a:pt x="63" y="33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59" y="35"/>
                    <a:pt x="58" y="36"/>
                    <a:pt x="58" y="37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49" y="64"/>
                    <a:pt x="49" y="64"/>
                    <a:pt x="49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2"/>
                    <a:pt x="45" y="62"/>
                    <a:pt x="45" y="62"/>
                  </a:cubicBezTo>
                  <a:cubicBezTo>
                    <a:pt x="45" y="61"/>
                    <a:pt x="44" y="60"/>
                    <a:pt x="43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60"/>
                    <a:pt x="35" y="61"/>
                    <a:pt x="35" y="62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6"/>
                    <a:pt x="36" y="67"/>
                    <a:pt x="36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9" y="67"/>
                    <a:pt x="49" y="67"/>
                    <a:pt x="49" y="67"/>
                  </a:cubicBezTo>
                  <a:cubicBezTo>
                    <a:pt x="49" y="67"/>
                    <a:pt x="50" y="67"/>
                    <a:pt x="50" y="67"/>
                  </a:cubicBezTo>
                  <a:cubicBezTo>
                    <a:pt x="59" y="61"/>
                    <a:pt x="59" y="61"/>
                    <a:pt x="59" y="61"/>
                  </a:cubicBezTo>
                  <a:cubicBezTo>
                    <a:pt x="59" y="61"/>
                    <a:pt x="59" y="61"/>
                    <a:pt x="60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3" y="60"/>
                    <a:pt x="75" y="54"/>
                    <a:pt x="75" y="48"/>
                  </a:cubicBezTo>
                  <a:close/>
                  <a:moveTo>
                    <a:pt x="3" y="48"/>
                  </a:moveTo>
                  <a:cubicBezTo>
                    <a:pt x="3" y="44"/>
                    <a:pt x="4" y="41"/>
                    <a:pt x="5" y="40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4" y="55"/>
                    <a:pt x="3" y="52"/>
                    <a:pt x="3" y="48"/>
                  </a:cubicBezTo>
                  <a:close/>
                  <a:moveTo>
                    <a:pt x="14" y="58"/>
                  </a:moveTo>
                  <a:cubicBezTo>
                    <a:pt x="8" y="58"/>
                    <a:pt x="8" y="58"/>
                    <a:pt x="8" y="5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4" y="38"/>
                    <a:pt x="14" y="38"/>
                    <a:pt x="14" y="38"/>
                  </a:cubicBezTo>
                  <a:lnTo>
                    <a:pt x="14" y="58"/>
                  </a:lnTo>
                  <a:close/>
                  <a:moveTo>
                    <a:pt x="38" y="64"/>
                  </a:moveTo>
                  <a:cubicBezTo>
                    <a:pt x="38" y="63"/>
                    <a:pt x="38" y="63"/>
                    <a:pt x="38" y="63"/>
                  </a:cubicBezTo>
                  <a:cubicBezTo>
                    <a:pt x="42" y="63"/>
                    <a:pt x="42" y="63"/>
                    <a:pt x="42" y="63"/>
                  </a:cubicBezTo>
                  <a:cubicBezTo>
                    <a:pt x="42" y="64"/>
                    <a:pt x="42" y="64"/>
                    <a:pt x="42" y="64"/>
                  </a:cubicBezTo>
                  <a:lnTo>
                    <a:pt x="38" y="64"/>
                  </a:lnTo>
                  <a:close/>
                  <a:moveTo>
                    <a:pt x="72" y="48"/>
                  </a:moveTo>
                  <a:cubicBezTo>
                    <a:pt x="72" y="52"/>
                    <a:pt x="71" y="55"/>
                    <a:pt x="70" y="56"/>
                  </a:cubicBezTo>
                  <a:cubicBezTo>
                    <a:pt x="70" y="40"/>
                    <a:pt x="70" y="40"/>
                    <a:pt x="70" y="40"/>
                  </a:cubicBezTo>
                  <a:cubicBezTo>
                    <a:pt x="71" y="41"/>
                    <a:pt x="72" y="44"/>
                    <a:pt x="72" y="48"/>
                  </a:cubicBezTo>
                  <a:close/>
                  <a:moveTo>
                    <a:pt x="67" y="38"/>
                  </a:moveTo>
                  <a:cubicBezTo>
                    <a:pt x="67" y="58"/>
                    <a:pt x="67" y="58"/>
                    <a:pt x="67" y="58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66" y="57"/>
                    <a:pt x="67" y="57"/>
                    <a:pt x="67" y="56"/>
                  </a:cubicBezTo>
                  <a:cubicBezTo>
                    <a:pt x="67" y="54"/>
                    <a:pt x="65" y="53"/>
                    <a:pt x="64" y="53"/>
                  </a:cubicBezTo>
                  <a:cubicBezTo>
                    <a:pt x="62" y="53"/>
                    <a:pt x="61" y="54"/>
                    <a:pt x="61" y="55"/>
                  </a:cubicBezTo>
                  <a:cubicBezTo>
                    <a:pt x="61" y="38"/>
                    <a:pt x="61" y="38"/>
                    <a:pt x="61" y="38"/>
                  </a:cubicBezTo>
                  <a:lnTo>
                    <a:pt x="67" y="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任意多边形: 形状 33">
              <a:extLst>
                <a:ext uri="{FF2B5EF4-FFF2-40B4-BE49-F238E27FC236}">
                  <a16:creationId xmlns:a16="http://schemas.microsoft.com/office/drawing/2014/main" id="{9BB965E7-73E1-437F-B9D3-E5619751E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7553" y="4022483"/>
              <a:ext cx="204673" cy="244545"/>
            </a:xfrm>
            <a:custGeom>
              <a:avLst/>
              <a:gdLst>
                <a:gd name="T0" fmla="*/ 65 w 65"/>
                <a:gd name="T1" fmla="*/ 3 h 75"/>
                <a:gd name="T2" fmla="*/ 65 w 65"/>
                <a:gd name="T3" fmla="*/ 1 h 75"/>
                <a:gd name="T4" fmla="*/ 64 w 65"/>
                <a:gd name="T5" fmla="*/ 0 h 75"/>
                <a:gd name="T6" fmla="*/ 1 w 65"/>
                <a:gd name="T7" fmla="*/ 0 h 75"/>
                <a:gd name="T8" fmla="*/ 0 w 65"/>
                <a:gd name="T9" fmla="*/ 1 h 75"/>
                <a:gd name="T10" fmla="*/ 0 w 65"/>
                <a:gd name="T11" fmla="*/ 3 h 75"/>
                <a:gd name="T12" fmla="*/ 1 w 65"/>
                <a:gd name="T13" fmla="*/ 4 h 75"/>
                <a:gd name="T14" fmla="*/ 1 w 65"/>
                <a:gd name="T15" fmla="*/ 48 h 75"/>
                <a:gd name="T16" fmla="*/ 0 w 65"/>
                <a:gd name="T17" fmla="*/ 49 h 75"/>
                <a:gd name="T18" fmla="*/ 0 w 65"/>
                <a:gd name="T19" fmla="*/ 52 h 75"/>
                <a:gd name="T20" fmla="*/ 1 w 65"/>
                <a:gd name="T21" fmla="*/ 53 h 75"/>
                <a:gd name="T22" fmla="*/ 26 w 65"/>
                <a:gd name="T23" fmla="*/ 53 h 75"/>
                <a:gd name="T24" fmla="*/ 16 w 65"/>
                <a:gd name="T25" fmla="*/ 73 h 75"/>
                <a:gd name="T26" fmla="*/ 17 w 65"/>
                <a:gd name="T27" fmla="*/ 75 h 75"/>
                <a:gd name="T28" fmla="*/ 18 w 65"/>
                <a:gd name="T29" fmla="*/ 75 h 75"/>
                <a:gd name="T30" fmla="*/ 19 w 65"/>
                <a:gd name="T31" fmla="*/ 74 h 75"/>
                <a:gd name="T32" fmla="*/ 29 w 65"/>
                <a:gd name="T33" fmla="*/ 53 h 75"/>
                <a:gd name="T34" fmla="*/ 37 w 65"/>
                <a:gd name="T35" fmla="*/ 53 h 75"/>
                <a:gd name="T36" fmla="*/ 46 w 65"/>
                <a:gd name="T37" fmla="*/ 74 h 75"/>
                <a:gd name="T38" fmla="*/ 48 w 65"/>
                <a:gd name="T39" fmla="*/ 75 h 75"/>
                <a:gd name="T40" fmla="*/ 48 w 65"/>
                <a:gd name="T41" fmla="*/ 75 h 75"/>
                <a:gd name="T42" fmla="*/ 49 w 65"/>
                <a:gd name="T43" fmla="*/ 73 h 75"/>
                <a:gd name="T44" fmla="*/ 40 w 65"/>
                <a:gd name="T45" fmla="*/ 53 h 75"/>
                <a:gd name="T46" fmla="*/ 64 w 65"/>
                <a:gd name="T47" fmla="*/ 53 h 75"/>
                <a:gd name="T48" fmla="*/ 65 w 65"/>
                <a:gd name="T49" fmla="*/ 52 h 75"/>
                <a:gd name="T50" fmla="*/ 65 w 65"/>
                <a:gd name="T51" fmla="*/ 49 h 75"/>
                <a:gd name="T52" fmla="*/ 65 w 65"/>
                <a:gd name="T53" fmla="*/ 48 h 75"/>
                <a:gd name="T54" fmla="*/ 65 w 65"/>
                <a:gd name="T55" fmla="*/ 4 h 75"/>
                <a:gd name="T56" fmla="*/ 65 w 65"/>
                <a:gd name="T57" fmla="*/ 3 h 75"/>
                <a:gd name="T58" fmla="*/ 62 w 65"/>
                <a:gd name="T59" fmla="*/ 48 h 75"/>
                <a:gd name="T60" fmla="*/ 4 w 65"/>
                <a:gd name="T61" fmla="*/ 48 h 75"/>
                <a:gd name="T62" fmla="*/ 4 w 65"/>
                <a:gd name="T63" fmla="*/ 5 h 75"/>
                <a:gd name="T64" fmla="*/ 62 w 65"/>
                <a:gd name="T65" fmla="*/ 5 h 75"/>
                <a:gd name="T66" fmla="*/ 62 w 65"/>
                <a:gd name="T67" fmla="*/ 48 h 75"/>
                <a:gd name="T68" fmla="*/ 46 w 65"/>
                <a:gd name="T69" fmla="*/ 42 h 75"/>
                <a:gd name="T70" fmla="*/ 46 w 65"/>
                <a:gd name="T71" fmla="*/ 13 h 75"/>
                <a:gd name="T72" fmla="*/ 46 w 65"/>
                <a:gd name="T73" fmla="*/ 12 h 75"/>
                <a:gd name="T74" fmla="*/ 56 w 65"/>
                <a:gd name="T75" fmla="*/ 12 h 75"/>
                <a:gd name="T76" fmla="*/ 56 w 65"/>
                <a:gd name="T77" fmla="*/ 13 h 75"/>
                <a:gd name="T78" fmla="*/ 56 w 65"/>
                <a:gd name="T79" fmla="*/ 42 h 75"/>
                <a:gd name="T80" fmla="*/ 56 w 65"/>
                <a:gd name="T81" fmla="*/ 42 h 75"/>
                <a:gd name="T82" fmla="*/ 46 w 65"/>
                <a:gd name="T83" fmla="*/ 42 h 75"/>
                <a:gd name="T84" fmla="*/ 46 w 65"/>
                <a:gd name="T85" fmla="*/ 42 h 75"/>
                <a:gd name="T86" fmla="*/ 27 w 65"/>
                <a:gd name="T87" fmla="*/ 42 h 75"/>
                <a:gd name="T88" fmla="*/ 27 w 65"/>
                <a:gd name="T89" fmla="*/ 21 h 75"/>
                <a:gd name="T90" fmla="*/ 28 w 65"/>
                <a:gd name="T91" fmla="*/ 20 h 75"/>
                <a:gd name="T92" fmla="*/ 38 w 65"/>
                <a:gd name="T93" fmla="*/ 20 h 75"/>
                <a:gd name="T94" fmla="*/ 38 w 65"/>
                <a:gd name="T95" fmla="*/ 21 h 75"/>
                <a:gd name="T96" fmla="*/ 38 w 65"/>
                <a:gd name="T97" fmla="*/ 42 h 75"/>
                <a:gd name="T98" fmla="*/ 38 w 65"/>
                <a:gd name="T99" fmla="*/ 42 h 75"/>
                <a:gd name="T100" fmla="*/ 28 w 65"/>
                <a:gd name="T101" fmla="*/ 42 h 75"/>
                <a:gd name="T102" fmla="*/ 27 w 65"/>
                <a:gd name="T103" fmla="*/ 42 h 75"/>
                <a:gd name="T104" fmla="*/ 9 w 65"/>
                <a:gd name="T105" fmla="*/ 42 h 75"/>
                <a:gd name="T106" fmla="*/ 9 w 65"/>
                <a:gd name="T107" fmla="*/ 28 h 75"/>
                <a:gd name="T108" fmla="*/ 10 w 65"/>
                <a:gd name="T109" fmla="*/ 28 h 75"/>
                <a:gd name="T110" fmla="*/ 20 w 65"/>
                <a:gd name="T111" fmla="*/ 28 h 75"/>
                <a:gd name="T112" fmla="*/ 20 w 65"/>
                <a:gd name="T113" fmla="*/ 28 h 75"/>
                <a:gd name="T114" fmla="*/ 20 w 65"/>
                <a:gd name="T115" fmla="*/ 42 h 75"/>
                <a:gd name="T116" fmla="*/ 20 w 65"/>
                <a:gd name="T117" fmla="*/ 42 h 75"/>
                <a:gd name="T118" fmla="*/ 10 w 65"/>
                <a:gd name="T119" fmla="*/ 42 h 75"/>
                <a:gd name="T120" fmla="*/ 9 w 65"/>
                <a:gd name="T121" fmla="*/ 4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5" h="75">
                  <a:moveTo>
                    <a:pt x="65" y="3"/>
                  </a:move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5" y="0"/>
                    <a:pt x="6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9"/>
                    <a:pt x="0" y="49"/>
                    <a:pt x="0" y="49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2"/>
                    <a:pt x="1" y="53"/>
                    <a:pt x="1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16" y="73"/>
                    <a:pt x="16" y="73"/>
                    <a:pt x="16" y="73"/>
                  </a:cubicBezTo>
                  <a:cubicBezTo>
                    <a:pt x="16" y="74"/>
                    <a:pt x="16" y="75"/>
                    <a:pt x="17" y="75"/>
                  </a:cubicBezTo>
                  <a:cubicBezTo>
                    <a:pt x="17" y="75"/>
                    <a:pt x="18" y="75"/>
                    <a:pt x="18" y="75"/>
                  </a:cubicBezTo>
                  <a:cubicBezTo>
                    <a:pt x="18" y="75"/>
                    <a:pt x="19" y="75"/>
                    <a:pt x="19" y="74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7" y="75"/>
                    <a:pt x="47" y="75"/>
                    <a:pt x="48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5"/>
                    <a:pt x="50" y="74"/>
                    <a:pt x="49" y="7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5" y="53"/>
                    <a:pt x="65" y="52"/>
                    <a:pt x="65" y="52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65" y="49"/>
                    <a:pt x="65" y="49"/>
                    <a:pt x="65" y="48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5" y="4"/>
                    <a:pt x="65" y="4"/>
                    <a:pt x="65" y="3"/>
                  </a:cubicBezTo>
                  <a:close/>
                  <a:moveTo>
                    <a:pt x="62" y="48"/>
                  </a:moveTo>
                  <a:cubicBezTo>
                    <a:pt x="4" y="48"/>
                    <a:pt x="4" y="48"/>
                    <a:pt x="4" y="48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2" y="5"/>
                    <a:pt x="62" y="5"/>
                    <a:pt x="62" y="5"/>
                  </a:cubicBezTo>
                  <a:lnTo>
                    <a:pt x="62" y="48"/>
                  </a:lnTo>
                  <a:close/>
                  <a:moveTo>
                    <a:pt x="46" y="42"/>
                  </a:moveTo>
                  <a:cubicBezTo>
                    <a:pt x="46" y="13"/>
                    <a:pt x="46" y="13"/>
                    <a:pt x="46" y="13"/>
                  </a:cubicBezTo>
                  <a:cubicBezTo>
                    <a:pt x="46" y="13"/>
                    <a:pt x="46" y="12"/>
                    <a:pt x="4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6" y="12"/>
                    <a:pt x="56" y="13"/>
                    <a:pt x="56" y="13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6" y="42"/>
                    <a:pt x="46" y="42"/>
                    <a:pt x="46" y="42"/>
                  </a:cubicBezTo>
                  <a:close/>
                  <a:moveTo>
                    <a:pt x="27" y="42"/>
                  </a:moveTo>
                  <a:cubicBezTo>
                    <a:pt x="27" y="21"/>
                    <a:pt x="27" y="21"/>
                    <a:pt x="27" y="21"/>
                  </a:cubicBezTo>
                  <a:cubicBezTo>
                    <a:pt x="27" y="20"/>
                    <a:pt x="28" y="20"/>
                    <a:pt x="28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8" y="20"/>
                    <a:pt x="38" y="21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7" y="42"/>
                    <a:pt x="27" y="42"/>
                  </a:cubicBezTo>
                  <a:close/>
                  <a:moveTo>
                    <a:pt x="9" y="42"/>
                  </a:move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9" y="28"/>
                    <a:pt x="1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F887B8AC-6F14-475A-BF84-4366800E4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4702B37-6991-48AD-90E9-9ABF14982D16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0F142A3C-FFB2-49E6-837A-85CF0DE2C6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44" name="矩形 43">
            <a:extLst>
              <a:ext uri="{FF2B5EF4-FFF2-40B4-BE49-F238E27FC236}">
                <a16:creationId xmlns:a16="http://schemas.microsoft.com/office/drawing/2014/main" id="{549FD6FE-520C-4DD1-985A-39D7E2059C53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直角三角形 44">
            <a:extLst>
              <a:ext uri="{FF2B5EF4-FFF2-40B4-BE49-F238E27FC236}">
                <a16:creationId xmlns:a16="http://schemas.microsoft.com/office/drawing/2014/main" id="{395C8777-BBBB-4851-98CB-0747A5911BC5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26459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336C89-BD62-4871-A6E7-C80E0AEC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AutoShape 2" descr="水墨画 (6)">
            <a:extLst>
              <a:ext uri="{FF2B5EF4-FFF2-40B4-BE49-F238E27FC236}">
                <a16:creationId xmlns:a16="http://schemas.microsoft.com/office/drawing/2014/main" id="{FF5A1CD9-F247-48E6-85DB-BE1B3A84CD4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18" name="内容占位符 17">
            <a:extLst>
              <a:ext uri="{FF2B5EF4-FFF2-40B4-BE49-F238E27FC236}">
                <a16:creationId xmlns:a16="http://schemas.microsoft.com/office/drawing/2014/main" id="{61D3FD95-BF55-4A92-A2FF-73885AF162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18"/>
            <a:ext cx="12191999" cy="6862618"/>
          </a:xfr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BE535552-7DE5-40BC-A75B-6B2221A50693}"/>
              </a:ext>
            </a:extLst>
          </p:cNvPr>
          <p:cNvGrpSpPr/>
          <p:nvPr/>
        </p:nvGrpSpPr>
        <p:grpSpPr>
          <a:xfrm>
            <a:off x="7284132" y="1614169"/>
            <a:ext cx="4426539" cy="845007"/>
            <a:chOff x="5463099" y="1210626"/>
            <a:chExt cx="3319904" cy="633755"/>
          </a:xfrm>
        </p:grpSpPr>
        <p:sp>
          <p:nvSpPr>
            <p:cNvPr id="24" name="Arrow: Pentagon 76">
              <a:extLst>
                <a:ext uri="{FF2B5EF4-FFF2-40B4-BE49-F238E27FC236}">
                  <a16:creationId xmlns:a16="http://schemas.microsoft.com/office/drawing/2014/main" id="{B9A8E2DC-699A-4103-9E4A-20697152A904}"/>
                </a:ext>
              </a:extLst>
            </p:cNvPr>
            <p:cNvSpPr/>
            <p:nvPr/>
          </p:nvSpPr>
          <p:spPr>
            <a:xfrm>
              <a:off x="5463099" y="1300172"/>
              <a:ext cx="671917" cy="454663"/>
            </a:xfrm>
            <a:prstGeom prst="homePlate">
              <a:avLst/>
            </a:prstGeom>
            <a:solidFill>
              <a:schemeClr val="accent1"/>
            </a:solidFill>
            <a:ln w="508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anchor="ctr"/>
            <a:lstStyle/>
            <a:p>
              <a:pPr algn="ctr"/>
              <a:endParaRPr sz="16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21" name="Group 50">
              <a:extLst>
                <a:ext uri="{FF2B5EF4-FFF2-40B4-BE49-F238E27FC236}">
                  <a16:creationId xmlns:a16="http://schemas.microsoft.com/office/drawing/2014/main" id="{CA7A9AAE-B1E7-47B4-AE4E-EDEAFCA51AE5}"/>
                </a:ext>
              </a:extLst>
            </p:cNvPr>
            <p:cNvGrpSpPr/>
            <p:nvPr/>
          </p:nvGrpSpPr>
          <p:grpSpPr>
            <a:xfrm>
              <a:off x="6135016" y="1210626"/>
              <a:ext cx="2647987" cy="633755"/>
              <a:chOff x="6832871" y="1856672"/>
              <a:chExt cx="4560847" cy="845007"/>
            </a:xfrm>
          </p:grpSpPr>
          <p:sp>
            <p:nvSpPr>
              <p:cNvPr id="22" name="TextBox 64">
                <a:extLst>
                  <a:ext uri="{FF2B5EF4-FFF2-40B4-BE49-F238E27FC236}">
                    <a16:creationId xmlns:a16="http://schemas.microsoft.com/office/drawing/2014/main" id="{66293821-8B90-4763-AA68-A000FFDBD74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832871" y="1856672"/>
                <a:ext cx="4560846" cy="322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480000" tIns="0" rIns="0" bIns="0" anchor="ctr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l">
                  <a:buClr>
                    <a:prstClr val="white"/>
                  </a:buClr>
                  <a:defRPr/>
                </a:pPr>
                <a:r>
                  <a:rPr lang="zh-CN" altLang="en-US" sz="1467" b="1" dirty="0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标题文本预设</a:t>
                </a:r>
              </a:p>
            </p:txBody>
          </p:sp>
          <p:sp>
            <p:nvSpPr>
              <p:cNvPr id="23" name="TextBox 88">
                <a:extLst>
                  <a:ext uri="{FF2B5EF4-FFF2-40B4-BE49-F238E27FC236}">
                    <a16:creationId xmlns:a16="http://schemas.microsoft.com/office/drawing/2014/main" id="{BF235D10-9EEF-494F-996F-04CD4CBA56B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832872" y="2179571"/>
                <a:ext cx="4560846" cy="522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80000" tIns="0" rIns="0" bIns="0" anchor="t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zh-CN" altLang="en-US" sz="1067" dirty="0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此部分内容作为文字排版占位显示 </a:t>
                </a:r>
                <a:br>
                  <a:rPr lang="zh-CN" altLang="en-US" sz="1067" dirty="0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</a:br>
                <a:r>
                  <a:rPr lang="zh-CN" altLang="en-US" sz="1067" dirty="0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（建议使用主题字体）</a:t>
                </a:r>
              </a:p>
            </p:txBody>
          </p:sp>
        </p:grp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68D16A82-2C65-4938-8CEA-CFD47DD88313}"/>
              </a:ext>
            </a:extLst>
          </p:cNvPr>
          <p:cNvGrpSpPr/>
          <p:nvPr/>
        </p:nvGrpSpPr>
        <p:grpSpPr>
          <a:xfrm>
            <a:off x="7289954" y="2724275"/>
            <a:ext cx="4420717" cy="845007"/>
            <a:chOff x="5467465" y="2043206"/>
            <a:chExt cx="3315538" cy="633755"/>
          </a:xfrm>
        </p:grpSpPr>
        <p:sp>
          <p:nvSpPr>
            <p:cNvPr id="31" name="Arrow: Pentagon 81">
              <a:extLst>
                <a:ext uri="{FF2B5EF4-FFF2-40B4-BE49-F238E27FC236}">
                  <a16:creationId xmlns:a16="http://schemas.microsoft.com/office/drawing/2014/main" id="{F36F1ABC-B284-43AF-8E5D-B63F368B96DD}"/>
                </a:ext>
              </a:extLst>
            </p:cNvPr>
            <p:cNvSpPr/>
            <p:nvPr/>
          </p:nvSpPr>
          <p:spPr>
            <a:xfrm>
              <a:off x="5467465" y="2132752"/>
              <a:ext cx="671917" cy="454663"/>
            </a:xfrm>
            <a:prstGeom prst="homePlate">
              <a:avLst/>
            </a:prstGeom>
            <a:solidFill>
              <a:schemeClr val="accent2"/>
            </a:solidFill>
            <a:ln w="50800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anchor="ctr"/>
            <a:lstStyle/>
            <a:p>
              <a:pPr algn="ctr"/>
              <a:endParaRPr sz="16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28" name="Group 89">
              <a:extLst>
                <a:ext uri="{FF2B5EF4-FFF2-40B4-BE49-F238E27FC236}">
                  <a16:creationId xmlns:a16="http://schemas.microsoft.com/office/drawing/2014/main" id="{1379B5B9-3A3B-41A4-BC20-740B4C8E3CB1}"/>
                </a:ext>
              </a:extLst>
            </p:cNvPr>
            <p:cNvGrpSpPr/>
            <p:nvPr/>
          </p:nvGrpSpPr>
          <p:grpSpPr>
            <a:xfrm>
              <a:off x="6135016" y="2043206"/>
              <a:ext cx="2647987" cy="633755"/>
              <a:chOff x="6832871" y="1856672"/>
              <a:chExt cx="4560847" cy="845007"/>
            </a:xfrm>
          </p:grpSpPr>
          <p:sp>
            <p:nvSpPr>
              <p:cNvPr id="29" name="TextBox 90">
                <a:extLst>
                  <a:ext uri="{FF2B5EF4-FFF2-40B4-BE49-F238E27FC236}">
                    <a16:creationId xmlns:a16="http://schemas.microsoft.com/office/drawing/2014/main" id="{2A205265-CCAB-4A03-9A59-1C3FAE608B3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832871" y="1856672"/>
                <a:ext cx="4560846" cy="322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480000" tIns="0" rIns="0" bIns="0" anchor="ctr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l">
                  <a:buClr>
                    <a:prstClr val="white"/>
                  </a:buClr>
                  <a:defRPr/>
                </a:pPr>
                <a:r>
                  <a:rPr lang="zh-CN" altLang="en-US" sz="1467" b="1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标题文本预设</a:t>
                </a:r>
              </a:p>
            </p:txBody>
          </p:sp>
          <p:sp>
            <p:nvSpPr>
              <p:cNvPr id="30" name="TextBox 91">
                <a:extLst>
                  <a:ext uri="{FF2B5EF4-FFF2-40B4-BE49-F238E27FC236}">
                    <a16:creationId xmlns:a16="http://schemas.microsoft.com/office/drawing/2014/main" id="{757603FE-D19A-49B7-B7DD-6062B56E9CA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832872" y="2179571"/>
                <a:ext cx="4560846" cy="522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80000" tIns="0" rIns="0" bIns="0" anchor="t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zh-CN" altLang="en-US" sz="1067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</a:br>
                <a:r>
                  <a:rPr lang="zh-CN" altLang="en-US" sz="1067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（建议使用主题字体）</a:t>
                </a:r>
              </a:p>
            </p:txBody>
          </p:sp>
        </p:grp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CB9FFB4E-871A-45E3-BDB0-AC3A5E7C9665}"/>
              </a:ext>
            </a:extLst>
          </p:cNvPr>
          <p:cNvGrpSpPr/>
          <p:nvPr/>
        </p:nvGrpSpPr>
        <p:grpSpPr>
          <a:xfrm>
            <a:off x="7289954" y="3834382"/>
            <a:ext cx="4420717" cy="845007"/>
            <a:chOff x="5467465" y="2875786"/>
            <a:chExt cx="3315538" cy="633755"/>
          </a:xfrm>
        </p:grpSpPr>
        <p:sp>
          <p:nvSpPr>
            <p:cNvPr id="38" name="Arrow: Pentagon 84">
              <a:extLst>
                <a:ext uri="{FF2B5EF4-FFF2-40B4-BE49-F238E27FC236}">
                  <a16:creationId xmlns:a16="http://schemas.microsoft.com/office/drawing/2014/main" id="{A234846B-6EED-4681-A2C3-0F85C7CEC365}"/>
                </a:ext>
              </a:extLst>
            </p:cNvPr>
            <p:cNvSpPr/>
            <p:nvPr/>
          </p:nvSpPr>
          <p:spPr>
            <a:xfrm>
              <a:off x="5467465" y="2965332"/>
              <a:ext cx="671917" cy="454663"/>
            </a:xfrm>
            <a:prstGeom prst="homePlate">
              <a:avLst/>
            </a:prstGeom>
            <a:solidFill>
              <a:schemeClr val="accent3"/>
            </a:solidFill>
            <a:ln w="508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anchor="ctr"/>
            <a:lstStyle/>
            <a:p>
              <a:pPr algn="ctr"/>
              <a:endParaRPr sz="16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grpSp>
          <p:nvGrpSpPr>
            <p:cNvPr id="35" name="Group 92">
              <a:extLst>
                <a:ext uri="{FF2B5EF4-FFF2-40B4-BE49-F238E27FC236}">
                  <a16:creationId xmlns:a16="http://schemas.microsoft.com/office/drawing/2014/main" id="{B3649594-24EA-4672-A2A9-0816FFA91531}"/>
                </a:ext>
              </a:extLst>
            </p:cNvPr>
            <p:cNvGrpSpPr/>
            <p:nvPr/>
          </p:nvGrpSpPr>
          <p:grpSpPr>
            <a:xfrm>
              <a:off x="6135016" y="2875786"/>
              <a:ext cx="2647987" cy="633755"/>
              <a:chOff x="6832871" y="1856672"/>
              <a:chExt cx="4560847" cy="845007"/>
            </a:xfrm>
          </p:grpSpPr>
          <p:sp>
            <p:nvSpPr>
              <p:cNvPr id="36" name="TextBox 93">
                <a:extLst>
                  <a:ext uri="{FF2B5EF4-FFF2-40B4-BE49-F238E27FC236}">
                    <a16:creationId xmlns:a16="http://schemas.microsoft.com/office/drawing/2014/main" id="{D95AB80A-50FF-4F40-B9A8-1B9FA0B2398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832871" y="1856672"/>
                <a:ext cx="4560846" cy="3228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480000" tIns="0" rIns="0" bIns="0" anchor="ctr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l">
                  <a:buClr>
                    <a:prstClr val="white"/>
                  </a:buClr>
                  <a:defRPr/>
                </a:pPr>
                <a:r>
                  <a:rPr lang="zh-CN" altLang="en-US" sz="1467" b="1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标题文本预设</a:t>
                </a:r>
              </a:p>
            </p:txBody>
          </p:sp>
          <p:sp>
            <p:nvSpPr>
              <p:cNvPr id="37" name="TextBox 94">
                <a:extLst>
                  <a:ext uri="{FF2B5EF4-FFF2-40B4-BE49-F238E27FC236}">
                    <a16:creationId xmlns:a16="http://schemas.microsoft.com/office/drawing/2014/main" id="{8A4CAF27-06C4-4ADA-8A19-8DE2E9F1E53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6832872" y="2179571"/>
                <a:ext cx="4560846" cy="5221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480000" tIns="0" rIns="0" bIns="0" anchor="t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l">
                  <a:lnSpc>
                    <a:spcPct val="120000"/>
                  </a:lnSpc>
                  <a:defRPr/>
                </a:pPr>
                <a:r>
                  <a:rPr lang="zh-CN" altLang="en-US" sz="1067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</a:br>
                <a:r>
                  <a:rPr lang="zh-CN" altLang="en-US" sz="1067">
                    <a:latin typeface="思源黑体 CN Heavy" panose="020B0A00000000000000" pitchFamily="34" charset="-122"/>
                    <a:ea typeface="思源黑体 CN Heavy" panose="020B0A00000000000000" pitchFamily="34" charset="-122"/>
                  </a:rPr>
                  <a:t>（建议使用主题字体）</a:t>
                </a:r>
              </a:p>
            </p:txBody>
          </p:sp>
        </p:grpSp>
      </p:grpSp>
      <p:grpSp>
        <p:nvGrpSpPr>
          <p:cNvPr id="40" name="Group 1">
            <a:extLst>
              <a:ext uri="{FF2B5EF4-FFF2-40B4-BE49-F238E27FC236}">
                <a16:creationId xmlns:a16="http://schemas.microsoft.com/office/drawing/2014/main" id="{1D2A5BAB-5AD6-45C0-8E22-305F39FDB7B9}"/>
              </a:ext>
            </a:extLst>
          </p:cNvPr>
          <p:cNvGrpSpPr/>
          <p:nvPr/>
        </p:nvGrpSpPr>
        <p:grpSpPr>
          <a:xfrm>
            <a:off x="1244037" y="1523059"/>
            <a:ext cx="5197319" cy="4341605"/>
            <a:chOff x="6200828" y="1719475"/>
            <a:chExt cx="5197319" cy="4341606"/>
          </a:xfrm>
        </p:grpSpPr>
        <p:sp>
          <p:nvSpPr>
            <p:cNvPr id="41" name="Arrow: Pentagon 40">
              <a:extLst>
                <a:ext uri="{FF2B5EF4-FFF2-40B4-BE49-F238E27FC236}">
                  <a16:creationId xmlns:a16="http://schemas.microsoft.com/office/drawing/2014/main" id="{FBC1E81A-2E84-499D-BAFC-C047C1436F54}"/>
                </a:ext>
              </a:extLst>
            </p:cNvPr>
            <p:cNvSpPr/>
            <p:nvPr/>
          </p:nvSpPr>
          <p:spPr>
            <a:xfrm flipH="1">
              <a:off x="6564052" y="1909015"/>
              <a:ext cx="2136900" cy="606217"/>
            </a:xfrm>
            <a:prstGeom prst="homePlate">
              <a:avLst/>
            </a:prstGeom>
            <a:solidFill>
              <a:schemeClr val="accent2"/>
            </a:solidFill>
            <a:ln w="50800">
              <a:solidFill>
                <a:schemeClr val="accent2">
                  <a:lumMod val="20000"/>
                  <a:lumOff val="80000"/>
                </a:schemeClr>
              </a:solidFill>
            </a:ln>
          </p:spPr>
          <p:txBody>
            <a:bodyPr anchor="ctr"/>
            <a:lstStyle/>
            <a:p>
              <a:pPr algn="ctr"/>
              <a:endParaRPr sz="24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7EA2510-210E-4CEF-9A1D-BD247D55CBC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507857" y="2124754"/>
              <a:ext cx="1077218" cy="193899"/>
            </a:xfrm>
            <a:prstGeom prst="rect">
              <a:avLst/>
            </a:prstGeom>
            <a:noFill/>
            <a:sp3d prstMaterial="matte">
              <a:bevelT w="1270" h="1270"/>
            </a:sp3d>
          </p:spPr>
          <p:txBody>
            <a:bodyPr wrap="none" lIns="0" tIns="0" rIns="0" bIns="0" anchor="ctr">
              <a:normAutofit fontScale="77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buClr>
                  <a:prstClr val="white"/>
                </a:buClr>
                <a:defRPr/>
              </a:pPr>
              <a:r>
                <a:rPr lang="zh-CN" altLang="en-US" sz="1867" b="1" dirty="0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54E05E-D63D-4D4A-9A8C-AC97882597F2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404116" y="2515232"/>
              <a:ext cx="2296836" cy="632290"/>
            </a:xfrm>
            <a:prstGeom prst="rect">
              <a:avLst/>
            </a:prstGeom>
          </p:spPr>
          <p:txBody>
            <a:bodyPr wrap="square" lIns="0" tIns="0" rIns="288000" bIns="0" anchor="ctr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zh-CN" altLang="en-US" sz="1067" dirty="0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</a:t>
              </a:r>
              <a:br>
                <a:rPr lang="zh-CN" altLang="en-US" sz="1067" dirty="0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067" dirty="0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2478F9A-7889-4510-9724-6B2B835C361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919766" y="2002075"/>
              <a:ext cx="484107" cy="470898"/>
            </a:xfrm>
            <a:prstGeom prst="rect">
              <a:avLst/>
            </a:prstGeom>
            <a:noFill/>
            <a:sp3d prstMaterial="matte">
              <a:bevelT w="1270" h="1270"/>
            </a:sp3d>
          </p:spPr>
          <p:txBody>
            <a:bodyPr wrap="none" lIns="0" tIns="0" rIns="0" bIns="0" anchor="ctr">
              <a:normAutofit fontScale="77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buClr>
                  <a:prstClr val="white"/>
                </a:buClr>
                <a:defRPr/>
              </a:pPr>
              <a:r>
                <a:rPr lang="en-US" altLang="ko-KR" sz="4533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01</a:t>
              </a:r>
            </a:p>
          </p:txBody>
        </p:sp>
        <p:sp>
          <p:nvSpPr>
            <p:cNvPr id="45" name="Arrow: Pentagon 44">
              <a:extLst>
                <a:ext uri="{FF2B5EF4-FFF2-40B4-BE49-F238E27FC236}">
                  <a16:creationId xmlns:a16="http://schemas.microsoft.com/office/drawing/2014/main" id="{08866D60-66C5-4958-94F8-1268BF6E7DAE}"/>
                </a:ext>
              </a:extLst>
            </p:cNvPr>
            <p:cNvSpPr/>
            <p:nvPr/>
          </p:nvSpPr>
          <p:spPr>
            <a:xfrm flipH="1">
              <a:off x="6200828" y="3250135"/>
              <a:ext cx="2500124" cy="606217"/>
            </a:xfrm>
            <a:prstGeom prst="homePlate">
              <a:avLst/>
            </a:prstGeom>
            <a:solidFill>
              <a:schemeClr val="accent3"/>
            </a:solidFill>
            <a:ln w="50800">
              <a:solidFill>
                <a:schemeClr val="accent3">
                  <a:lumMod val="20000"/>
                  <a:lumOff val="80000"/>
                </a:schemeClr>
              </a:solidFill>
            </a:ln>
          </p:spPr>
          <p:txBody>
            <a:bodyPr anchor="ctr"/>
            <a:lstStyle/>
            <a:p>
              <a:pPr algn="ctr"/>
              <a:endParaRPr sz="24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1354382-13A2-431E-A5C9-EC6E18C71B6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425811" y="3465874"/>
              <a:ext cx="1077218" cy="193899"/>
            </a:xfrm>
            <a:prstGeom prst="rect">
              <a:avLst/>
            </a:prstGeom>
            <a:noFill/>
            <a:sp3d prstMaterial="matte">
              <a:bevelT w="1270" h="1270"/>
            </a:sp3d>
          </p:spPr>
          <p:txBody>
            <a:bodyPr wrap="none" lIns="0" tIns="0" rIns="0" bIns="0" anchor="ctr">
              <a:normAutofit fontScale="77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buClr>
                  <a:prstClr val="white"/>
                </a:buClr>
                <a:defRPr/>
              </a:pPr>
              <a:r>
                <a:rPr lang="zh-CN" altLang="en-US" sz="186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47" name="TextBox 47">
              <a:extLst>
                <a:ext uri="{FF2B5EF4-FFF2-40B4-BE49-F238E27FC236}">
                  <a16:creationId xmlns:a16="http://schemas.microsoft.com/office/drawing/2014/main" id="{0F200E1A-FDDE-453A-AA74-2BBE57F24FE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547914" y="3343195"/>
              <a:ext cx="484107" cy="470898"/>
            </a:xfrm>
            <a:prstGeom prst="rect">
              <a:avLst/>
            </a:prstGeom>
            <a:noFill/>
            <a:sp3d prstMaterial="matte">
              <a:bevelT w="1270" h="1270"/>
            </a:sp3d>
          </p:spPr>
          <p:txBody>
            <a:bodyPr wrap="none" lIns="0" tIns="0" rIns="0" bIns="0" anchor="ctr">
              <a:normAutofit fontScale="77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buClr>
                  <a:prstClr val="white"/>
                </a:buClr>
                <a:defRPr/>
              </a:pPr>
              <a:r>
                <a:rPr lang="en-US" altLang="ko-KR" sz="4533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02</a:t>
              </a:r>
            </a:p>
          </p:txBody>
        </p:sp>
        <p:sp>
          <p:nvSpPr>
            <p:cNvPr id="48" name="Arrow: Pentagon 48">
              <a:extLst>
                <a:ext uri="{FF2B5EF4-FFF2-40B4-BE49-F238E27FC236}">
                  <a16:creationId xmlns:a16="http://schemas.microsoft.com/office/drawing/2014/main" id="{3EEAE7A3-0F4D-4064-8C93-F2C49CD0AA9B}"/>
                </a:ext>
              </a:extLst>
            </p:cNvPr>
            <p:cNvSpPr/>
            <p:nvPr/>
          </p:nvSpPr>
          <p:spPr>
            <a:xfrm>
              <a:off x="8876724" y="2204864"/>
              <a:ext cx="2136900" cy="606217"/>
            </a:xfrm>
            <a:prstGeom prst="homePlate">
              <a:avLst/>
            </a:prstGeom>
            <a:solidFill>
              <a:schemeClr val="accent1"/>
            </a:solidFill>
            <a:ln w="50800"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anchor="ctr"/>
            <a:lstStyle/>
            <a:p>
              <a:pPr algn="ctr"/>
              <a:endParaRPr sz="24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8A7CF51B-8723-412C-B1D6-AC0CAEF822C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0206077" y="2297924"/>
              <a:ext cx="484107" cy="470898"/>
            </a:xfrm>
            <a:prstGeom prst="rect">
              <a:avLst/>
            </a:prstGeom>
            <a:noFill/>
            <a:sp3d prstMaterial="matte">
              <a:bevelT w="1270" h="1270"/>
            </a:sp3d>
          </p:spPr>
          <p:txBody>
            <a:bodyPr wrap="none" lIns="0" tIns="0" rIns="0" bIns="0" anchor="ctr">
              <a:normAutofit fontScale="77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>
                <a:buClr>
                  <a:prstClr val="white"/>
                </a:buClr>
                <a:defRPr/>
              </a:pPr>
              <a:r>
                <a:rPr lang="en-US" altLang="ko-KR" sz="4533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03</a:t>
              </a:r>
            </a:p>
          </p:txBody>
        </p:sp>
        <p:grpSp>
          <p:nvGrpSpPr>
            <p:cNvPr id="50" name="Group 51">
              <a:extLst>
                <a:ext uri="{FF2B5EF4-FFF2-40B4-BE49-F238E27FC236}">
                  <a16:creationId xmlns:a16="http://schemas.microsoft.com/office/drawing/2014/main" id="{5C0D5D42-378A-49BF-90D9-7C5CD2C0F195}"/>
                </a:ext>
              </a:extLst>
            </p:cNvPr>
            <p:cNvGrpSpPr/>
            <p:nvPr/>
          </p:nvGrpSpPr>
          <p:grpSpPr>
            <a:xfrm>
              <a:off x="10474461" y="4284751"/>
              <a:ext cx="655421" cy="1563811"/>
              <a:chOff x="5310189" y="1930400"/>
              <a:chExt cx="995363" cy="2374900"/>
            </a:xfrm>
          </p:grpSpPr>
          <p:sp>
            <p:nvSpPr>
              <p:cNvPr id="69" name="Freeform: Shape 52">
                <a:extLst>
                  <a:ext uri="{FF2B5EF4-FFF2-40B4-BE49-F238E27FC236}">
                    <a16:creationId xmlns:a16="http://schemas.microsoft.com/office/drawing/2014/main" id="{E3F879F5-BE4F-4763-AB9C-85D94BF5E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0350" y="1968500"/>
                <a:ext cx="933450" cy="2305050"/>
              </a:xfrm>
              <a:custGeom>
                <a:avLst/>
                <a:gdLst>
                  <a:gd name="T0" fmla="*/ 937 w 1176"/>
                  <a:gd name="T1" fmla="*/ 1835 h 2904"/>
                  <a:gd name="T2" fmla="*/ 1107 w 1176"/>
                  <a:gd name="T3" fmla="*/ 1699 h 2904"/>
                  <a:gd name="T4" fmla="*/ 1172 w 1176"/>
                  <a:gd name="T5" fmla="*/ 1536 h 2904"/>
                  <a:gd name="T6" fmla="*/ 1159 w 1176"/>
                  <a:gd name="T7" fmla="*/ 1398 h 2904"/>
                  <a:gd name="T8" fmla="*/ 1034 w 1176"/>
                  <a:gd name="T9" fmla="*/ 1223 h 2904"/>
                  <a:gd name="T10" fmla="*/ 860 w 1176"/>
                  <a:gd name="T11" fmla="*/ 1120 h 2904"/>
                  <a:gd name="T12" fmla="*/ 674 w 1176"/>
                  <a:gd name="T13" fmla="*/ 1034 h 2904"/>
                  <a:gd name="T14" fmla="*/ 965 w 1176"/>
                  <a:gd name="T15" fmla="*/ 948 h 2904"/>
                  <a:gd name="T16" fmla="*/ 1071 w 1176"/>
                  <a:gd name="T17" fmla="*/ 844 h 2904"/>
                  <a:gd name="T18" fmla="*/ 1135 w 1176"/>
                  <a:gd name="T19" fmla="*/ 695 h 2904"/>
                  <a:gd name="T20" fmla="*/ 1148 w 1176"/>
                  <a:gd name="T21" fmla="*/ 530 h 2904"/>
                  <a:gd name="T22" fmla="*/ 1107 w 1176"/>
                  <a:gd name="T23" fmla="*/ 344 h 2904"/>
                  <a:gd name="T24" fmla="*/ 1008 w 1176"/>
                  <a:gd name="T25" fmla="*/ 185 h 2904"/>
                  <a:gd name="T26" fmla="*/ 864 w 1176"/>
                  <a:gd name="T27" fmla="*/ 68 h 2904"/>
                  <a:gd name="T28" fmla="*/ 685 w 1176"/>
                  <a:gd name="T29" fmla="*/ 6 h 2904"/>
                  <a:gd name="T30" fmla="*/ 517 w 1176"/>
                  <a:gd name="T31" fmla="*/ 6 h 2904"/>
                  <a:gd name="T32" fmla="*/ 336 w 1176"/>
                  <a:gd name="T33" fmla="*/ 66 h 2904"/>
                  <a:gd name="T34" fmla="*/ 191 w 1176"/>
                  <a:gd name="T35" fmla="*/ 181 h 2904"/>
                  <a:gd name="T36" fmla="*/ 90 w 1176"/>
                  <a:gd name="T37" fmla="*/ 338 h 2904"/>
                  <a:gd name="T38" fmla="*/ 47 w 1176"/>
                  <a:gd name="T39" fmla="*/ 525 h 2904"/>
                  <a:gd name="T40" fmla="*/ 67 w 1176"/>
                  <a:gd name="T41" fmla="*/ 695 h 2904"/>
                  <a:gd name="T42" fmla="*/ 41 w 1176"/>
                  <a:gd name="T43" fmla="*/ 823 h 2904"/>
                  <a:gd name="T44" fmla="*/ 2 w 1176"/>
                  <a:gd name="T45" fmla="*/ 975 h 2904"/>
                  <a:gd name="T46" fmla="*/ 88 w 1176"/>
                  <a:gd name="T47" fmla="*/ 1122 h 2904"/>
                  <a:gd name="T48" fmla="*/ 11 w 1176"/>
                  <a:gd name="T49" fmla="*/ 1374 h 2904"/>
                  <a:gd name="T50" fmla="*/ 38 w 1176"/>
                  <a:gd name="T51" fmla="*/ 1497 h 2904"/>
                  <a:gd name="T52" fmla="*/ 138 w 1176"/>
                  <a:gd name="T53" fmla="*/ 1549 h 2904"/>
                  <a:gd name="T54" fmla="*/ 271 w 1176"/>
                  <a:gd name="T55" fmla="*/ 1518 h 2904"/>
                  <a:gd name="T56" fmla="*/ 293 w 1176"/>
                  <a:gd name="T57" fmla="*/ 1753 h 2904"/>
                  <a:gd name="T58" fmla="*/ 230 w 1176"/>
                  <a:gd name="T59" fmla="*/ 2606 h 2904"/>
                  <a:gd name="T60" fmla="*/ 82 w 1176"/>
                  <a:gd name="T61" fmla="*/ 2671 h 2904"/>
                  <a:gd name="T62" fmla="*/ 41 w 1176"/>
                  <a:gd name="T63" fmla="*/ 2757 h 2904"/>
                  <a:gd name="T64" fmla="*/ 56 w 1176"/>
                  <a:gd name="T65" fmla="*/ 2839 h 2904"/>
                  <a:gd name="T66" fmla="*/ 159 w 1176"/>
                  <a:gd name="T67" fmla="*/ 2891 h 2904"/>
                  <a:gd name="T68" fmla="*/ 375 w 1176"/>
                  <a:gd name="T69" fmla="*/ 2900 h 2904"/>
                  <a:gd name="T70" fmla="*/ 519 w 1176"/>
                  <a:gd name="T71" fmla="*/ 2835 h 2904"/>
                  <a:gd name="T72" fmla="*/ 588 w 1176"/>
                  <a:gd name="T73" fmla="*/ 2712 h 2904"/>
                  <a:gd name="T74" fmla="*/ 629 w 1176"/>
                  <a:gd name="T75" fmla="*/ 2824 h 2904"/>
                  <a:gd name="T76" fmla="*/ 732 w 1176"/>
                  <a:gd name="T77" fmla="*/ 2876 h 2904"/>
                  <a:gd name="T78" fmla="*/ 1032 w 1176"/>
                  <a:gd name="T79" fmla="*/ 2871 h 2904"/>
                  <a:gd name="T80" fmla="*/ 1099 w 1176"/>
                  <a:gd name="T81" fmla="*/ 2816 h 2904"/>
                  <a:gd name="T82" fmla="*/ 1084 w 1176"/>
                  <a:gd name="T83" fmla="*/ 2718 h 2904"/>
                  <a:gd name="T84" fmla="*/ 993 w 1176"/>
                  <a:gd name="T85" fmla="*/ 2621 h 2904"/>
                  <a:gd name="T86" fmla="*/ 330 w 1176"/>
                  <a:gd name="T87" fmla="*/ 1346 h 2904"/>
                  <a:gd name="T88" fmla="*/ 302 w 1176"/>
                  <a:gd name="T89" fmla="*/ 1139 h 2904"/>
                  <a:gd name="T90" fmla="*/ 474 w 1176"/>
                  <a:gd name="T91" fmla="*/ 1029 h 2904"/>
                  <a:gd name="T92" fmla="*/ 332 w 1176"/>
                  <a:gd name="T93" fmla="*/ 1396 h 2904"/>
                  <a:gd name="T94" fmla="*/ 502 w 1176"/>
                  <a:gd name="T95" fmla="*/ 2283 h 2904"/>
                  <a:gd name="T96" fmla="*/ 532 w 1176"/>
                  <a:gd name="T97" fmla="*/ 2040 h 2904"/>
                  <a:gd name="T98" fmla="*/ 573 w 1176"/>
                  <a:gd name="T99" fmla="*/ 2008 h 2904"/>
                  <a:gd name="T100" fmla="*/ 614 w 1176"/>
                  <a:gd name="T101" fmla="*/ 2152 h 2904"/>
                  <a:gd name="T102" fmla="*/ 601 w 1176"/>
                  <a:gd name="T103" fmla="*/ 2667 h 2904"/>
                  <a:gd name="T104" fmla="*/ 851 w 1176"/>
                  <a:gd name="T105" fmla="*/ 1372 h 2904"/>
                  <a:gd name="T106" fmla="*/ 926 w 1176"/>
                  <a:gd name="T107" fmla="*/ 1447 h 2904"/>
                  <a:gd name="T108" fmla="*/ 935 w 1176"/>
                  <a:gd name="T109" fmla="*/ 1516 h 2904"/>
                  <a:gd name="T110" fmla="*/ 844 w 1176"/>
                  <a:gd name="T111" fmla="*/ 1607 h 2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76" h="2904">
                    <a:moveTo>
                      <a:pt x="834" y="2581"/>
                    </a:moveTo>
                    <a:lnTo>
                      <a:pt x="814" y="1883"/>
                    </a:lnTo>
                    <a:lnTo>
                      <a:pt x="814" y="1883"/>
                    </a:lnTo>
                    <a:lnTo>
                      <a:pt x="831" y="1878"/>
                    </a:lnTo>
                    <a:lnTo>
                      <a:pt x="875" y="1863"/>
                    </a:lnTo>
                    <a:lnTo>
                      <a:pt x="905" y="1850"/>
                    </a:lnTo>
                    <a:lnTo>
                      <a:pt x="937" y="1835"/>
                    </a:lnTo>
                    <a:lnTo>
                      <a:pt x="972" y="1816"/>
                    </a:lnTo>
                    <a:lnTo>
                      <a:pt x="1008" y="1792"/>
                    </a:lnTo>
                    <a:lnTo>
                      <a:pt x="1043" y="1766"/>
                    </a:lnTo>
                    <a:lnTo>
                      <a:pt x="1060" y="1751"/>
                    </a:lnTo>
                    <a:lnTo>
                      <a:pt x="1077" y="1734"/>
                    </a:lnTo>
                    <a:lnTo>
                      <a:pt x="1092" y="1717"/>
                    </a:lnTo>
                    <a:lnTo>
                      <a:pt x="1107" y="1699"/>
                    </a:lnTo>
                    <a:lnTo>
                      <a:pt x="1120" y="1680"/>
                    </a:lnTo>
                    <a:lnTo>
                      <a:pt x="1133" y="1659"/>
                    </a:lnTo>
                    <a:lnTo>
                      <a:pt x="1144" y="1637"/>
                    </a:lnTo>
                    <a:lnTo>
                      <a:pt x="1153" y="1613"/>
                    </a:lnTo>
                    <a:lnTo>
                      <a:pt x="1163" y="1589"/>
                    </a:lnTo>
                    <a:lnTo>
                      <a:pt x="1168" y="1564"/>
                    </a:lnTo>
                    <a:lnTo>
                      <a:pt x="1172" y="1536"/>
                    </a:lnTo>
                    <a:lnTo>
                      <a:pt x="1176" y="1508"/>
                    </a:lnTo>
                    <a:lnTo>
                      <a:pt x="1176" y="1478"/>
                    </a:lnTo>
                    <a:lnTo>
                      <a:pt x="1174" y="1447"/>
                    </a:lnTo>
                    <a:lnTo>
                      <a:pt x="1174" y="1447"/>
                    </a:lnTo>
                    <a:lnTo>
                      <a:pt x="1170" y="1434"/>
                    </a:lnTo>
                    <a:lnTo>
                      <a:pt x="1166" y="1419"/>
                    </a:lnTo>
                    <a:lnTo>
                      <a:pt x="1159" y="1398"/>
                    </a:lnTo>
                    <a:lnTo>
                      <a:pt x="1150" y="1376"/>
                    </a:lnTo>
                    <a:lnTo>
                      <a:pt x="1137" y="1348"/>
                    </a:lnTo>
                    <a:lnTo>
                      <a:pt x="1120" y="1318"/>
                    </a:lnTo>
                    <a:lnTo>
                      <a:pt x="1097" y="1288"/>
                    </a:lnTo>
                    <a:lnTo>
                      <a:pt x="1069" y="1254"/>
                    </a:lnTo>
                    <a:lnTo>
                      <a:pt x="1053" y="1240"/>
                    </a:lnTo>
                    <a:lnTo>
                      <a:pt x="1034" y="1223"/>
                    </a:lnTo>
                    <a:lnTo>
                      <a:pt x="1015" y="1208"/>
                    </a:lnTo>
                    <a:lnTo>
                      <a:pt x="995" y="1191"/>
                    </a:lnTo>
                    <a:lnTo>
                      <a:pt x="970" y="1176"/>
                    </a:lnTo>
                    <a:lnTo>
                      <a:pt x="946" y="1161"/>
                    </a:lnTo>
                    <a:lnTo>
                      <a:pt x="920" y="1146"/>
                    </a:lnTo>
                    <a:lnTo>
                      <a:pt x="892" y="1133"/>
                    </a:lnTo>
                    <a:lnTo>
                      <a:pt x="860" y="1120"/>
                    </a:lnTo>
                    <a:lnTo>
                      <a:pt x="827" y="1109"/>
                    </a:lnTo>
                    <a:lnTo>
                      <a:pt x="793" y="1098"/>
                    </a:lnTo>
                    <a:lnTo>
                      <a:pt x="756" y="1087"/>
                    </a:lnTo>
                    <a:lnTo>
                      <a:pt x="715" y="1077"/>
                    </a:lnTo>
                    <a:lnTo>
                      <a:pt x="674" y="1070"/>
                    </a:lnTo>
                    <a:lnTo>
                      <a:pt x="674" y="1034"/>
                    </a:lnTo>
                    <a:lnTo>
                      <a:pt x="674" y="1034"/>
                    </a:lnTo>
                    <a:lnTo>
                      <a:pt x="724" y="1029"/>
                    </a:lnTo>
                    <a:lnTo>
                      <a:pt x="773" y="1021"/>
                    </a:lnTo>
                    <a:lnTo>
                      <a:pt x="821" y="1012"/>
                    </a:lnTo>
                    <a:lnTo>
                      <a:pt x="864" y="997"/>
                    </a:lnTo>
                    <a:lnTo>
                      <a:pt x="907" y="980"/>
                    </a:lnTo>
                    <a:lnTo>
                      <a:pt x="946" y="960"/>
                    </a:lnTo>
                    <a:lnTo>
                      <a:pt x="965" y="948"/>
                    </a:lnTo>
                    <a:lnTo>
                      <a:pt x="982" y="935"/>
                    </a:lnTo>
                    <a:lnTo>
                      <a:pt x="998" y="922"/>
                    </a:lnTo>
                    <a:lnTo>
                      <a:pt x="1015" y="909"/>
                    </a:lnTo>
                    <a:lnTo>
                      <a:pt x="1030" y="894"/>
                    </a:lnTo>
                    <a:lnTo>
                      <a:pt x="1045" y="878"/>
                    </a:lnTo>
                    <a:lnTo>
                      <a:pt x="1058" y="861"/>
                    </a:lnTo>
                    <a:lnTo>
                      <a:pt x="1071" y="844"/>
                    </a:lnTo>
                    <a:lnTo>
                      <a:pt x="1084" y="825"/>
                    </a:lnTo>
                    <a:lnTo>
                      <a:pt x="1096" y="807"/>
                    </a:lnTo>
                    <a:lnTo>
                      <a:pt x="1105" y="786"/>
                    </a:lnTo>
                    <a:lnTo>
                      <a:pt x="1114" y="764"/>
                    </a:lnTo>
                    <a:lnTo>
                      <a:pt x="1122" y="741"/>
                    </a:lnTo>
                    <a:lnTo>
                      <a:pt x="1129" y="719"/>
                    </a:lnTo>
                    <a:lnTo>
                      <a:pt x="1135" y="695"/>
                    </a:lnTo>
                    <a:lnTo>
                      <a:pt x="1140" y="670"/>
                    </a:lnTo>
                    <a:lnTo>
                      <a:pt x="1144" y="644"/>
                    </a:lnTo>
                    <a:lnTo>
                      <a:pt x="1148" y="616"/>
                    </a:lnTo>
                    <a:lnTo>
                      <a:pt x="1150" y="588"/>
                    </a:lnTo>
                    <a:lnTo>
                      <a:pt x="1150" y="560"/>
                    </a:lnTo>
                    <a:lnTo>
                      <a:pt x="1150" y="560"/>
                    </a:lnTo>
                    <a:lnTo>
                      <a:pt x="1148" y="530"/>
                    </a:lnTo>
                    <a:lnTo>
                      <a:pt x="1146" y="502"/>
                    </a:lnTo>
                    <a:lnTo>
                      <a:pt x="1144" y="474"/>
                    </a:lnTo>
                    <a:lnTo>
                      <a:pt x="1138" y="448"/>
                    </a:lnTo>
                    <a:lnTo>
                      <a:pt x="1133" y="420"/>
                    </a:lnTo>
                    <a:lnTo>
                      <a:pt x="1125" y="394"/>
                    </a:lnTo>
                    <a:lnTo>
                      <a:pt x="1116" y="368"/>
                    </a:lnTo>
                    <a:lnTo>
                      <a:pt x="1107" y="344"/>
                    </a:lnTo>
                    <a:lnTo>
                      <a:pt x="1096" y="318"/>
                    </a:lnTo>
                    <a:lnTo>
                      <a:pt x="1084" y="293"/>
                    </a:lnTo>
                    <a:lnTo>
                      <a:pt x="1071" y="271"/>
                    </a:lnTo>
                    <a:lnTo>
                      <a:pt x="1056" y="249"/>
                    </a:lnTo>
                    <a:lnTo>
                      <a:pt x="1041" y="226"/>
                    </a:lnTo>
                    <a:lnTo>
                      <a:pt x="1025" y="204"/>
                    </a:lnTo>
                    <a:lnTo>
                      <a:pt x="1008" y="185"/>
                    </a:lnTo>
                    <a:lnTo>
                      <a:pt x="989" y="165"/>
                    </a:lnTo>
                    <a:lnTo>
                      <a:pt x="970" y="146"/>
                    </a:lnTo>
                    <a:lnTo>
                      <a:pt x="952" y="129"/>
                    </a:lnTo>
                    <a:lnTo>
                      <a:pt x="931" y="112"/>
                    </a:lnTo>
                    <a:lnTo>
                      <a:pt x="909" y="96"/>
                    </a:lnTo>
                    <a:lnTo>
                      <a:pt x="887" y="81"/>
                    </a:lnTo>
                    <a:lnTo>
                      <a:pt x="864" y="68"/>
                    </a:lnTo>
                    <a:lnTo>
                      <a:pt x="840" y="55"/>
                    </a:lnTo>
                    <a:lnTo>
                      <a:pt x="816" y="43"/>
                    </a:lnTo>
                    <a:lnTo>
                      <a:pt x="791" y="34"/>
                    </a:lnTo>
                    <a:lnTo>
                      <a:pt x="765" y="25"/>
                    </a:lnTo>
                    <a:lnTo>
                      <a:pt x="739" y="17"/>
                    </a:lnTo>
                    <a:lnTo>
                      <a:pt x="713" y="12"/>
                    </a:lnTo>
                    <a:lnTo>
                      <a:pt x="685" y="6"/>
                    </a:lnTo>
                    <a:lnTo>
                      <a:pt x="657" y="2"/>
                    </a:lnTo>
                    <a:lnTo>
                      <a:pt x="629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573" y="0"/>
                    </a:lnTo>
                    <a:lnTo>
                      <a:pt x="545" y="2"/>
                    </a:lnTo>
                    <a:lnTo>
                      <a:pt x="517" y="6"/>
                    </a:lnTo>
                    <a:lnTo>
                      <a:pt x="489" y="12"/>
                    </a:lnTo>
                    <a:lnTo>
                      <a:pt x="463" y="17"/>
                    </a:lnTo>
                    <a:lnTo>
                      <a:pt x="437" y="25"/>
                    </a:lnTo>
                    <a:lnTo>
                      <a:pt x="411" y="34"/>
                    </a:lnTo>
                    <a:lnTo>
                      <a:pt x="385" y="43"/>
                    </a:lnTo>
                    <a:lnTo>
                      <a:pt x="360" y="55"/>
                    </a:lnTo>
                    <a:lnTo>
                      <a:pt x="336" y="66"/>
                    </a:lnTo>
                    <a:lnTo>
                      <a:pt x="314" y="81"/>
                    </a:lnTo>
                    <a:lnTo>
                      <a:pt x="291" y="94"/>
                    </a:lnTo>
                    <a:lnTo>
                      <a:pt x="269" y="111"/>
                    </a:lnTo>
                    <a:lnTo>
                      <a:pt x="248" y="125"/>
                    </a:lnTo>
                    <a:lnTo>
                      <a:pt x="228" y="144"/>
                    </a:lnTo>
                    <a:lnTo>
                      <a:pt x="209" y="163"/>
                    </a:lnTo>
                    <a:lnTo>
                      <a:pt x="191" y="181"/>
                    </a:lnTo>
                    <a:lnTo>
                      <a:pt x="174" y="202"/>
                    </a:lnTo>
                    <a:lnTo>
                      <a:pt x="157" y="222"/>
                    </a:lnTo>
                    <a:lnTo>
                      <a:pt x="142" y="243"/>
                    </a:lnTo>
                    <a:lnTo>
                      <a:pt x="127" y="267"/>
                    </a:lnTo>
                    <a:lnTo>
                      <a:pt x="114" y="290"/>
                    </a:lnTo>
                    <a:lnTo>
                      <a:pt x="101" y="314"/>
                    </a:lnTo>
                    <a:lnTo>
                      <a:pt x="90" y="338"/>
                    </a:lnTo>
                    <a:lnTo>
                      <a:pt x="80" y="362"/>
                    </a:lnTo>
                    <a:lnTo>
                      <a:pt x="71" y="389"/>
                    </a:lnTo>
                    <a:lnTo>
                      <a:pt x="64" y="415"/>
                    </a:lnTo>
                    <a:lnTo>
                      <a:pt x="58" y="443"/>
                    </a:lnTo>
                    <a:lnTo>
                      <a:pt x="52" y="469"/>
                    </a:lnTo>
                    <a:lnTo>
                      <a:pt x="51" y="497"/>
                    </a:lnTo>
                    <a:lnTo>
                      <a:pt x="47" y="525"/>
                    </a:lnTo>
                    <a:lnTo>
                      <a:pt x="47" y="555"/>
                    </a:lnTo>
                    <a:lnTo>
                      <a:pt x="47" y="555"/>
                    </a:lnTo>
                    <a:lnTo>
                      <a:pt x="49" y="585"/>
                    </a:lnTo>
                    <a:lnTo>
                      <a:pt x="51" y="613"/>
                    </a:lnTo>
                    <a:lnTo>
                      <a:pt x="54" y="641"/>
                    </a:lnTo>
                    <a:lnTo>
                      <a:pt x="60" y="669"/>
                    </a:lnTo>
                    <a:lnTo>
                      <a:pt x="67" y="695"/>
                    </a:lnTo>
                    <a:lnTo>
                      <a:pt x="77" y="721"/>
                    </a:lnTo>
                    <a:lnTo>
                      <a:pt x="88" y="745"/>
                    </a:lnTo>
                    <a:lnTo>
                      <a:pt x="99" y="769"/>
                    </a:lnTo>
                    <a:lnTo>
                      <a:pt x="99" y="769"/>
                    </a:lnTo>
                    <a:lnTo>
                      <a:pt x="77" y="784"/>
                    </a:lnTo>
                    <a:lnTo>
                      <a:pt x="58" y="803"/>
                    </a:lnTo>
                    <a:lnTo>
                      <a:pt x="41" y="823"/>
                    </a:lnTo>
                    <a:lnTo>
                      <a:pt x="26" y="844"/>
                    </a:lnTo>
                    <a:lnTo>
                      <a:pt x="15" y="868"/>
                    </a:lnTo>
                    <a:lnTo>
                      <a:pt x="8" y="894"/>
                    </a:lnTo>
                    <a:lnTo>
                      <a:pt x="2" y="920"/>
                    </a:lnTo>
                    <a:lnTo>
                      <a:pt x="0" y="948"/>
                    </a:lnTo>
                    <a:lnTo>
                      <a:pt x="0" y="948"/>
                    </a:lnTo>
                    <a:lnTo>
                      <a:pt x="2" y="975"/>
                    </a:lnTo>
                    <a:lnTo>
                      <a:pt x="6" y="1001"/>
                    </a:lnTo>
                    <a:lnTo>
                      <a:pt x="13" y="1025"/>
                    </a:lnTo>
                    <a:lnTo>
                      <a:pt x="24" y="1047"/>
                    </a:lnTo>
                    <a:lnTo>
                      <a:pt x="38" y="1068"/>
                    </a:lnTo>
                    <a:lnTo>
                      <a:pt x="52" y="1088"/>
                    </a:lnTo>
                    <a:lnTo>
                      <a:pt x="69" y="1105"/>
                    </a:lnTo>
                    <a:lnTo>
                      <a:pt x="88" y="1122"/>
                    </a:lnTo>
                    <a:lnTo>
                      <a:pt x="88" y="1122"/>
                    </a:lnTo>
                    <a:lnTo>
                      <a:pt x="69" y="1176"/>
                    </a:lnTo>
                    <a:lnTo>
                      <a:pt x="49" y="1234"/>
                    </a:lnTo>
                    <a:lnTo>
                      <a:pt x="30" y="1292"/>
                    </a:lnTo>
                    <a:lnTo>
                      <a:pt x="23" y="1320"/>
                    </a:lnTo>
                    <a:lnTo>
                      <a:pt x="15" y="1348"/>
                    </a:lnTo>
                    <a:lnTo>
                      <a:pt x="11" y="1374"/>
                    </a:lnTo>
                    <a:lnTo>
                      <a:pt x="8" y="1400"/>
                    </a:lnTo>
                    <a:lnTo>
                      <a:pt x="8" y="1424"/>
                    </a:lnTo>
                    <a:lnTo>
                      <a:pt x="11" y="1449"/>
                    </a:lnTo>
                    <a:lnTo>
                      <a:pt x="19" y="1469"/>
                    </a:lnTo>
                    <a:lnTo>
                      <a:pt x="24" y="1478"/>
                    </a:lnTo>
                    <a:lnTo>
                      <a:pt x="30" y="1488"/>
                    </a:lnTo>
                    <a:lnTo>
                      <a:pt x="38" y="1497"/>
                    </a:lnTo>
                    <a:lnTo>
                      <a:pt x="45" y="1506"/>
                    </a:lnTo>
                    <a:lnTo>
                      <a:pt x="54" y="1514"/>
                    </a:lnTo>
                    <a:lnTo>
                      <a:pt x="66" y="1521"/>
                    </a:lnTo>
                    <a:lnTo>
                      <a:pt x="66" y="1521"/>
                    </a:lnTo>
                    <a:lnTo>
                      <a:pt x="90" y="1534"/>
                    </a:lnTo>
                    <a:lnTo>
                      <a:pt x="116" y="1544"/>
                    </a:lnTo>
                    <a:lnTo>
                      <a:pt x="138" y="1549"/>
                    </a:lnTo>
                    <a:lnTo>
                      <a:pt x="163" y="1551"/>
                    </a:lnTo>
                    <a:lnTo>
                      <a:pt x="183" y="1549"/>
                    </a:lnTo>
                    <a:lnTo>
                      <a:pt x="204" y="1546"/>
                    </a:lnTo>
                    <a:lnTo>
                      <a:pt x="224" y="1542"/>
                    </a:lnTo>
                    <a:lnTo>
                      <a:pt x="241" y="1534"/>
                    </a:lnTo>
                    <a:lnTo>
                      <a:pt x="258" y="1527"/>
                    </a:lnTo>
                    <a:lnTo>
                      <a:pt x="271" y="1518"/>
                    </a:lnTo>
                    <a:lnTo>
                      <a:pt x="295" y="1501"/>
                    </a:lnTo>
                    <a:lnTo>
                      <a:pt x="308" y="1488"/>
                    </a:lnTo>
                    <a:lnTo>
                      <a:pt x="314" y="1484"/>
                    </a:lnTo>
                    <a:lnTo>
                      <a:pt x="314" y="1484"/>
                    </a:lnTo>
                    <a:lnTo>
                      <a:pt x="308" y="1549"/>
                    </a:lnTo>
                    <a:lnTo>
                      <a:pt x="301" y="1633"/>
                    </a:lnTo>
                    <a:lnTo>
                      <a:pt x="293" y="1753"/>
                    </a:lnTo>
                    <a:lnTo>
                      <a:pt x="286" y="1908"/>
                    </a:lnTo>
                    <a:lnTo>
                      <a:pt x="280" y="2100"/>
                    </a:lnTo>
                    <a:lnTo>
                      <a:pt x="276" y="2329"/>
                    </a:lnTo>
                    <a:lnTo>
                      <a:pt x="274" y="2600"/>
                    </a:lnTo>
                    <a:lnTo>
                      <a:pt x="274" y="2600"/>
                    </a:lnTo>
                    <a:lnTo>
                      <a:pt x="261" y="2600"/>
                    </a:lnTo>
                    <a:lnTo>
                      <a:pt x="230" y="2606"/>
                    </a:lnTo>
                    <a:lnTo>
                      <a:pt x="209" y="2609"/>
                    </a:lnTo>
                    <a:lnTo>
                      <a:pt x="187" y="2615"/>
                    </a:lnTo>
                    <a:lnTo>
                      <a:pt x="163" y="2624"/>
                    </a:lnTo>
                    <a:lnTo>
                      <a:pt x="138" y="2634"/>
                    </a:lnTo>
                    <a:lnTo>
                      <a:pt x="114" y="2647"/>
                    </a:lnTo>
                    <a:lnTo>
                      <a:pt x="92" y="2662"/>
                    </a:lnTo>
                    <a:lnTo>
                      <a:pt x="82" y="2671"/>
                    </a:lnTo>
                    <a:lnTo>
                      <a:pt x="73" y="2680"/>
                    </a:lnTo>
                    <a:lnTo>
                      <a:pt x="66" y="2690"/>
                    </a:lnTo>
                    <a:lnTo>
                      <a:pt x="58" y="2701"/>
                    </a:lnTo>
                    <a:lnTo>
                      <a:pt x="51" y="2714"/>
                    </a:lnTo>
                    <a:lnTo>
                      <a:pt x="47" y="2727"/>
                    </a:lnTo>
                    <a:lnTo>
                      <a:pt x="43" y="2742"/>
                    </a:lnTo>
                    <a:lnTo>
                      <a:pt x="41" y="2757"/>
                    </a:lnTo>
                    <a:lnTo>
                      <a:pt x="41" y="2772"/>
                    </a:lnTo>
                    <a:lnTo>
                      <a:pt x="41" y="2788"/>
                    </a:lnTo>
                    <a:lnTo>
                      <a:pt x="45" y="2807"/>
                    </a:lnTo>
                    <a:lnTo>
                      <a:pt x="51" y="2826"/>
                    </a:lnTo>
                    <a:lnTo>
                      <a:pt x="51" y="2826"/>
                    </a:lnTo>
                    <a:lnTo>
                      <a:pt x="51" y="2830"/>
                    </a:lnTo>
                    <a:lnTo>
                      <a:pt x="56" y="2839"/>
                    </a:lnTo>
                    <a:lnTo>
                      <a:pt x="66" y="2850"/>
                    </a:lnTo>
                    <a:lnTo>
                      <a:pt x="75" y="2858"/>
                    </a:lnTo>
                    <a:lnTo>
                      <a:pt x="84" y="2865"/>
                    </a:lnTo>
                    <a:lnTo>
                      <a:pt x="99" y="2872"/>
                    </a:lnTo>
                    <a:lnTo>
                      <a:pt x="116" y="2880"/>
                    </a:lnTo>
                    <a:lnTo>
                      <a:pt x="135" y="2886"/>
                    </a:lnTo>
                    <a:lnTo>
                      <a:pt x="159" y="2891"/>
                    </a:lnTo>
                    <a:lnTo>
                      <a:pt x="187" y="2897"/>
                    </a:lnTo>
                    <a:lnTo>
                      <a:pt x="219" y="2900"/>
                    </a:lnTo>
                    <a:lnTo>
                      <a:pt x="256" y="2902"/>
                    </a:lnTo>
                    <a:lnTo>
                      <a:pt x="297" y="2904"/>
                    </a:lnTo>
                    <a:lnTo>
                      <a:pt x="297" y="2904"/>
                    </a:lnTo>
                    <a:lnTo>
                      <a:pt x="340" y="2902"/>
                    </a:lnTo>
                    <a:lnTo>
                      <a:pt x="375" y="2900"/>
                    </a:lnTo>
                    <a:lnTo>
                      <a:pt x="407" y="2895"/>
                    </a:lnTo>
                    <a:lnTo>
                      <a:pt x="435" y="2889"/>
                    </a:lnTo>
                    <a:lnTo>
                      <a:pt x="459" y="2880"/>
                    </a:lnTo>
                    <a:lnTo>
                      <a:pt x="478" y="2871"/>
                    </a:lnTo>
                    <a:lnTo>
                      <a:pt x="495" y="2861"/>
                    </a:lnTo>
                    <a:lnTo>
                      <a:pt x="508" y="2848"/>
                    </a:lnTo>
                    <a:lnTo>
                      <a:pt x="519" y="2835"/>
                    </a:lnTo>
                    <a:lnTo>
                      <a:pt x="528" y="2820"/>
                    </a:lnTo>
                    <a:lnTo>
                      <a:pt x="536" y="2805"/>
                    </a:lnTo>
                    <a:lnTo>
                      <a:pt x="541" y="2788"/>
                    </a:lnTo>
                    <a:lnTo>
                      <a:pt x="549" y="2751"/>
                    </a:lnTo>
                    <a:lnTo>
                      <a:pt x="556" y="2712"/>
                    </a:lnTo>
                    <a:lnTo>
                      <a:pt x="588" y="2712"/>
                    </a:lnTo>
                    <a:lnTo>
                      <a:pt x="588" y="2712"/>
                    </a:lnTo>
                    <a:lnTo>
                      <a:pt x="590" y="2719"/>
                    </a:lnTo>
                    <a:lnTo>
                      <a:pt x="592" y="2738"/>
                    </a:lnTo>
                    <a:lnTo>
                      <a:pt x="599" y="2764"/>
                    </a:lnTo>
                    <a:lnTo>
                      <a:pt x="605" y="2779"/>
                    </a:lnTo>
                    <a:lnTo>
                      <a:pt x="610" y="2794"/>
                    </a:lnTo>
                    <a:lnTo>
                      <a:pt x="620" y="2809"/>
                    </a:lnTo>
                    <a:lnTo>
                      <a:pt x="629" y="2824"/>
                    </a:lnTo>
                    <a:lnTo>
                      <a:pt x="640" y="2839"/>
                    </a:lnTo>
                    <a:lnTo>
                      <a:pt x="653" y="2850"/>
                    </a:lnTo>
                    <a:lnTo>
                      <a:pt x="670" y="2861"/>
                    </a:lnTo>
                    <a:lnTo>
                      <a:pt x="687" y="2871"/>
                    </a:lnTo>
                    <a:lnTo>
                      <a:pt x="707" y="2874"/>
                    </a:lnTo>
                    <a:lnTo>
                      <a:pt x="732" y="2876"/>
                    </a:lnTo>
                    <a:lnTo>
                      <a:pt x="732" y="2876"/>
                    </a:lnTo>
                    <a:lnTo>
                      <a:pt x="786" y="2878"/>
                    </a:lnTo>
                    <a:lnTo>
                      <a:pt x="847" y="2882"/>
                    </a:lnTo>
                    <a:lnTo>
                      <a:pt x="913" y="2884"/>
                    </a:lnTo>
                    <a:lnTo>
                      <a:pt x="944" y="2882"/>
                    </a:lnTo>
                    <a:lnTo>
                      <a:pt x="976" y="2880"/>
                    </a:lnTo>
                    <a:lnTo>
                      <a:pt x="1006" y="2876"/>
                    </a:lnTo>
                    <a:lnTo>
                      <a:pt x="1032" y="2871"/>
                    </a:lnTo>
                    <a:lnTo>
                      <a:pt x="1054" y="2861"/>
                    </a:lnTo>
                    <a:lnTo>
                      <a:pt x="1066" y="2856"/>
                    </a:lnTo>
                    <a:lnTo>
                      <a:pt x="1073" y="2850"/>
                    </a:lnTo>
                    <a:lnTo>
                      <a:pt x="1082" y="2843"/>
                    </a:lnTo>
                    <a:lnTo>
                      <a:pt x="1088" y="2835"/>
                    </a:lnTo>
                    <a:lnTo>
                      <a:pt x="1094" y="2826"/>
                    </a:lnTo>
                    <a:lnTo>
                      <a:pt x="1099" y="2816"/>
                    </a:lnTo>
                    <a:lnTo>
                      <a:pt x="1101" y="2805"/>
                    </a:lnTo>
                    <a:lnTo>
                      <a:pt x="1101" y="2794"/>
                    </a:lnTo>
                    <a:lnTo>
                      <a:pt x="1101" y="2781"/>
                    </a:lnTo>
                    <a:lnTo>
                      <a:pt x="1099" y="2768"/>
                    </a:lnTo>
                    <a:lnTo>
                      <a:pt x="1099" y="2768"/>
                    </a:lnTo>
                    <a:lnTo>
                      <a:pt x="1092" y="2740"/>
                    </a:lnTo>
                    <a:lnTo>
                      <a:pt x="1084" y="2718"/>
                    </a:lnTo>
                    <a:lnTo>
                      <a:pt x="1075" y="2697"/>
                    </a:lnTo>
                    <a:lnTo>
                      <a:pt x="1064" y="2678"/>
                    </a:lnTo>
                    <a:lnTo>
                      <a:pt x="1053" y="2663"/>
                    </a:lnTo>
                    <a:lnTo>
                      <a:pt x="1040" y="2650"/>
                    </a:lnTo>
                    <a:lnTo>
                      <a:pt x="1025" y="2639"/>
                    </a:lnTo>
                    <a:lnTo>
                      <a:pt x="1010" y="2630"/>
                    </a:lnTo>
                    <a:lnTo>
                      <a:pt x="993" y="2621"/>
                    </a:lnTo>
                    <a:lnTo>
                      <a:pt x="974" y="2615"/>
                    </a:lnTo>
                    <a:lnTo>
                      <a:pt x="933" y="2604"/>
                    </a:lnTo>
                    <a:lnTo>
                      <a:pt x="834" y="2581"/>
                    </a:lnTo>
                    <a:lnTo>
                      <a:pt x="834" y="2581"/>
                    </a:lnTo>
                    <a:close/>
                    <a:moveTo>
                      <a:pt x="332" y="1396"/>
                    </a:moveTo>
                    <a:lnTo>
                      <a:pt x="332" y="1396"/>
                    </a:lnTo>
                    <a:lnTo>
                      <a:pt x="330" y="1346"/>
                    </a:lnTo>
                    <a:lnTo>
                      <a:pt x="327" y="1299"/>
                    </a:lnTo>
                    <a:lnTo>
                      <a:pt x="321" y="1254"/>
                    </a:lnTo>
                    <a:lnTo>
                      <a:pt x="314" y="1217"/>
                    </a:lnTo>
                    <a:lnTo>
                      <a:pt x="301" y="1161"/>
                    </a:lnTo>
                    <a:lnTo>
                      <a:pt x="295" y="1141"/>
                    </a:lnTo>
                    <a:lnTo>
                      <a:pt x="295" y="1141"/>
                    </a:lnTo>
                    <a:lnTo>
                      <a:pt x="302" y="1139"/>
                    </a:lnTo>
                    <a:lnTo>
                      <a:pt x="314" y="1133"/>
                    </a:lnTo>
                    <a:lnTo>
                      <a:pt x="338" y="1120"/>
                    </a:lnTo>
                    <a:lnTo>
                      <a:pt x="368" y="1101"/>
                    </a:lnTo>
                    <a:lnTo>
                      <a:pt x="398" y="1081"/>
                    </a:lnTo>
                    <a:lnTo>
                      <a:pt x="452" y="1045"/>
                    </a:lnTo>
                    <a:lnTo>
                      <a:pt x="474" y="1029"/>
                    </a:lnTo>
                    <a:lnTo>
                      <a:pt x="474" y="1029"/>
                    </a:lnTo>
                    <a:lnTo>
                      <a:pt x="442" y="1096"/>
                    </a:lnTo>
                    <a:lnTo>
                      <a:pt x="414" y="1161"/>
                    </a:lnTo>
                    <a:lnTo>
                      <a:pt x="390" y="1223"/>
                    </a:lnTo>
                    <a:lnTo>
                      <a:pt x="370" y="1279"/>
                    </a:lnTo>
                    <a:lnTo>
                      <a:pt x="342" y="1365"/>
                    </a:lnTo>
                    <a:lnTo>
                      <a:pt x="332" y="1396"/>
                    </a:lnTo>
                    <a:lnTo>
                      <a:pt x="332" y="1396"/>
                    </a:lnTo>
                    <a:close/>
                    <a:moveTo>
                      <a:pt x="601" y="2667"/>
                    </a:moveTo>
                    <a:lnTo>
                      <a:pt x="521" y="2667"/>
                    </a:lnTo>
                    <a:lnTo>
                      <a:pt x="521" y="2667"/>
                    </a:lnTo>
                    <a:lnTo>
                      <a:pt x="513" y="2566"/>
                    </a:lnTo>
                    <a:lnTo>
                      <a:pt x="506" y="2462"/>
                    </a:lnTo>
                    <a:lnTo>
                      <a:pt x="502" y="2342"/>
                    </a:lnTo>
                    <a:lnTo>
                      <a:pt x="502" y="2283"/>
                    </a:lnTo>
                    <a:lnTo>
                      <a:pt x="504" y="2223"/>
                    </a:lnTo>
                    <a:lnTo>
                      <a:pt x="508" y="2167"/>
                    </a:lnTo>
                    <a:lnTo>
                      <a:pt x="513" y="2117"/>
                    </a:lnTo>
                    <a:lnTo>
                      <a:pt x="517" y="2094"/>
                    </a:lnTo>
                    <a:lnTo>
                      <a:pt x="521" y="2074"/>
                    </a:lnTo>
                    <a:lnTo>
                      <a:pt x="526" y="2055"/>
                    </a:lnTo>
                    <a:lnTo>
                      <a:pt x="532" y="2040"/>
                    </a:lnTo>
                    <a:lnTo>
                      <a:pt x="539" y="2027"/>
                    </a:lnTo>
                    <a:lnTo>
                      <a:pt x="547" y="2018"/>
                    </a:lnTo>
                    <a:lnTo>
                      <a:pt x="556" y="2010"/>
                    </a:lnTo>
                    <a:lnTo>
                      <a:pt x="566" y="2007"/>
                    </a:lnTo>
                    <a:lnTo>
                      <a:pt x="566" y="2007"/>
                    </a:lnTo>
                    <a:lnTo>
                      <a:pt x="569" y="2007"/>
                    </a:lnTo>
                    <a:lnTo>
                      <a:pt x="573" y="2008"/>
                    </a:lnTo>
                    <a:lnTo>
                      <a:pt x="579" y="2012"/>
                    </a:lnTo>
                    <a:lnTo>
                      <a:pt x="584" y="2020"/>
                    </a:lnTo>
                    <a:lnTo>
                      <a:pt x="592" y="2033"/>
                    </a:lnTo>
                    <a:lnTo>
                      <a:pt x="597" y="2049"/>
                    </a:lnTo>
                    <a:lnTo>
                      <a:pt x="603" y="2076"/>
                    </a:lnTo>
                    <a:lnTo>
                      <a:pt x="609" y="2109"/>
                    </a:lnTo>
                    <a:lnTo>
                      <a:pt x="614" y="2152"/>
                    </a:lnTo>
                    <a:lnTo>
                      <a:pt x="616" y="2204"/>
                    </a:lnTo>
                    <a:lnTo>
                      <a:pt x="618" y="2270"/>
                    </a:lnTo>
                    <a:lnTo>
                      <a:pt x="618" y="2346"/>
                    </a:lnTo>
                    <a:lnTo>
                      <a:pt x="614" y="2438"/>
                    </a:lnTo>
                    <a:lnTo>
                      <a:pt x="610" y="2544"/>
                    </a:lnTo>
                    <a:lnTo>
                      <a:pt x="601" y="2667"/>
                    </a:lnTo>
                    <a:lnTo>
                      <a:pt x="601" y="2667"/>
                    </a:lnTo>
                    <a:close/>
                    <a:moveTo>
                      <a:pt x="737" y="1335"/>
                    </a:moveTo>
                    <a:lnTo>
                      <a:pt x="737" y="1335"/>
                    </a:lnTo>
                    <a:lnTo>
                      <a:pt x="765" y="1340"/>
                    </a:lnTo>
                    <a:lnTo>
                      <a:pt x="791" y="1348"/>
                    </a:lnTo>
                    <a:lnTo>
                      <a:pt x="814" y="1355"/>
                    </a:lnTo>
                    <a:lnTo>
                      <a:pt x="834" y="1365"/>
                    </a:lnTo>
                    <a:lnTo>
                      <a:pt x="851" y="1372"/>
                    </a:lnTo>
                    <a:lnTo>
                      <a:pt x="868" y="1381"/>
                    </a:lnTo>
                    <a:lnTo>
                      <a:pt x="881" y="1393"/>
                    </a:lnTo>
                    <a:lnTo>
                      <a:pt x="892" y="1402"/>
                    </a:lnTo>
                    <a:lnTo>
                      <a:pt x="907" y="1419"/>
                    </a:lnTo>
                    <a:lnTo>
                      <a:pt x="918" y="1434"/>
                    </a:lnTo>
                    <a:lnTo>
                      <a:pt x="924" y="1443"/>
                    </a:lnTo>
                    <a:lnTo>
                      <a:pt x="926" y="1447"/>
                    </a:lnTo>
                    <a:lnTo>
                      <a:pt x="926" y="1447"/>
                    </a:lnTo>
                    <a:lnTo>
                      <a:pt x="929" y="1460"/>
                    </a:lnTo>
                    <a:lnTo>
                      <a:pt x="933" y="1473"/>
                    </a:lnTo>
                    <a:lnTo>
                      <a:pt x="935" y="1484"/>
                    </a:lnTo>
                    <a:lnTo>
                      <a:pt x="937" y="1495"/>
                    </a:lnTo>
                    <a:lnTo>
                      <a:pt x="935" y="1505"/>
                    </a:lnTo>
                    <a:lnTo>
                      <a:pt x="935" y="1516"/>
                    </a:lnTo>
                    <a:lnTo>
                      <a:pt x="928" y="1534"/>
                    </a:lnTo>
                    <a:lnTo>
                      <a:pt x="918" y="1551"/>
                    </a:lnTo>
                    <a:lnTo>
                      <a:pt x="907" y="1564"/>
                    </a:lnTo>
                    <a:lnTo>
                      <a:pt x="892" y="1577"/>
                    </a:lnTo>
                    <a:lnTo>
                      <a:pt x="877" y="1589"/>
                    </a:lnTo>
                    <a:lnTo>
                      <a:pt x="860" y="1598"/>
                    </a:lnTo>
                    <a:lnTo>
                      <a:pt x="844" y="1607"/>
                    </a:lnTo>
                    <a:lnTo>
                      <a:pt x="814" y="1618"/>
                    </a:lnTo>
                    <a:lnTo>
                      <a:pt x="793" y="1624"/>
                    </a:lnTo>
                    <a:lnTo>
                      <a:pt x="784" y="1628"/>
                    </a:lnTo>
                    <a:lnTo>
                      <a:pt x="737" y="13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70" name="Freeform: Shape 53">
                <a:extLst>
                  <a:ext uri="{FF2B5EF4-FFF2-40B4-BE49-F238E27FC236}">
                    <a16:creationId xmlns:a16="http://schemas.microsoft.com/office/drawing/2014/main" id="{1C0D8CD1-620C-4EB6-B88C-B13DD3E36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0189" y="1930400"/>
                <a:ext cx="995363" cy="2374900"/>
              </a:xfrm>
              <a:custGeom>
                <a:avLst/>
                <a:gdLst>
                  <a:gd name="T0" fmla="*/ 1168 w 1256"/>
                  <a:gd name="T1" fmla="*/ 347 h 2991"/>
                  <a:gd name="T2" fmla="*/ 907 w 1256"/>
                  <a:gd name="T3" fmla="*/ 61 h 2991"/>
                  <a:gd name="T4" fmla="*/ 562 w 1256"/>
                  <a:gd name="T5" fmla="*/ 5 h 2991"/>
                  <a:gd name="T6" fmla="*/ 222 w 1256"/>
                  <a:gd name="T7" fmla="*/ 179 h 2991"/>
                  <a:gd name="T8" fmla="*/ 47 w 1256"/>
                  <a:gd name="T9" fmla="*/ 524 h 2991"/>
                  <a:gd name="T10" fmla="*/ 39 w 1256"/>
                  <a:gd name="T11" fmla="*/ 860 h 2991"/>
                  <a:gd name="T12" fmla="*/ 54 w 1256"/>
                  <a:gd name="T13" fmla="*/ 1151 h 2991"/>
                  <a:gd name="T14" fmla="*/ 15 w 1256"/>
                  <a:gd name="T15" fmla="*/ 1508 h 2991"/>
                  <a:gd name="T16" fmla="*/ 183 w 1256"/>
                  <a:gd name="T17" fmla="*/ 1638 h 2991"/>
                  <a:gd name="T18" fmla="*/ 295 w 1256"/>
                  <a:gd name="T19" fmla="*/ 1717 h 2991"/>
                  <a:gd name="T20" fmla="*/ 125 w 1256"/>
                  <a:gd name="T21" fmla="*/ 2661 h 2991"/>
                  <a:gd name="T22" fmla="*/ 47 w 1256"/>
                  <a:gd name="T23" fmla="*/ 2881 h 2991"/>
                  <a:gd name="T24" fmla="*/ 338 w 1256"/>
                  <a:gd name="T25" fmla="*/ 2991 h 2991"/>
                  <a:gd name="T26" fmla="*/ 605 w 1256"/>
                  <a:gd name="T27" fmla="*/ 2870 h 2991"/>
                  <a:gd name="T28" fmla="*/ 717 w 1256"/>
                  <a:gd name="T29" fmla="*/ 2960 h 2991"/>
                  <a:gd name="T30" fmla="*/ 1135 w 1256"/>
                  <a:gd name="T31" fmla="*/ 2948 h 2991"/>
                  <a:gd name="T32" fmla="*/ 1149 w 1256"/>
                  <a:gd name="T33" fmla="*/ 2715 h 2991"/>
                  <a:gd name="T34" fmla="*/ 896 w 1256"/>
                  <a:gd name="T35" fmla="*/ 1987 h 2991"/>
                  <a:gd name="T36" fmla="*/ 1148 w 1256"/>
                  <a:gd name="T37" fmla="*/ 1814 h 2991"/>
                  <a:gd name="T38" fmla="*/ 1256 w 1256"/>
                  <a:gd name="T39" fmla="*/ 1545 h 2991"/>
                  <a:gd name="T40" fmla="*/ 1034 w 1256"/>
                  <a:gd name="T41" fmla="*/ 1183 h 2991"/>
                  <a:gd name="T42" fmla="*/ 1082 w 1256"/>
                  <a:gd name="T43" fmla="*/ 995 h 2991"/>
                  <a:gd name="T44" fmla="*/ 1228 w 1256"/>
                  <a:gd name="T45" fmla="*/ 694 h 2991"/>
                  <a:gd name="T46" fmla="*/ 659 w 1256"/>
                  <a:gd name="T47" fmla="*/ 1077 h 2991"/>
                  <a:gd name="T48" fmla="*/ 692 w 1256"/>
                  <a:gd name="T49" fmla="*/ 1168 h 2991"/>
                  <a:gd name="T50" fmla="*/ 1036 w 1256"/>
                  <a:gd name="T51" fmla="*/ 1291 h 2991"/>
                  <a:gd name="T52" fmla="*/ 1170 w 1256"/>
                  <a:gd name="T53" fmla="*/ 1582 h 2991"/>
                  <a:gd name="T54" fmla="*/ 896 w 1256"/>
                  <a:gd name="T55" fmla="*/ 1868 h 2991"/>
                  <a:gd name="T56" fmla="*/ 812 w 1256"/>
                  <a:gd name="T57" fmla="*/ 1991 h 2991"/>
                  <a:gd name="T58" fmla="*/ 950 w 1256"/>
                  <a:gd name="T59" fmla="*/ 2683 h 2991"/>
                  <a:gd name="T60" fmla="*/ 1095 w 1256"/>
                  <a:gd name="T61" fmla="*/ 2838 h 2991"/>
                  <a:gd name="T62" fmla="*/ 789 w 1256"/>
                  <a:gd name="T63" fmla="*/ 2889 h 2991"/>
                  <a:gd name="T64" fmla="*/ 681 w 1256"/>
                  <a:gd name="T65" fmla="*/ 2726 h 2991"/>
                  <a:gd name="T66" fmla="*/ 677 w 1256"/>
                  <a:gd name="T67" fmla="*/ 2073 h 2991"/>
                  <a:gd name="T68" fmla="*/ 575 w 1256"/>
                  <a:gd name="T69" fmla="*/ 2000 h 2991"/>
                  <a:gd name="T70" fmla="*/ 498 w 1256"/>
                  <a:gd name="T71" fmla="*/ 2542 h 2991"/>
                  <a:gd name="T72" fmla="*/ 500 w 1256"/>
                  <a:gd name="T73" fmla="*/ 2892 h 2991"/>
                  <a:gd name="T74" fmla="*/ 131 w 1256"/>
                  <a:gd name="T75" fmla="*/ 2864 h 2991"/>
                  <a:gd name="T76" fmla="*/ 237 w 1256"/>
                  <a:gd name="T77" fmla="*/ 2708 h 2991"/>
                  <a:gd name="T78" fmla="*/ 360 w 1256"/>
                  <a:gd name="T79" fmla="*/ 2667 h 2991"/>
                  <a:gd name="T80" fmla="*/ 429 w 1256"/>
                  <a:gd name="T81" fmla="*/ 1403 h 2991"/>
                  <a:gd name="T82" fmla="*/ 567 w 1256"/>
                  <a:gd name="T83" fmla="*/ 1116 h 2991"/>
                  <a:gd name="T84" fmla="*/ 504 w 1256"/>
                  <a:gd name="T85" fmla="*/ 983 h 2991"/>
                  <a:gd name="T86" fmla="*/ 308 w 1256"/>
                  <a:gd name="T87" fmla="*/ 750 h 2991"/>
                  <a:gd name="T88" fmla="*/ 123 w 1256"/>
                  <a:gd name="T89" fmla="*/ 616 h 2991"/>
                  <a:gd name="T90" fmla="*/ 297 w 1256"/>
                  <a:gd name="T91" fmla="*/ 222 h 2991"/>
                  <a:gd name="T92" fmla="*/ 674 w 1256"/>
                  <a:gd name="T93" fmla="*/ 84 h 2991"/>
                  <a:gd name="T94" fmla="*/ 972 w 1256"/>
                  <a:gd name="T95" fmla="*/ 213 h 2991"/>
                  <a:gd name="T96" fmla="*/ 1133 w 1256"/>
                  <a:gd name="T97" fmla="*/ 506 h 2991"/>
                  <a:gd name="T98" fmla="*/ 1110 w 1256"/>
                  <a:gd name="T99" fmla="*/ 815 h 2991"/>
                  <a:gd name="T100" fmla="*/ 899 w 1256"/>
                  <a:gd name="T101" fmla="*/ 1004 h 2991"/>
                  <a:gd name="T102" fmla="*/ 282 w 1256"/>
                  <a:gd name="T103" fmla="*/ 1498 h 2991"/>
                  <a:gd name="T104" fmla="*/ 136 w 1256"/>
                  <a:gd name="T105" fmla="*/ 1538 h 2991"/>
                  <a:gd name="T106" fmla="*/ 105 w 1256"/>
                  <a:gd name="T107" fmla="*/ 1364 h 2991"/>
                  <a:gd name="T108" fmla="*/ 101 w 1256"/>
                  <a:gd name="T109" fmla="*/ 1073 h 2991"/>
                  <a:gd name="T110" fmla="*/ 134 w 1256"/>
                  <a:gd name="T111" fmla="*/ 875 h 2991"/>
                  <a:gd name="T112" fmla="*/ 308 w 1256"/>
                  <a:gd name="T113" fmla="*/ 838 h 2991"/>
                  <a:gd name="T114" fmla="*/ 418 w 1256"/>
                  <a:gd name="T115" fmla="*/ 1015 h 2991"/>
                  <a:gd name="T116" fmla="*/ 313 w 1256"/>
                  <a:gd name="T117" fmla="*/ 1153 h 2991"/>
                  <a:gd name="T118" fmla="*/ 427 w 1256"/>
                  <a:gd name="T119" fmla="*/ 1176 h 2991"/>
                  <a:gd name="T120" fmla="*/ 593 w 1256"/>
                  <a:gd name="T121" fmla="*/ 2670 h 2991"/>
                  <a:gd name="T122" fmla="*/ 610 w 1256"/>
                  <a:gd name="T123" fmla="*/ 2381 h 29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256" h="2991">
                    <a:moveTo>
                      <a:pt x="1228" y="694"/>
                    </a:moveTo>
                    <a:lnTo>
                      <a:pt x="1228" y="694"/>
                    </a:lnTo>
                    <a:lnTo>
                      <a:pt x="1230" y="664"/>
                    </a:lnTo>
                    <a:lnTo>
                      <a:pt x="1230" y="634"/>
                    </a:lnTo>
                    <a:lnTo>
                      <a:pt x="1230" y="605"/>
                    </a:lnTo>
                    <a:lnTo>
                      <a:pt x="1228" y="575"/>
                    </a:lnTo>
                    <a:lnTo>
                      <a:pt x="1226" y="547"/>
                    </a:lnTo>
                    <a:lnTo>
                      <a:pt x="1220" y="517"/>
                    </a:lnTo>
                    <a:lnTo>
                      <a:pt x="1215" y="487"/>
                    </a:lnTo>
                    <a:lnTo>
                      <a:pt x="1209" y="459"/>
                    </a:lnTo>
                    <a:lnTo>
                      <a:pt x="1200" y="431"/>
                    </a:lnTo>
                    <a:lnTo>
                      <a:pt x="1190" y="401"/>
                    </a:lnTo>
                    <a:lnTo>
                      <a:pt x="1181" y="375"/>
                    </a:lnTo>
                    <a:lnTo>
                      <a:pt x="1168" y="347"/>
                    </a:lnTo>
                    <a:lnTo>
                      <a:pt x="1155" y="321"/>
                    </a:lnTo>
                    <a:lnTo>
                      <a:pt x="1142" y="295"/>
                    </a:lnTo>
                    <a:lnTo>
                      <a:pt x="1127" y="269"/>
                    </a:lnTo>
                    <a:lnTo>
                      <a:pt x="1110" y="244"/>
                    </a:lnTo>
                    <a:lnTo>
                      <a:pt x="1110" y="244"/>
                    </a:lnTo>
                    <a:lnTo>
                      <a:pt x="1092" y="218"/>
                    </a:lnTo>
                    <a:lnTo>
                      <a:pt x="1071" y="194"/>
                    </a:lnTo>
                    <a:lnTo>
                      <a:pt x="1051" y="172"/>
                    </a:lnTo>
                    <a:lnTo>
                      <a:pt x="1030" y="149"/>
                    </a:lnTo>
                    <a:lnTo>
                      <a:pt x="1006" y="131"/>
                    </a:lnTo>
                    <a:lnTo>
                      <a:pt x="983" y="110"/>
                    </a:lnTo>
                    <a:lnTo>
                      <a:pt x="959" y="93"/>
                    </a:lnTo>
                    <a:lnTo>
                      <a:pt x="933" y="76"/>
                    </a:lnTo>
                    <a:lnTo>
                      <a:pt x="907" y="61"/>
                    </a:lnTo>
                    <a:lnTo>
                      <a:pt x="881" y="48"/>
                    </a:lnTo>
                    <a:lnTo>
                      <a:pt x="853" y="37"/>
                    </a:lnTo>
                    <a:lnTo>
                      <a:pt x="825" y="28"/>
                    </a:lnTo>
                    <a:lnTo>
                      <a:pt x="797" y="19"/>
                    </a:lnTo>
                    <a:lnTo>
                      <a:pt x="767" y="11"/>
                    </a:lnTo>
                    <a:lnTo>
                      <a:pt x="737" y="5"/>
                    </a:lnTo>
                    <a:lnTo>
                      <a:pt x="707" y="2"/>
                    </a:lnTo>
                    <a:lnTo>
                      <a:pt x="707" y="2"/>
                    </a:lnTo>
                    <a:lnTo>
                      <a:pt x="677" y="0"/>
                    </a:lnTo>
                    <a:lnTo>
                      <a:pt x="648" y="0"/>
                    </a:lnTo>
                    <a:lnTo>
                      <a:pt x="648" y="0"/>
                    </a:lnTo>
                    <a:lnTo>
                      <a:pt x="620" y="0"/>
                    </a:lnTo>
                    <a:lnTo>
                      <a:pt x="590" y="2"/>
                    </a:lnTo>
                    <a:lnTo>
                      <a:pt x="562" y="5"/>
                    </a:lnTo>
                    <a:lnTo>
                      <a:pt x="534" y="11"/>
                    </a:lnTo>
                    <a:lnTo>
                      <a:pt x="508" y="17"/>
                    </a:lnTo>
                    <a:lnTo>
                      <a:pt x="480" y="24"/>
                    </a:lnTo>
                    <a:lnTo>
                      <a:pt x="453" y="32"/>
                    </a:lnTo>
                    <a:lnTo>
                      <a:pt x="427" y="43"/>
                    </a:lnTo>
                    <a:lnTo>
                      <a:pt x="401" y="54"/>
                    </a:lnTo>
                    <a:lnTo>
                      <a:pt x="377" y="65"/>
                    </a:lnTo>
                    <a:lnTo>
                      <a:pt x="353" y="78"/>
                    </a:lnTo>
                    <a:lnTo>
                      <a:pt x="328" y="93"/>
                    </a:lnTo>
                    <a:lnTo>
                      <a:pt x="306" y="108"/>
                    </a:lnTo>
                    <a:lnTo>
                      <a:pt x="284" y="125"/>
                    </a:lnTo>
                    <a:lnTo>
                      <a:pt x="261" y="142"/>
                    </a:lnTo>
                    <a:lnTo>
                      <a:pt x="241" y="160"/>
                    </a:lnTo>
                    <a:lnTo>
                      <a:pt x="222" y="179"/>
                    </a:lnTo>
                    <a:lnTo>
                      <a:pt x="202" y="200"/>
                    </a:lnTo>
                    <a:lnTo>
                      <a:pt x="185" y="220"/>
                    </a:lnTo>
                    <a:lnTo>
                      <a:pt x="166" y="242"/>
                    </a:lnTo>
                    <a:lnTo>
                      <a:pt x="149" y="265"/>
                    </a:lnTo>
                    <a:lnTo>
                      <a:pt x="134" y="287"/>
                    </a:lnTo>
                    <a:lnTo>
                      <a:pt x="119" y="312"/>
                    </a:lnTo>
                    <a:lnTo>
                      <a:pt x="106" y="336"/>
                    </a:lnTo>
                    <a:lnTo>
                      <a:pt x="95" y="362"/>
                    </a:lnTo>
                    <a:lnTo>
                      <a:pt x="84" y="388"/>
                    </a:lnTo>
                    <a:lnTo>
                      <a:pt x="73" y="414"/>
                    </a:lnTo>
                    <a:lnTo>
                      <a:pt x="65" y="440"/>
                    </a:lnTo>
                    <a:lnTo>
                      <a:pt x="58" y="468"/>
                    </a:lnTo>
                    <a:lnTo>
                      <a:pt x="50" y="496"/>
                    </a:lnTo>
                    <a:lnTo>
                      <a:pt x="47" y="524"/>
                    </a:lnTo>
                    <a:lnTo>
                      <a:pt x="43" y="554"/>
                    </a:lnTo>
                    <a:lnTo>
                      <a:pt x="43" y="554"/>
                    </a:lnTo>
                    <a:lnTo>
                      <a:pt x="39" y="588"/>
                    </a:lnTo>
                    <a:lnTo>
                      <a:pt x="39" y="623"/>
                    </a:lnTo>
                    <a:lnTo>
                      <a:pt x="41" y="655"/>
                    </a:lnTo>
                    <a:lnTo>
                      <a:pt x="47" y="687"/>
                    </a:lnTo>
                    <a:lnTo>
                      <a:pt x="52" y="718"/>
                    </a:lnTo>
                    <a:lnTo>
                      <a:pt x="62" y="750"/>
                    </a:lnTo>
                    <a:lnTo>
                      <a:pt x="71" y="780"/>
                    </a:lnTo>
                    <a:lnTo>
                      <a:pt x="84" y="808"/>
                    </a:lnTo>
                    <a:lnTo>
                      <a:pt x="84" y="808"/>
                    </a:lnTo>
                    <a:lnTo>
                      <a:pt x="67" y="825"/>
                    </a:lnTo>
                    <a:lnTo>
                      <a:pt x="52" y="842"/>
                    </a:lnTo>
                    <a:lnTo>
                      <a:pt x="39" y="860"/>
                    </a:lnTo>
                    <a:lnTo>
                      <a:pt x="28" y="879"/>
                    </a:lnTo>
                    <a:lnTo>
                      <a:pt x="19" y="899"/>
                    </a:lnTo>
                    <a:lnTo>
                      <a:pt x="11" y="922"/>
                    </a:lnTo>
                    <a:lnTo>
                      <a:pt x="6" y="944"/>
                    </a:lnTo>
                    <a:lnTo>
                      <a:pt x="2" y="967"/>
                    </a:lnTo>
                    <a:lnTo>
                      <a:pt x="2" y="967"/>
                    </a:lnTo>
                    <a:lnTo>
                      <a:pt x="0" y="991"/>
                    </a:lnTo>
                    <a:lnTo>
                      <a:pt x="0" y="1017"/>
                    </a:lnTo>
                    <a:lnTo>
                      <a:pt x="4" y="1041"/>
                    </a:lnTo>
                    <a:lnTo>
                      <a:pt x="9" y="1064"/>
                    </a:lnTo>
                    <a:lnTo>
                      <a:pt x="17" y="1088"/>
                    </a:lnTo>
                    <a:lnTo>
                      <a:pt x="26" y="1110"/>
                    </a:lnTo>
                    <a:lnTo>
                      <a:pt x="39" y="1131"/>
                    </a:lnTo>
                    <a:lnTo>
                      <a:pt x="54" y="1151"/>
                    </a:lnTo>
                    <a:lnTo>
                      <a:pt x="54" y="1151"/>
                    </a:lnTo>
                    <a:lnTo>
                      <a:pt x="73" y="1174"/>
                    </a:lnTo>
                    <a:lnTo>
                      <a:pt x="73" y="1174"/>
                    </a:lnTo>
                    <a:lnTo>
                      <a:pt x="50" y="1248"/>
                    </a:lnTo>
                    <a:lnTo>
                      <a:pt x="50" y="1248"/>
                    </a:lnTo>
                    <a:lnTo>
                      <a:pt x="24" y="1340"/>
                    </a:lnTo>
                    <a:lnTo>
                      <a:pt x="24" y="1340"/>
                    </a:lnTo>
                    <a:lnTo>
                      <a:pt x="19" y="1357"/>
                    </a:lnTo>
                    <a:lnTo>
                      <a:pt x="13" y="1377"/>
                    </a:lnTo>
                    <a:lnTo>
                      <a:pt x="9" y="1403"/>
                    </a:lnTo>
                    <a:lnTo>
                      <a:pt x="7" y="1431"/>
                    </a:lnTo>
                    <a:lnTo>
                      <a:pt x="7" y="1461"/>
                    </a:lnTo>
                    <a:lnTo>
                      <a:pt x="11" y="1493"/>
                    </a:lnTo>
                    <a:lnTo>
                      <a:pt x="15" y="1508"/>
                    </a:lnTo>
                    <a:lnTo>
                      <a:pt x="21" y="1523"/>
                    </a:lnTo>
                    <a:lnTo>
                      <a:pt x="28" y="1539"/>
                    </a:lnTo>
                    <a:lnTo>
                      <a:pt x="35" y="1554"/>
                    </a:lnTo>
                    <a:lnTo>
                      <a:pt x="35" y="1554"/>
                    </a:lnTo>
                    <a:lnTo>
                      <a:pt x="47" y="1569"/>
                    </a:lnTo>
                    <a:lnTo>
                      <a:pt x="58" y="1584"/>
                    </a:lnTo>
                    <a:lnTo>
                      <a:pt x="73" y="1595"/>
                    </a:lnTo>
                    <a:lnTo>
                      <a:pt x="88" y="1607"/>
                    </a:lnTo>
                    <a:lnTo>
                      <a:pt x="105" y="1618"/>
                    </a:lnTo>
                    <a:lnTo>
                      <a:pt x="123" y="1625"/>
                    </a:lnTo>
                    <a:lnTo>
                      <a:pt x="142" y="1631"/>
                    </a:lnTo>
                    <a:lnTo>
                      <a:pt x="164" y="1637"/>
                    </a:lnTo>
                    <a:lnTo>
                      <a:pt x="164" y="1637"/>
                    </a:lnTo>
                    <a:lnTo>
                      <a:pt x="183" y="1638"/>
                    </a:lnTo>
                    <a:lnTo>
                      <a:pt x="202" y="1640"/>
                    </a:lnTo>
                    <a:lnTo>
                      <a:pt x="202" y="1640"/>
                    </a:lnTo>
                    <a:lnTo>
                      <a:pt x="202" y="1640"/>
                    </a:lnTo>
                    <a:lnTo>
                      <a:pt x="216" y="1640"/>
                    </a:lnTo>
                    <a:lnTo>
                      <a:pt x="231" y="1638"/>
                    </a:lnTo>
                    <a:lnTo>
                      <a:pt x="246" y="1635"/>
                    </a:lnTo>
                    <a:lnTo>
                      <a:pt x="259" y="1631"/>
                    </a:lnTo>
                    <a:lnTo>
                      <a:pt x="272" y="1625"/>
                    </a:lnTo>
                    <a:lnTo>
                      <a:pt x="286" y="1618"/>
                    </a:lnTo>
                    <a:lnTo>
                      <a:pt x="297" y="1610"/>
                    </a:lnTo>
                    <a:lnTo>
                      <a:pt x="308" y="1601"/>
                    </a:lnTo>
                    <a:lnTo>
                      <a:pt x="308" y="1601"/>
                    </a:lnTo>
                    <a:lnTo>
                      <a:pt x="300" y="1661"/>
                    </a:lnTo>
                    <a:lnTo>
                      <a:pt x="295" y="1717"/>
                    </a:lnTo>
                    <a:lnTo>
                      <a:pt x="289" y="1814"/>
                    </a:lnTo>
                    <a:lnTo>
                      <a:pt x="287" y="1883"/>
                    </a:lnTo>
                    <a:lnTo>
                      <a:pt x="286" y="1913"/>
                    </a:lnTo>
                    <a:lnTo>
                      <a:pt x="286" y="1913"/>
                    </a:lnTo>
                    <a:lnTo>
                      <a:pt x="282" y="2105"/>
                    </a:lnTo>
                    <a:lnTo>
                      <a:pt x="280" y="2308"/>
                    </a:lnTo>
                    <a:lnTo>
                      <a:pt x="276" y="2618"/>
                    </a:lnTo>
                    <a:lnTo>
                      <a:pt x="276" y="2618"/>
                    </a:lnTo>
                    <a:lnTo>
                      <a:pt x="250" y="2622"/>
                    </a:lnTo>
                    <a:lnTo>
                      <a:pt x="220" y="2626"/>
                    </a:lnTo>
                    <a:lnTo>
                      <a:pt x="187" y="2635"/>
                    </a:lnTo>
                    <a:lnTo>
                      <a:pt x="155" y="2646"/>
                    </a:lnTo>
                    <a:lnTo>
                      <a:pt x="140" y="2652"/>
                    </a:lnTo>
                    <a:lnTo>
                      <a:pt x="125" y="2661"/>
                    </a:lnTo>
                    <a:lnTo>
                      <a:pt x="110" y="2670"/>
                    </a:lnTo>
                    <a:lnTo>
                      <a:pt x="97" y="2680"/>
                    </a:lnTo>
                    <a:lnTo>
                      <a:pt x="84" y="2691"/>
                    </a:lnTo>
                    <a:lnTo>
                      <a:pt x="75" y="2704"/>
                    </a:lnTo>
                    <a:lnTo>
                      <a:pt x="65" y="2719"/>
                    </a:lnTo>
                    <a:lnTo>
                      <a:pt x="58" y="2734"/>
                    </a:lnTo>
                    <a:lnTo>
                      <a:pt x="58" y="2734"/>
                    </a:lnTo>
                    <a:lnTo>
                      <a:pt x="50" y="2754"/>
                    </a:lnTo>
                    <a:lnTo>
                      <a:pt x="45" y="2773"/>
                    </a:lnTo>
                    <a:lnTo>
                      <a:pt x="41" y="2790"/>
                    </a:lnTo>
                    <a:lnTo>
                      <a:pt x="39" y="2805"/>
                    </a:lnTo>
                    <a:lnTo>
                      <a:pt x="37" y="2835"/>
                    </a:lnTo>
                    <a:lnTo>
                      <a:pt x="41" y="2859"/>
                    </a:lnTo>
                    <a:lnTo>
                      <a:pt x="47" y="2881"/>
                    </a:lnTo>
                    <a:lnTo>
                      <a:pt x="54" y="2900"/>
                    </a:lnTo>
                    <a:lnTo>
                      <a:pt x="62" y="2917"/>
                    </a:lnTo>
                    <a:lnTo>
                      <a:pt x="71" y="2932"/>
                    </a:lnTo>
                    <a:lnTo>
                      <a:pt x="75" y="2937"/>
                    </a:lnTo>
                    <a:lnTo>
                      <a:pt x="75" y="2937"/>
                    </a:lnTo>
                    <a:lnTo>
                      <a:pt x="80" y="2945"/>
                    </a:lnTo>
                    <a:lnTo>
                      <a:pt x="88" y="2952"/>
                    </a:lnTo>
                    <a:lnTo>
                      <a:pt x="101" y="2962"/>
                    </a:lnTo>
                    <a:lnTo>
                      <a:pt x="123" y="2969"/>
                    </a:lnTo>
                    <a:lnTo>
                      <a:pt x="155" y="2978"/>
                    </a:lnTo>
                    <a:lnTo>
                      <a:pt x="202" y="2984"/>
                    </a:lnTo>
                    <a:lnTo>
                      <a:pt x="261" y="2990"/>
                    </a:lnTo>
                    <a:lnTo>
                      <a:pt x="338" y="2991"/>
                    </a:lnTo>
                    <a:lnTo>
                      <a:pt x="338" y="2991"/>
                    </a:lnTo>
                    <a:lnTo>
                      <a:pt x="379" y="2991"/>
                    </a:lnTo>
                    <a:lnTo>
                      <a:pt x="429" y="2988"/>
                    </a:lnTo>
                    <a:lnTo>
                      <a:pt x="457" y="2986"/>
                    </a:lnTo>
                    <a:lnTo>
                      <a:pt x="483" y="2982"/>
                    </a:lnTo>
                    <a:lnTo>
                      <a:pt x="508" y="2976"/>
                    </a:lnTo>
                    <a:lnTo>
                      <a:pt x="528" y="2971"/>
                    </a:lnTo>
                    <a:lnTo>
                      <a:pt x="528" y="2971"/>
                    </a:lnTo>
                    <a:lnTo>
                      <a:pt x="547" y="2963"/>
                    </a:lnTo>
                    <a:lnTo>
                      <a:pt x="562" y="2952"/>
                    </a:lnTo>
                    <a:lnTo>
                      <a:pt x="573" y="2939"/>
                    </a:lnTo>
                    <a:lnTo>
                      <a:pt x="584" y="2926"/>
                    </a:lnTo>
                    <a:lnTo>
                      <a:pt x="593" y="2909"/>
                    </a:lnTo>
                    <a:lnTo>
                      <a:pt x="599" y="2891"/>
                    </a:lnTo>
                    <a:lnTo>
                      <a:pt x="605" y="2870"/>
                    </a:lnTo>
                    <a:lnTo>
                      <a:pt x="608" y="2850"/>
                    </a:lnTo>
                    <a:lnTo>
                      <a:pt x="608" y="2850"/>
                    </a:lnTo>
                    <a:lnTo>
                      <a:pt x="612" y="2864"/>
                    </a:lnTo>
                    <a:lnTo>
                      <a:pt x="618" y="2879"/>
                    </a:lnTo>
                    <a:lnTo>
                      <a:pt x="625" y="2892"/>
                    </a:lnTo>
                    <a:lnTo>
                      <a:pt x="633" y="2906"/>
                    </a:lnTo>
                    <a:lnTo>
                      <a:pt x="633" y="2906"/>
                    </a:lnTo>
                    <a:lnTo>
                      <a:pt x="642" y="2917"/>
                    </a:lnTo>
                    <a:lnTo>
                      <a:pt x="653" y="2928"/>
                    </a:lnTo>
                    <a:lnTo>
                      <a:pt x="664" y="2937"/>
                    </a:lnTo>
                    <a:lnTo>
                      <a:pt x="675" y="2945"/>
                    </a:lnTo>
                    <a:lnTo>
                      <a:pt x="689" y="2950"/>
                    </a:lnTo>
                    <a:lnTo>
                      <a:pt x="702" y="2956"/>
                    </a:lnTo>
                    <a:lnTo>
                      <a:pt x="717" y="2960"/>
                    </a:lnTo>
                    <a:lnTo>
                      <a:pt x="731" y="2963"/>
                    </a:lnTo>
                    <a:lnTo>
                      <a:pt x="731" y="2963"/>
                    </a:lnTo>
                    <a:lnTo>
                      <a:pt x="780" y="2969"/>
                    </a:lnTo>
                    <a:lnTo>
                      <a:pt x="830" y="2973"/>
                    </a:lnTo>
                    <a:lnTo>
                      <a:pt x="883" y="2975"/>
                    </a:lnTo>
                    <a:lnTo>
                      <a:pt x="937" y="2976"/>
                    </a:lnTo>
                    <a:lnTo>
                      <a:pt x="937" y="2976"/>
                    </a:lnTo>
                    <a:lnTo>
                      <a:pt x="937" y="2976"/>
                    </a:lnTo>
                    <a:lnTo>
                      <a:pt x="991" y="2975"/>
                    </a:lnTo>
                    <a:lnTo>
                      <a:pt x="1047" y="2971"/>
                    </a:lnTo>
                    <a:lnTo>
                      <a:pt x="1073" y="2969"/>
                    </a:lnTo>
                    <a:lnTo>
                      <a:pt x="1097" y="2963"/>
                    </a:lnTo>
                    <a:lnTo>
                      <a:pt x="1118" y="2958"/>
                    </a:lnTo>
                    <a:lnTo>
                      <a:pt x="1135" y="2948"/>
                    </a:lnTo>
                    <a:lnTo>
                      <a:pt x="1135" y="2948"/>
                    </a:lnTo>
                    <a:lnTo>
                      <a:pt x="1142" y="2943"/>
                    </a:lnTo>
                    <a:lnTo>
                      <a:pt x="1148" y="2937"/>
                    </a:lnTo>
                    <a:lnTo>
                      <a:pt x="1155" y="2928"/>
                    </a:lnTo>
                    <a:lnTo>
                      <a:pt x="1161" y="2919"/>
                    </a:lnTo>
                    <a:lnTo>
                      <a:pt x="1170" y="2898"/>
                    </a:lnTo>
                    <a:lnTo>
                      <a:pt x="1176" y="2874"/>
                    </a:lnTo>
                    <a:lnTo>
                      <a:pt x="1179" y="2850"/>
                    </a:lnTo>
                    <a:lnTo>
                      <a:pt x="1179" y="2822"/>
                    </a:lnTo>
                    <a:lnTo>
                      <a:pt x="1177" y="2794"/>
                    </a:lnTo>
                    <a:lnTo>
                      <a:pt x="1170" y="2766"/>
                    </a:lnTo>
                    <a:lnTo>
                      <a:pt x="1170" y="2766"/>
                    </a:lnTo>
                    <a:lnTo>
                      <a:pt x="1162" y="2741"/>
                    </a:lnTo>
                    <a:lnTo>
                      <a:pt x="1149" y="2715"/>
                    </a:lnTo>
                    <a:lnTo>
                      <a:pt x="1140" y="2700"/>
                    </a:lnTo>
                    <a:lnTo>
                      <a:pt x="1131" y="2687"/>
                    </a:lnTo>
                    <a:lnTo>
                      <a:pt x="1118" y="2674"/>
                    </a:lnTo>
                    <a:lnTo>
                      <a:pt x="1105" y="2661"/>
                    </a:lnTo>
                    <a:lnTo>
                      <a:pt x="1090" y="2650"/>
                    </a:lnTo>
                    <a:lnTo>
                      <a:pt x="1071" y="2637"/>
                    </a:lnTo>
                    <a:lnTo>
                      <a:pt x="1052" y="2627"/>
                    </a:lnTo>
                    <a:lnTo>
                      <a:pt x="1030" y="2618"/>
                    </a:lnTo>
                    <a:lnTo>
                      <a:pt x="1006" y="2609"/>
                    </a:lnTo>
                    <a:lnTo>
                      <a:pt x="980" y="2601"/>
                    </a:lnTo>
                    <a:lnTo>
                      <a:pt x="950" y="2598"/>
                    </a:lnTo>
                    <a:lnTo>
                      <a:pt x="916" y="2594"/>
                    </a:lnTo>
                    <a:lnTo>
                      <a:pt x="916" y="2594"/>
                    </a:lnTo>
                    <a:lnTo>
                      <a:pt x="896" y="1987"/>
                    </a:lnTo>
                    <a:lnTo>
                      <a:pt x="896" y="1987"/>
                    </a:lnTo>
                    <a:lnTo>
                      <a:pt x="896" y="1954"/>
                    </a:lnTo>
                    <a:lnTo>
                      <a:pt x="896" y="1954"/>
                    </a:lnTo>
                    <a:lnTo>
                      <a:pt x="924" y="1946"/>
                    </a:lnTo>
                    <a:lnTo>
                      <a:pt x="954" y="1937"/>
                    </a:lnTo>
                    <a:lnTo>
                      <a:pt x="983" y="1926"/>
                    </a:lnTo>
                    <a:lnTo>
                      <a:pt x="1011" y="1913"/>
                    </a:lnTo>
                    <a:lnTo>
                      <a:pt x="1039" y="1898"/>
                    </a:lnTo>
                    <a:lnTo>
                      <a:pt x="1065" y="1881"/>
                    </a:lnTo>
                    <a:lnTo>
                      <a:pt x="1092" y="1862"/>
                    </a:lnTo>
                    <a:lnTo>
                      <a:pt x="1114" y="1844"/>
                    </a:lnTo>
                    <a:lnTo>
                      <a:pt x="1114" y="1844"/>
                    </a:lnTo>
                    <a:lnTo>
                      <a:pt x="1131" y="1829"/>
                    </a:lnTo>
                    <a:lnTo>
                      <a:pt x="1148" y="1814"/>
                    </a:lnTo>
                    <a:lnTo>
                      <a:pt x="1162" y="1797"/>
                    </a:lnTo>
                    <a:lnTo>
                      <a:pt x="1176" y="1780"/>
                    </a:lnTo>
                    <a:lnTo>
                      <a:pt x="1189" y="1763"/>
                    </a:lnTo>
                    <a:lnTo>
                      <a:pt x="1200" y="1745"/>
                    </a:lnTo>
                    <a:lnTo>
                      <a:pt x="1211" y="1728"/>
                    </a:lnTo>
                    <a:lnTo>
                      <a:pt x="1220" y="1709"/>
                    </a:lnTo>
                    <a:lnTo>
                      <a:pt x="1228" y="1689"/>
                    </a:lnTo>
                    <a:lnTo>
                      <a:pt x="1235" y="1670"/>
                    </a:lnTo>
                    <a:lnTo>
                      <a:pt x="1241" y="1650"/>
                    </a:lnTo>
                    <a:lnTo>
                      <a:pt x="1246" y="1629"/>
                    </a:lnTo>
                    <a:lnTo>
                      <a:pt x="1250" y="1609"/>
                    </a:lnTo>
                    <a:lnTo>
                      <a:pt x="1254" y="1588"/>
                    </a:lnTo>
                    <a:lnTo>
                      <a:pt x="1254" y="1566"/>
                    </a:lnTo>
                    <a:lnTo>
                      <a:pt x="1256" y="1545"/>
                    </a:lnTo>
                    <a:lnTo>
                      <a:pt x="1256" y="1545"/>
                    </a:lnTo>
                    <a:lnTo>
                      <a:pt x="1254" y="1523"/>
                    </a:lnTo>
                    <a:lnTo>
                      <a:pt x="1252" y="1502"/>
                    </a:lnTo>
                    <a:lnTo>
                      <a:pt x="1250" y="1484"/>
                    </a:lnTo>
                    <a:lnTo>
                      <a:pt x="1245" y="1463"/>
                    </a:lnTo>
                    <a:lnTo>
                      <a:pt x="1233" y="1426"/>
                    </a:lnTo>
                    <a:lnTo>
                      <a:pt x="1218" y="1388"/>
                    </a:lnTo>
                    <a:lnTo>
                      <a:pt x="1200" y="1353"/>
                    </a:lnTo>
                    <a:lnTo>
                      <a:pt x="1179" y="1319"/>
                    </a:lnTo>
                    <a:lnTo>
                      <a:pt x="1153" y="1288"/>
                    </a:lnTo>
                    <a:lnTo>
                      <a:pt x="1127" y="1260"/>
                    </a:lnTo>
                    <a:lnTo>
                      <a:pt x="1097" y="1232"/>
                    </a:lnTo>
                    <a:lnTo>
                      <a:pt x="1065" y="1205"/>
                    </a:lnTo>
                    <a:lnTo>
                      <a:pt x="1034" y="1183"/>
                    </a:lnTo>
                    <a:lnTo>
                      <a:pt x="1000" y="1163"/>
                    </a:lnTo>
                    <a:lnTo>
                      <a:pt x="965" y="1144"/>
                    </a:lnTo>
                    <a:lnTo>
                      <a:pt x="929" y="1127"/>
                    </a:lnTo>
                    <a:lnTo>
                      <a:pt x="894" y="1112"/>
                    </a:lnTo>
                    <a:lnTo>
                      <a:pt x="858" y="1101"/>
                    </a:lnTo>
                    <a:lnTo>
                      <a:pt x="858" y="1101"/>
                    </a:lnTo>
                    <a:lnTo>
                      <a:pt x="903" y="1090"/>
                    </a:lnTo>
                    <a:lnTo>
                      <a:pt x="944" y="1077"/>
                    </a:lnTo>
                    <a:lnTo>
                      <a:pt x="983" y="1060"/>
                    </a:lnTo>
                    <a:lnTo>
                      <a:pt x="1021" y="1039"/>
                    </a:lnTo>
                    <a:lnTo>
                      <a:pt x="1021" y="1039"/>
                    </a:lnTo>
                    <a:lnTo>
                      <a:pt x="1041" y="1026"/>
                    </a:lnTo>
                    <a:lnTo>
                      <a:pt x="1062" y="1011"/>
                    </a:lnTo>
                    <a:lnTo>
                      <a:pt x="1082" y="995"/>
                    </a:lnTo>
                    <a:lnTo>
                      <a:pt x="1101" y="978"/>
                    </a:lnTo>
                    <a:lnTo>
                      <a:pt x="1118" y="959"/>
                    </a:lnTo>
                    <a:lnTo>
                      <a:pt x="1133" y="940"/>
                    </a:lnTo>
                    <a:lnTo>
                      <a:pt x="1148" y="920"/>
                    </a:lnTo>
                    <a:lnTo>
                      <a:pt x="1162" y="898"/>
                    </a:lnTo>
                    <a:lnTo>
                      <a:pt x="1176" y="875"/>
                    </a:lnTo>
                    <a:lnTo>
                      <a:pt x="1187" y="851"/>
                    </a:lnTo>
                    <a:lnTo>
                      <a:pt x="1196" y="827"/>
                    </a:lnTo>
                    <a:lnTo>
                      <a:pt x="1205" y="802"/>
                    </a:lnTo>
                    <a:lnTo>
                      <a:pt x="1213" y="776"/>
                    </a:lnTo>
                    <a:lnTo>
                      <a:pt x="1218" y="750"/>
                    </a:lnTo>
                    <a:lnTo>
                      <a:pt x="1224" y="722"/>
                    </a:lnTo>
                    <a:lnTo>
                      <a:pt x="1228" y="694"/>
                    </a:lnTo>
                    <a:lnTo>
                      <a:pt x="1228" y="694"/>
                    </a:lnTo>
                    <a:close/>
                    <a:moveTo>
                      <a:pt x="810" y="1024"/>
                    </a:moveTo>
                    <a:lnTo>
                      <a:pt x="810" y="1024"/>
                    </a:lnTo>
                    <a:lnTo>
                      <a:pt x="797" y="1026"/>
                    </a:lnTo>
                    <a:lnTo>
                      <a:pt x="780" y="1026"/>
                    </a:lnTo>
                    <a:lnTo>
                      <a:pt x="780" y="1026"/>
                    </a:lnTo>
                    <a:lnTo>
                      <a:pt x="758" y="1026"/>
                    </a:lnTo>
                    <a:lnTo>
                      <a:pt x="733" y="1028"/>
                    </a:lnTo>
                    <a:lnTo>
                      <a:pt x="711" y="1034"/>
                    </a:lnTo>
                    <a:lnTo>
                      <a:pt x="702" y="1037"/>
                    </a:lnTo>
                    <a:lnTo>
                      <a:pt x="692" y="1043"/>
                    </a:lnTo>
                    <a:lnTo>
                      <a:pt x="692" y="1043"/>
                    </a:lnTo>
                    <a:lnTo>
                      <a:pt x="677" y="1054"/>
                    </a:lnTo>
                    <a:lnTo>
                      <a:pt x="666" y="1065"/>
                    </a:lnTo>
                    <a:lnTo>
                      <a:pt x="659" y="1077"/>
                    </a:lnTo>
                    <a:lnTo>
                      <a:pt x="655" y="1090"/>
                    </a:lnTo>
                    <a:lnTo>
                      <a:pt x="651" y="1101"/>
                    </a:lnTo>
                    <a:lnTo>
                      <a:pt x="651" y="1112"/>
                    </a:lnTo>
                    <a:lnTo>
                      <a:pt x="653" y="1129"/>
                    </a:lnTo>
                    <a:lnTo>
                      <a:pt x="653" y="1131"/>
                    </a:lnTo>
                    <a:lnTo>
                      <a:pt x="653" y="1131"/>
                    </a:lnTo>
                    <a:lnTo>
                      <a:pt x="655" y="1140"/>
                    </a:lnTo>
                    <a:lnTo>
                      <a:pt x="659" y="1148"/>
                    </a:lnTo>
                    <a:lnTo>
                      <a:pt x="664" y="1153"/>
                    </a:lnTo>
                    <a:lnTo>
                      <a:pt x="670" y="1161"/>
                    </a:lnTo>
                    <a:lnTo>
                      <a:pt x="670" y="1161"/>
                    </a:lnTo>
                    <a:lnTo>
                      <a:pt x="677" y="1164"/>
                    </a:lnTo>
                    <a:lnTo>
                      <a:pt x="685" y="1166"/>
                    </a:lnTo>
                    <a:lnTo>
                      <a:pt x="692" y="1168"/>
                    </a:lnTo>
                    <a:lnTo>
                      <a:pt x="702" y="1168"/>
                    </a:lnTo>
                    <a:lnTo>
                      <a:pt x="702" y="1168"/>
                    </a:lnTo>
                    <a:lnTo>
                      <a:pt x="730" y="1166"/>
                    </a:lnTo>
                    <a:lnTo>
                      <a:pt x="730" y="1166"/>
                    </a:lnTo>
                    <a:lnTo>
                      <a:pt x="763" y="1168"/>
                    </a:lnTo>
                    <a:lnTo>
                      <a:pt x="799" y="1174"/>
                    </a:lnTo>
                    <a:lnTo>
                      <a:pt x="834" y="1183"/>
                    </a:lnTo>
                    <a:lnTo>
                      <a:pt x="871" y="1194"/>
                    </a:lnTo>
                    <a:lnTo>
                      <a:pt x="909" y="1211"/>
                    </a:lnTo>
                    <a:lnTo>
                      <a:pt x="944" y="1228"/>
                    </a:lnTo>
                    <a:lnTo>
                      <a:pt x="980" y="1248"/>
                    </a:lnTo>
                    <a:lnTo>
                      <a:pt x="1013" y="1273"/>
                    </a:lnTo>
                    <a:lnTo>
                      <a:pt x="1013" y="1273"/>
                    </a:lnTo>
                    <a:lnTo>
                      <a:pt x="1036" y="1291"/>
                    </a:lnTo>
                    <a:lnTo>
                      <a:pt x="1062" y="1314"/>
                    </a:lnTo>
                    <a:lnTo>
                      <a:pt x="1088" y="1342"/>
                    </a:lnTo>
                    <a:lnTo>
                      <a:pt x="1114" y="1373"/>
                    </a:lnTo>
                    <a:lnTo>
                      <a:pt x="1125" y="1392"/>
                    </a:lnTo>
                    <a:lnTo>
                      <a:pt x="1136" y="1411"/>
                    </a:lnTo>
                    <a:lnTo>
                      <a:pt x="1146" y="1431"/>
                    </a:lnTo>
                    <a:lnTo>
                      <a:pt x="1155" y="1452"/>
                    </a:lnTo>
                    <a:lnTo>
                      <a:pt x="1161" y="1474"/>
                    </a:lnTo>
                    <a:lnTo>
                      <a:pt x="1166" y="1497"/>
                    </a:lnTo>
                    <a:lnTo>
                      <a:pt x="1170" y="1521"/>
                    </a:lnTo>
                    <a:lnTo>
                      <a:pt x="1172" y="1545"/>
                    </a:lnTo>
                    <a:lnTo>
                      <a:pt x="1172" y="1545"/>
                    </a:lnTo>
                    <a:lnTo>
                      <a:pt x="1170" y="1564"/>
                    </a:lnTo>
                    <a:lnTo>
                      <a:pt x="1170" y="1582"/>
                    </a:lnTo>
                    <a:lnTo>
                      <a:pt x="1166" y="1601"/>
                    </a:lnTo>
                    <a:lnTo>
                      <a:pt x="1162" y="1618"/>
                    </a:lnTo>
                    <a:lnTo>
                      <a:pt x="1153" y="1651"/>
                    </a:lnTo>
                    <a:lnTo>
                      <a:pt x="1138" y="1683"/>
                    </a:lnTo>
                    <a:lnTo>
                      <a:pt x="1121" y="1711"/>
                    </a:lnTo>
                    <a:lnTo>
                      <a:pt x="1103" y="1737"/>
                    </a:lnTo>
                    <a:lnTo>
                      <a:pt x="1080" y="1762"/>
                    </a:lnTo>
                    <a:lnTo>
                      <a:pt x="1056" y="1782"/>
                    </a:lnTo>
                    <a:lnTo>
                      <a:pt x="1030" y="1803"/>
                    </a:lnTo>
                    <a:lnTo>
                      <a:pt x="1004" y="1819"/>
                    </a:lnTo>
                    <a:lnTo>
                      <a:pt x="978" y="1834"/>
                    </a:lnTo>
                    <a:lnTo>
                      <a:pt x="950" y="1847"/>
                    </a:lnTo>
                    <a:lnTo>
                      <a:pt x="922" y="1859"/>
                    </a:lnTo>
                    <a:lnTo>
                      <a:pt x="896" y="1868"/>
                    </a:lnTo>
                    <a:lnTo>
                      <a:pt x="870" y="1874"/>
                    </a:lnTo>
                    <a:lnTo>
                      <a:pt x="845" y="1879"/>
                    </a:lnTo>
                    <a:lnTo>
                      <a:pt x="845" y="1879"/>
                    </a:lnTo>
                    <a:lnTo>
                      <a:pt x="836" y="1881"/>
                    </a:lnTo>
                    <a:lnTo>
                      <a:pt x="828" y="1885"/>
                    </a:lnTo>
                    <a:lnTo>
                      <a:pt x="823" y="1888"/>
                    </a:lnTo>
                    <a:lnTo>
                      <a:pt x="817" y="1894"/>
                    </a:lnTo>
                    <a:lnTo>
                      <a:pt x="814" y="1900"/>
                    </a:lnTo>
                    <a:lnTo>
                      <a:pt x="810" y="1907"/>
                    </a:lnTo>
                    <a:lnTo>
                      <a:pt x="808" y="1915"/>
                    </a:lnTo>
                    <a:lnTo>
                      <a:pt x="808" y="1924"/>
                    </a:lnTo>
                    <a:lnTo>
                      <a:pt x="808" y="1924"/>
                    </a:lnTo>
                    <a:lnTo>
                      <a:pt x="812" y="1991"/>
                    </a:lnTo>
                    <a:lnTo>
                      <a:pt x="812" y="1991"/>
                    </a:lnTo>
                    <a:lnTo>
                      <a:pt x="827" y="2381"/>
                    </a:lnTo>
                    <a:lnTo>
                      <a:pt x="834" y="2637"/>
                    </a:lnTo>
                    <a:lnTo>
                      <a:pt x="834" y="2637"/>
                    </a:lnTo>
                    <a:lnTo>
                      <a:pt x="836" y="2644"/>
                    </a:lnTo>
                    <a:lnTo>
                      <a:pt x="838" y="2652"/>
                    </a:lnTo>
                    <a:lnTo>
                      <a:pt x="842" y="2659"/>
                    </a:lnTo>
                    <a:lnTo>
                      <a:pt x="847" y="2665"/>
                    </a:lnTo>
                    <a:lnTo>
                      <a:pt x="853" y="2670"/>
                    </a:lnTo>
                    <a:lnTo>
                      <a:pt x="860" y="2674"/>
                    </a:lnTo>
                    <a:lnTo>
                      <a:pt x="868" y="2676"/>
                    </a:lnTo>
                    <a:lnTo>
                      <a:pt x="877" y="2676"/>
                    </a:lnTo>
                    <a:lnTo>
                      <a:pt x="877" y="2676"/>
                    </a:lnTo>
                    <a:lnTo>
                      <a:pt x="914" y="2678"/>
                    </a:lnTo>
                    <a:lnTo>
                      <a:pt x="950" y="2683"/>
                    </a:lnTo>
                    <a:lnTo>
                      <a:pt x="980" y="2691"/>
                    </a:lnTo>
                    <a:lnTo>
                      <a:pt x="1008" y="2700"/>
                    </a:lnTo>
                    <a:lnTo>
                      <a:pt x="1032" y="2713"/>
                    </a:lnTo>
                    <a:lnTo>
                      <a:pt x="1043" y="2721"/>
                    </a:lnTo>
                    <a:lnTo>
                      <a:pt x="1052" y="2730"/>
                    </a:lnTo>
                    <a:lnTo>
                      <a:pt x="1062" y="2738"/>
                    </a:lnTo>
                    <a:lnTo>
                      <a:pt x="1069" y="2749"/>
                    </a:lnTo>
                    <a:lnTo>
                      <a:pt x="1077" y="2758"/>
                    </a:lnTo>
                    <a:lnTo>
                      <a:pt x="1082" y="2769"/>
                    </a:lnTo>
                    <a:lnTo>
                      <a:pt x="1082" y="2769"/>
                    </a:lnTo>
                    <a:lnTo>
                      <a:pt x="1090" y="2788"/>
                    </a:lnTo>
                    <a:lnTo>
                      <a:pt x="1093" y="2807"/>
                    </a:lnTo>
                    <a:lnTo>
                      <a:pt x="1095" y="2823"/>
                    </a:lnTo>
                    <a:lnTo>
                      <a:pt x="1095" y="2838"/>
                    </a:lnTo>
                    <a:lnTo>
                      <a:pt x="1095" y="2853"/>
                    </a:lnTo>
                    <a:lnTo>
                      <a:pt x="1092" y="2866"/>
                    </a:lnTo>
                    <a:lnTo>
                      <a:pt x="1090" y="2876"/>
                    </a:lnTo>
                    <a:lnTo>
                      <a:pt x="1086" y="2881"/>
                    </a:lnTo>
                    <a:lnTo>
                      <a:pt x="1086" y="2881"/>
                    </a:lnTo>
                    <a:lnTo>
                      <a:pt x="1069" y="2887"/>
                    </a:lnTo>
                    <a:lnTo>
                      <a:pt x="1037" y="2891"/>
                    </a:lnTo>
                    <a:lnTo>
                      <a:pt x="995" y="2894"/>
                    </a:lnTo>
                    <a:lnTo>
                      <a:pt x="937" y="2896"/>
                    </a:lnTo>
                    <a:lnTo>
                      <a:pt x="937" y="2896"/>
                    </a:lnTo>
                    <a:lnTo>
                      <a:pt x="937" y="2896"/>
                    </a:lnTo>
                    <a:lnTo>
                      <a:pt x="886" y="2894"/>
                    </a:lnTo>
                    <a:lnTo>
                      <a:pt x="838" y="2892"/>
                    </a:lnTo>
                    <a:lnTo>
                      <a:pt x="789" y="2889"/>
                    </a:lnTo>
                    <a:lnTo>
                      <a:pt x="745" y="2883"/>
                    </a:lnTo>
                    <a:lnTo>
                      <a:pt x="745" y="2883"/>
                    </a:lnTo>
                    <a:lnTo>
                      <a:pt x="731" y="2879"/>
                    </a:lnTo>
                    <a:lnTo>
                      <a:pt x="720" y="2874"/>
                    </a:lnTo>
                    <a:lnTo>
                      <a:pt x="711" y="2866"/>
                    </a:lnTo>
                    <a:lnTo>
                      <a:pt x="702" y="2857"/>
                    </a:lnTo>
                    <a:lnTo>
                      <a:pt x="702" y="2857"/>
                    </a:lnTo>
                    <a:lnTo>
                      <a:pt x="698" y="2848"/>
                    </a:lnTo>
                    <a:lnTo>
                      <a:pt x="692" y="2838"/>
                    </a:lnTo>
                    <a:lnTo>
                      <a:pt x="687" y="2816"/>
                    </a:lnTo>
                    <a:lnTo>
                      <a:pt x="681" y="2794"/>
                    </a:lnTo>
                    <a:lnTo>
                      <a:pt x="679" y="2769"/>
                    </a:lnTo>
                    <a:lnTo>
                      <a:pt x="679" y="2747"/>
                    </a:lnTo>
                    <a:lnTo>
                      <a:pt x="681" y="2726"/>
                    </a:lnTo>
                    <a:lnTo>
                      <a:pt x="685" y="2693"/>
                    </a:lnTo>
                    <a:lnTo>
                      <a:pt x="685" y="2693"/>
                    </a:lnTo>
                    <a:lnTo>
                      <a:pt x="687" y="2685"/>
                    </a:lnTo>
                    <a:lnTo>
                      <a:pt x="687" y="2685"/>
                    </a:lnTo>
                    <a:lnTo>
                      <a:pt x="689" y="2579"/>
                    </a:lnTo>
                    <a:lnTo>
                      <a:pt x="690" y="2471"/>
                    </a:lnTo>
                    <a:lnTo>
                      <a:pt x="690" y="2471"/>
                    </a:lnTo>
                    <a:lnTo>
                      <a:pt x="694" y="2370"/>
                    </a:lnTo>
                    <a:lnTo>
                      <a:pt x="696" y="2278"/>
                    </a:lnTo>
                    <a:lnTo>
                      <a:pt x="694" y="2196"/>
                    </a:lnTo>
                    <a:lnTo>
                      <a:pt x="692" y="2161"/>
                    </a:lnTo>
                    <a:lnTo>
                      <a:pt x="689" y="2129"/>
                    </a:lnTo>
                    <a:lnTo>
                      <a:pt x="683" y="2099"/>
                    </a:lnTo>
                    <a:lnTo>
                      <a:pt x="677" y="2073"/>
                    </a:lnTo>
                    <a:lnTo>
                      <a:pt x="668" y="2051"/>
                    </a:lnTo>
                    <a:lnTo>
                      <a:pt x="659" y="2032"/>
                    </a:lnTo>
                    <a:lnTo>
                      <a:pt x="648" y="2017"/>
                    </a:lnTo>
                    <a:lnTo>
                      <a:pt x="640" y="2010"/>
                    </a:lnTo>
                    <a:lnTo>
                      <a:pt x="633" y="2006"/>
                    </a:lnTo>
                    <a:lnTo>
                      <a:pt x="625" y="2000"/>
                    </a:lnTo>
                    <a:lnTo>
                      <a:pt x="616" y="1999"/>
                    </a:lnTo>
                    <a:lnTo>
                      <a:pt x="606" y="1997"/>
                    </a:lnTo>
                    <a:lnTo>
                      <a:pt x="597" y="1995"/>
                    </a:lnTo>
                    <a:lnTo>
                      <a:pt x="597" y="1995"/>
                    </a:lnTo>
                    <a:lnTo>
                      <a:pt x="593" y="1995"/>
                    </a:lnTo>
                    <a:lnTo>
                      <a:pt x="593" y="1995"/>
                    </a:lnTo>
                    <a:lnTo>
                      <a:pt x="584" y="1997"/>
                    </a:lnTo>
                    <a:lnTo>
                      <a:pt x="575" y="2000"/>
                    </a:lnTo>
                    <a:lnTo>
                      <a:pt x="564" y="2006"/>
                    </a:lnTo>
                    <a:lnTo>
                      <a:pt x="552" y="2017"/>
                    </a:lnTo>
                    <a:lnTo>
                      <a:pt x="552" y="2017"/>
                    </a:lnTo>
                    <a:lnTo>
                      <a:pt x="547" y="2027"/>
                    </a:lnTo>
                    <a:lnTo>
                      <a:pt x="543" y="2038"/>
                    </a:lnTo>
                    <a:lnTo>
                      <a:pt x="534" y="2064"/>
                    </a:lnTo>
                    <a:lnTo>
                      <a:pt x="524" y="2097"/>
                    </a:lnTo>
                    <a:lnTo>
                      <a:pt x="519" y="2139"/>
                    </a:lnTo>
                    <a:lnTo>
                      <a:pt x="513" y="2183"/>
                    </a:lnTo>
                    <a:lnTo>
                      <a:pt x="508" y="2232"/>
                    </a:lnTo>
                    <a:lnTo>
                      <a:pt x="504" y="2282"/>
                    </a:lnTo>
                    <a:lnTo>
                      <a:pt x="500" y="2336"/>
                    </a:lnTo>
                    <a:lnTo>
                      <a:pt x="498" y="2443"/>
                    </a:lnTo>
                    <a:lnTo>
                      <a:pt x="498" y="2542"/>
                    </a:lnTo>
                    <a:lnTo>
                      <a:pt x="500" y="2586"/>
                    </a:lnTo>
                    <a:lnTo>
                      <a:pt x="504" y="2626"/>
                    </a:lnTo>
                    <a:lnTo>
                      <a:pt x="508" y="2661"/>
                    </a:lnTo>
                    <a:lnTo>
                      <a:pt x="511" y="2687"/>
                    </a:lnTo>
                    <a:lnTo>
                      <a:pt x="511" y="2687"/>
                    </a:lnTo>
                    <a:lnTo>
                      <a:pt x="519" y="2730"/>
                    </a:lnTo>
                    <a:lnTo>
                      <a:pt x="524" y="2769"/>
                    </a:lnTo>
                    <a:lnTo>
                      <a:pt x="526" y="2803"/>
                    </a:lnTo>
                    <a:lnTo>
                      <a:pt x="524" y="2833"/>
                    </a:lnTo>
                    <a:lnTo>
                      <a:pt x="521" y="2855"/>
                    </a:lnTo>
                    <a:lnTo>
                      <a:pt x="517" y="2874"/>
                    </a:lnTo>
                    <a:lnTo>
                      <a:pt x="509" y="2885"/>
                    </a:lnTo>
                    <a:lnTo>
                      <a:pt x="504" y="2891"/>
                    </a:lnTo>
                    <a:lnTo>
                      <a:pt x="500" y="2892"/>
                    </a:lnTo>
                    <a:lnTo>
                      <a:pt x="500" y="2892"/>
                    </a:lnTo>
                    <a:lnTo>
                      <a:pt x="474" y="2898"/>
                    </a:lnTo>
                    <a:lnTo>
                      <a:pt x="437" y="2904"/>
                    </a:lnTo>
                    <a:lnTo>
                      <a:pt x="392" y="2906"/>
                    </a:lnTo>
                    <a:lnTo>
                      <a:pt x="338" y="2907"/>
                    </a:lnTo>
                    <a:lnTo>
                      <a:pt x="338" y="2907"/>
                    </a:lnTo>
                    <a:lnTo>
                      <a:pt x="269" y="2906"/>
                    </a:lnTo>
                    <a:lnTo>
                      <a:pt x="211" y="2902"/>
                    </a:lnTo>
                    <a:lnTo>
                      <a:pt x="168" y="2894"/>
                    </a:lnTo>
                    <a:lnTo>
                      <a:pt x="153" y="2892"/>
                    </a:lnTo>
                    <a:lnTo>
                      <a:pt x="144" y="2889"/>
                    </a:lnTo>
                    <a:lnTo>
                      <a:pt x="144" y="2887"/>
                    </a:lnTo>
                    <a:lnTo>
                      <a:pt x="144" y="2887"/>
                    </a:lnTo>
                    <a:lnTo>
                      <a:pt x="131" y="2864"/>
                    </a:lnTo>
                    <a:lnTo>
                      <a:pt x="125" y="2853"/>
                    </a:lnTo>
                    <a:lnTo>
                      <a:pt x="123" y="2840"/>
                    </a:lnTo>
                    <a:lnTo>
                      <a:pt x="121" y="2825"/>
                    </a:lnTo>
                    <a:lnTo>
                      <a:pt x="123" y="2808"/>
                    </a:lnTo>
                    <a:lnTo>
                      <a:pt x="129" y="2788"/>
                    </a:lnTo>
                    <a:lnTo>
                      <a:pt x="136" y="2766"/>
                    </a:lnTo>
                    <a:lnTo>
                      <a:pt x="136" y="2766"/>
                    </a:lnTo>
                    <a:lnTo>
                      <a:pt x="140" y="2756"/>
                    </a:lnTo>
                    <a:lnTo>
                      <a:pt x="147" y="2749"/>
                    </a:lnTo>
                    <a:lnTo>
                      <a:pt x="155" y="2741"/>
                    </a:lnTo>
                    <a:lnTo>
                      <a:pt x="162" y="2734"/>
                    </a:lnTo>
                    <a:lnTo>
                      <a:pt x="185" y="2723"/>
                    </a:lnTo>
                    <a:lnTo>
                      <a:pt x="211" y="2715"/>
                    </a:lnTo>
                    <a:lnTo>
                      <a:pt x="237" y="2708"/>
                    </a:lnTo>
                    <a:lnTo>
                      <a:pt x="265" y="2704"/>
                    </a:lnTo>
                    <a:lnTo>
                      <a:pt x="293" y="2700"/>
                    </a:lnTo>
                    <a:lnTo>
                      <a:pt x="317" y="2700"/>
                    </a:lnTo>
                    <a:lnTo>
                      <a:pt x="317" y="2700"/>
                    </a:lnTo>
                    <a:lnTo>
                      <a:pt x="317" y="2700"/>
                    </a:lnTo>
                    <a:lnTo>
                      <a:pt x="317" y="2700"/>
                    </a:lnTo>
                    <a:lnTo>
                      <a:pt x="327" y="2700"/>
                    </a:lnTo>
                    <a:lnTo>
                      <a:pt x="334" y="2697"/>
                    </a:lnTo>
                    <a:lnTo>
                      <a:pt x="341" y="2693"/>
                    </a:lnTo>
                    <a:lnTo>
                      <a:pt x="347" y="2689"/>
                    </a:lnTo>
                    <a:lnTo>
                      <a:pt x="347" y="2689"/>
                    </a:lnTo>
                    <a:lnTo>
                      <a:pt x="353" y="2682"/>
                    </a:lnTo>
                    <a:lnTo>
                      <a:pt x="356" y="2674"/>
                    </a:lnTo>
                    <a:lnTo>
                      <a:pt x="360" y="2667"/>
                    </a:lnTo>
                    <a:lnTo>
                      <a:pt x="360" y="2659"/>
                    </a:lnTo>
                    <a:lnTo>
                      <a:pt x="360" y="2659"/>
                    </a:lnTo>
                    <a:lnTo>
                      <a:pt x="362" y="2390"/>
                    </a:lnTo>
                    <a:lnTo>
                      <a:pt x="366" y="2148"/>
                    </a:lnTo>
                    <a:lnTo>
                      <a:pt x="371" y="1915"/>
                    </a:lnTo>
                    <a:lnTo>
                      <a:pt x="371" y="1915"/>
                    </a:lnTo>
                    <a:lnTo>
                      <a:pt x="371" y="1887"/>
                    </a:lnTo>
                    <a:lnTo>
                      <a:pt x="373" y="1818"/>
                    </a:lnTo>
                    <a:lnTo>
                      <a:pt x="381" y="1717"/>
                    </a:lnTo>
                    <a:lnTo>
                      <a:pt x="386" y="1657"/>
                    </a:lnTo>
                    <a:lnTo>
                      <a:pt x="394" y="1595"/>
                    </a:lnTo>
                    <a:lnTo>
                      <a:pt x="403" y="1532"/>
                    </a:lnTo>
                    <a:lnTo>
                      <a:pt x="414" y="1467"/>
                    </a:lnTo>
                    <a:lnTo>
                      <a:pt x="429" y="1403"/>
                    </a:lnTo>
                    <a:lnTo>
                      <a:pt x="446" y="1344"/>
                    </a:lnTo>
                    <a:lnTo>
                      <a:pt x="457" y="1314"/>
                    </a:lnTo>
                    <a:lnTo>
                      <a:pt x="467" y="1286"/>
                    </a:lnTo>
                    <a:lnTo>
                      <a:pt x="478" y="1260"/>
                    </a:lnTo>
                    <a:lnTo>
                      <a:pt x="491" y="1233"/>
                    </a:lnTo>
                    <a:lnTo>
                      <a:pt x="504" y="1211"/>
                    </a:lnTo>
                    <a:lnTo>
                      <a:pt x="519" y="1189"/>
                    </a:lnTo>
                    <a:lnTo>
                      <a:pt x="534" y="1170"/>
                    </a:lnTo>
                    <a:lnTo>
                      <a:pt x="549" y="1153"/>
                    </a:lnTo>
                    <a:lnTo>
                      <a:pt x="549" y="1153"/>
                    </a:lnTo>
                    <a:lnTo>
                      <a:pt x="556" y="1146"/>
                    </a:lnTo>
                    <a:lnTo>
                      <a:pt x="560" y="1136"/>
                    </a:lnTo>
                    <a:lnTo>
                      <a:pt x="564" y="1127"/>
                    </a:lnTo>
                    <a:lnTo>
                      <a:pt x="567" y="1116"/>
                    </a:lnTo>
                    <a:lnTo>
                      <a:pt x="569" y="1097"/>
                    </a:lnTo>
                    <a:lnTo>
                      <a:pt x="571" y="1082"/>
                    </a:lnTo>
                    <a:lnTo>
                      <a:pt x="571" y="1082"/>
                    </a:lnTo>
                    <a:lnTo>
                      <a:pt x="569" y="1071"/>
                    </a:lnTo>
                    <a:lnTo>
                      <a:pt x="567" y="1062"/>
                    </a:lnTo>
                    <a:lnTo>
                      <a:pt x="562" y="1045"/>
                    </a:lnTo>
                    <a:lnTo>
                      <a:pt x="552" y="1034"/>
                    </a:lnTo>
                    <a:lnTo>
                      <a:pt x="545" y="1026"/>
                    </a:lnTo>
                    <a:lnTo>
                      <a:pt x="545" y="1026"/>
                    </a:lnTo>
                    <a:lnTo>
                      <a:pt x="536" y="1019"/>
                    </a:lnTo>
                    <a:lnTo>
                      <a:pt x="526" y="1015"/>
                    </a:lnTo>
                    <a:lnTo>
                      <a:pt x="504" y="1006"/>
                    </a:lnTo>
                    <a:lnTo>
                      <a:pt x="504" y="1006"/>
                    </a:lnTo>
                    <a:lnTo>
                      <a:pt x="504" y="983"/>
                    </a:lnTo>
                    <a:lnTo>
                      <a:pt x="502" y="961"/>
                    </a:lnTo>
                    <a:lnTo>
                      <a:pt x="496" y="940"/>
                    </a:lnTo>
                    <a:lnTo>
                      <a:pt x="491" y="918"/>
                    </a:lnTo>
                    <a:lnTo>
                      <a:pt x="483" y="898"/>
                    </a:lnTo>
                    <a:lnTo>
                      <a:pt x="474" y="877"/>
                    </a:lnTo>
                    <a:lnTo>
                      <a:pt x="463" y="858"/>
                    </a:lnTo>
                    <a:lnTo>
                      <a:pt x="450" y="840"/>
                    </a:lnTo>
                    <a:lnTo>
                      <a:pt x="450" y="840"/>
                    </a:lnTo>
                    <a:lnTo>
                      <a:pt x="431" y="817"/>
                    </a:lnTo>
                    <a:lnTo>
                      <a:pt x="409" y="799"/>
                    </a:lnTo>
                    <a:lnTo>
                      <a:pt x="386" y="782"/>
                    </a:lnTo>
                    <a:lnTo>
                      <a:pt x="362" y="769"/>
                    </a:lnTo>
                    <a:lnTo>
                      <a:pt x="336" y="758"/>
                    </a:lnTo>
                    <a:lnTo>
                      <a:pt x="308" y="750"/>
                    </a:lnTo>
                    <a:lnTo>
                      <a:pt x="280" y="746"/>
                    </a:lnTo>
                    <a:lnTo>
                      <a:pt x="252" y="744"/>
                    </a:lnTo>
                    <a:lnTo>
                      <a:pt x="252" y="744"/>
                    </a:lnTo>
                    <a:lnTo>
                      <a:pt x="226" y="744"/>
                    </a:lnTo>
                    <a:lnTo>
                      <a:pt x="202" y="748"/>
                    </a:lnTo>
                    <a:lnTo>
                      <a:pt x="179" y="754"/>
                    </a:lnTo>
                    <a:lnTo>
                      <a:pt x="155" y="763"/>
                    </a:lnTo>
                    <a:lnTo>
                      <a:pt x="155" y="763"/>
                    </a:lnTo>
                    <a:lnTo>
                      <a:pt x="146" y="741"/>
                    </a:lnTo>
                    <a:lnTo>
                      <a:pt x="138" y="717"/>
                    </a:lnTo>
                    <a:lnTo>
                      <a:pt x="133" y="692"/>
                    </a:lnTo>
                    <a:lnTo>
                      <a:pt x="129" y="668"/>
                    </a:lnTo>
                    <a:lnTo>
                      <a:pt x="125" y="642"/>
                    </a:lnTo>
                    <a:lnTo>
                      <a:pt x="123" y="616"/>
                    </a:lnTo>
                    <a:lnTo>
                      <a:pt x="123" y="590"/>
                    </a:lnTo>
                    <a:lnTo>
                      <a:pt x="125" y="563"/>
                    </a:lnTo>
                    <a:lnTo>
                      <a:pt x="125" y="563"/>
                    </a:lnTo>
                    <a:lnTo>
                      <a:pt x="129" y="537"/>
                    </a:lnTo>
                    <a:lnTo>
                      <a:pt x="133" y="513"/>
                    </a:lnTo>
                    <a:lnTo>
                      <a:pt x="138" y="489"/>
                    </a:lnTo>
                    <a:lnTo>
                      <a:pt x="146" y="465"/>
                    </a:lnTo>
                    <a:lnTo>
                      <a:pt x="153" y="442"/>
                    </a:lnTo>
                    <a:lnTo>
                      <a:pt x="162" y="418"/>
                    </a:lnTo>
                    <a:lnTo>
                      <a:pt x="181" y="375"/>
                    </a:lnTo>
                    <a:lnTo>
                      <a:pt x="205" y="332"/>
                    </a:lnTo>
                    <a:lnTo>
                      <a:pt x="233" y="293"/>
                    </a:lnTo>
                    <a:lnTo>
                      <a:pt x="263" y="256"/>
                    </a:lnTo>
                    <a:lnTo>
                      <a:pt x="297" y="222"/>
                    </a:lnTo>
                    <a:lnTo>
                      <a:pt x="334" y="192"/>
                    </a:lnTo>
                    <a:lnTo>
                      <a:pt x="373" y="164"/>
                    </a:lnTo>
                    <a:lnTo>
                      <a:pt x="414" y="140"/>
                    </a:lnTo>
                    <a:lnTo>
                      <a:pt x="457" y="121"/>
                    </a:lnTo>
                    <a:lnTo>
                      <a:pt x="480" y="112"/>
                    </a:lnTo>
                    <a:lnTo>
                      <a:pt x="504" y="104"/>
                    </a:lnTo>
                    <a:lnTo>
                      <a:pt x="526" y="99"/>
                    </a:lnTo>
                    <a:lnTo>
                      <a:pt x="550" y="93"/>
                    </a:lnTo>
                    <a:lnTo>
                      <a:pt x="575" y="89"/>
                    </a:lnTo>
                    <a:lnTo>
                      <a:pt x="599" y="86"/>
                    </a:lnTo>
                    <a:lnTo>
                      <a:pt x="623" y="84"/>
                    </a:lnTo>
                    <a:lnTo>
                      <a:pt x="648" y="84"/>
                    </a:lnTo>
                    <a:lnTo>
                      <a:pt x="648" y="84"/>
                    </a:lnTo>
                    <a:lnTo>
                      <a:pt x="674" y="84"/>
                    </a:lnTo>
                    <a:lnTo>
                      <a:pt x="700" y="86"/>
                    </a:lnTo>
                    <a:lnTo>
                      <a:pt x="700" y="86"/>
                    </a:lnTo>
                    <a:lnTo>
                      <a:pt x="724" y="89"/>
                    </a:lnTo>
                    <a:lnTo>
                      <a:pt x="750" y="93"/>
                    </a:lnTo>
                    <a:lnTo>
                      <a:pt x="774" y="101"/>
                    </a:lnTo>
                    <a:lnTo>
                      <a:pt x="799" y="108"/>
                    </a:lnTo>
                    <a:lnTo>
                      <a:pt x="823" y="116"/>
                    </a:lnTo>
                    <a:lnTo>
                      <a:pt x="845" y="127"/>
                    </a:lnTo>
                    <a:lnTo>
                      <a:pt x="868" y="138"/>
                    </a:lnTo>
                    <a:lnTo>
                      <a:pt x="890" y="149"/>
                    </a:lnTo>
                    <a:lnTo>
                      <a:pt x="912" y="164"/>
                    </a:lnTo>
                    <a:lnTo>
                      <a:pt x="933" y="179"/>
                    </a:lnTo>
                    <a:lnTo>
                      <a:pt x="954" y="194"/>
                    </a:lnTo>
                    <a:lnTo>
                      <a:pt x="972" y="213"/>
                    </a:lnTo>
                    <a:lnTo>
                      <a:pt x="991" y="229"/>
                    </a:lnTo>
                    <a:lnTo>
                      <a:pt x="1008" y="250"/>
                    </a:lnTo>
                    <a:lnTo>
                      <a:pt x="1026" y="270"/>
                    </a:lnTo>
                    <a:lnTo>
                      <a:pt x="1041" y="293"/>
                    </a:lnTo>
                    <a:lnTo>
                      <a:pt x="1041" y="293"/>
                    </a:lnTo>
                    <a:lnTo>
                      <a:pt x="1056" y="313"/>
                    </a:lnTo>
                    <a:lnTo>
                      <a:pt x="1069" y="336"/>
                    </a:lnTo>
                    <a:lnTo>
                      <a:pt x="1080" y="358"/>
                    </a:lnTo>
                    <a:lnTo>
                      <a:pt x="1093" y="382"/>
                    </a:lnTo>
                    <a:lnTo>
                      <a:pt x="1103" y="407"/>
                    </a:lnTo>
                    <a:lnTo>
                      <a:pt x="1112" y="431"/>
                    </a:lnTo>
                    <a:lnTo>
                      <a:pt x="1120" y="455"/>
                    </a:lnTo>
                    <a:lnTo>
                      <a:pt x="1127" y="479"/>
                    </a:lnTo>
                    <a:lnTo>
                      <a:pt x="1133" y="506"/>
                    </a:lnTo>
                    <a:lnTo>
                      <a:pt x="1138" y="530"/>
                    </a:lnTo>
                    <a:lnTo>
                      <a:pt x="1142" y="556"/>
                    </a:lnTo>
                    <a:lnTo>
                      <a:pt x="1144" y="582"/>
                    </a:lnTo>
                    <a:lnTo>
                      <a:pt x="1146" y="608"/>
                    </a:lnTo>
                    <a:lnTo>
                      <a:pt x="1146" y="634"/>
                    </a:lnTo>
                    <a:lnTo>
                      <a:pt x="1146" y="659"/>
                    </a:lnTo>
                    <a:lnTo>
                      <a:pt x="1144" y="685"/>
                    </a:lnTo>
                    <a:lnTo>
                      <a:pt x="1144" y="685"/>
                    </a:lnTo>
                    <a:lnTo>
                      <a:pt x="1140" y="709"/>
                    </a:lnTo>
                    <a:lnTo>
                      <a:pt x="1136" y="731"/>
                    </a:lnTo>
                    <a:lnTo>
                      <a:pt x="1131" y="754"/>
                    </a:lnTo>
                    <a:lnTo>
                      <a:pt x="1125" y="774"/>
                    </a:lnTo>
                    <a:lnTo>
                      <a:pt x="1118" y="795"/>
                    </a:lnTo>
                    <a:lnTo>
                      <a:pt x="1110" y="815"/>
                    </a:lnTo>
                    <a:lnTo>
                      <a:pt x="1101" y="834"/>
                    </a:lnTo>
                    <a:lnTo>
                      <a:pt x="1092" y="853"/>
                    </a:lnTo>
                    <a:lnTo>
                      <a:pt x="1080" y="870"/>
                    </a:lnTo>
                    <a:lnTo>
                      <a:pt x="1067" y="886"/>
                    </a:lnTo>
                    <a:lnTo>
                      <a:pt x="1054" y="903"/>
                    </a:lnTo>
                    <a:lnTo>
                      <a:pt x="1041" y="918"/>
                    </a:lnTo>
                    <a:lnTo>
                      <a:pt x="1026" y="931"/>
                    </a:lnTo>
                    <a:lnTo>
                      <a:pt x="1011" y="944"/>
                    </a:lnTo>
                    <a:lnTo>
                      <a:pt x="995" y="957"/>
                    </a:lnTo>
                    <a:lnTo>
                      <a:pt x="978" y="968"/>
                    </a:lnTo>
                    <a:lnTo>
                      <a:pt x="978" y="968"/>
                    </a:lnTo>
                    <a:lnTo>
                      <a:pt x="959" y="978"/>
                    </a:lnTo>
                    <a:lnTo>
                      <a:pt x="940" y="987"/>
                    </a:lnTo>
                    <a:lnTo>
                      <a:pt x="899" y="1004"/>
                    </a:lnTo>
                    <a:lnTo>
                      <a:pt x="856" y="1015"/>
                    </a:lnTo>
                    <a:lnTo>
                      <a:pt x="810" y="1024"/>
                    </a:lnTo>
                    <a:lnTo>
                      <a:pt x="810" y="1024"/>
                    </a:lnTo>
                    <a:close/>
                    <a:moveTo>
                      <a:pt x="297" y="1196"/>
                    </a:moveTo>
                    <a:lnTo>
                      <a:pt x="297" y="1196"/>
                    </a:lnTo>
                    <a:lnTo>
                      <a:pt x="304" y="1241"/>
                    </a:lnTo>
                    <a:lnTo>
                      <a:pt x="308" y="1288"/>
                    </a:lnTo>
                    <a:lnTo>
                      <a:pt x="310" y="1334"/>
                    </a:lnTo>
                    <a:lnTo>
                      <a:pt x="308" y="1381"/>
                    </a:lnTo>
                    <a:lnTo>
                      <a:pt x="304" y="1426"/>
                    </a:lnTo>
                    <a:lnTo>
                      <a:pt x="299" y="1444"/>
                    </a:lnTo>
                    <a:lnTo>
                      <a:pt x="295" y="1465"/>
                    </a:lnTo>
                    <a:lnTo>
                      <a:pt x="289" y="1482"/>
                    </a:lnTo>
                    <a:lnTo>
                      <a:pt x="282" y="1498"/>
                    </a:lnTo>
                    <a:lnTo>
                      <a:pt x="274" y="1513"/>
                    </a:lnTo>
                    <a:lnTo>
                      <a:pt x="265" y="1526"/>
                    </a:lnTo>
                    <a:lnTo>
                      <a:pt x="265" y="1526"/>
                    </a:lnTo>
                    <a:lnTo>
                      <a:pt x="252" y="1539"/>
                    </a:lnTo>
                    <a:lnTo>
                      <a:pt x="237" y="1549"/>
                    </a:lnTo>
                    <a:lnTo>
                      <a:pt x="220" y="1554"/>
                    </a:lnTo>
                    <a:lnTo>
                      <a:pt x="202" y="1556"/>
                    </a:lnTo>
                    <a:lnTo>
                      <a:pt x="202" y="1556"/>
                    </a:lnTo>
                    <a:lnTo>
                      <a:pt x="202" y="1556"/>
                    </a:lnTo>
                    <a:lnTo>
                      <a:pt x="179" y="1554"/>
                    </a:lnTo>
                    <a:lnTo>
                      <a:pt x="179" y="1554"/>
                    </a:lnTo>
                    <a:lnTo>
                      <a:pt x="155" y="1547"/>
                    </a:lnTo>
                    <a:lnTo>
                      <a:pt x="146" y="1543"/>
                    </a:lnTo>
                    <a:lnTo>
                      <a:pt x="136" y="1538"/>
                    </a:lnTo>
                    <a:lnTo>
                      <a:pt x="127" y="1532"/>
                    </a:lnTo>
                    <a:lnTo>
                      <a:pt x="119" y="1526"/>
                    </a:lnTo>
                    <a:lnTo>
                      <a:pt x="112" y="1519"/>
                    </a:lnTo>
                    <a:lnTo>
                      <a:pt x="106" y="1510"/>
                    </a:lnTo>
                    <a:lnTo>
                      <a:pt x="106" y="1510"/>
                    </a:lnTo>
                    <a:lnTo>
                      <a:pt x="99" y="1495"/>
                    </a:lnTo>
                    <a:lnTo>
                      <a:pt x="95" y="1476"/>
                    </a:lnTo>
                    <a:lnTo>
                      <a:pt x="91" y="1459"/>
                    </a:lnTo>
                    <a:lnTo>
                      <a:pt x="91" y="1439"/>
                    </a:lnTo>
                    <a:lnTo>
                      <a:pt x="93" y="1420"/>
                    </a:lnTo>
                    <a:lnTo>
                      <a:pt x="95" y="1400"/>
                    </a:lnTo>
                    <a:lnTo>
                      <a:pt x="99" y="1381"/>
                    </a:lnTo>
                    <a:lnTo>
                      <a:pt x="105" y="1364"/>
                    </a:lnTo>
                    <a:lnTo>
                      <a:pt x="105" y="1364"/>
                    </a:lnTo>
                    <a:lnTo>
                      <a:pt x="131" y="1273"/>
                    </a:lnTo>
                    <a:lnTo>
                      <a:pt x="131" y="1273"/>
                    </a:lnTo>
                    <a:lnTo>
                      <a:pt x="162" y="1174"/>
                    </a:lnTo>
                    <a:lnTo>
                      <a:pt x="162" y="1174"/>
                    </a:lnTo>
                    <a:lnTo>
                      <a:pt x="164" y="1161"/>
                    </a:lnTo>
                    <a:lnTo>
                      <a:pt x="162" y="1148"/>
                    </a:lnTo>
                    <a:lnTo>
                      <a:pt x="157" y="1136"/>
                    </a:lnTo>
                    <a:lnTo>
                      <a:pt x="147" y="1127"/>
                    </a:lnTo>
                    <a:lnTo>
                      <a:pt x="147" y="1127"/>
                    </a:lnTo>
                    <a:lnTo>
                      <a:pt x="133" y="1114"/>
                    </a:lnTo>
                    <a:lnTo>
                      <a:pt x="119" y="1099"/>
                    </a:lnTo>
                    <a:lnTo>
                      <a:pt x="119" y="1099"/>
                    </a:lnTo>
                    <a:lnTo>
                      <a:pt x="110" y="1086"/>
                    </a:lnTo>
                    <a:lnTo>
                      <a:pt x="101" y="1073"/>
                    </a:lnTo>
                    <a:lnTo>
                      <a:pt x="95" y="1058"/>
                    </a:lnTo>
                    <a:lnTo>
                      <a:pt x="90" y="1041"/>
                    </a:lnTo>
                    <a:lnTo>
                      <a:pt x="86" y="1026"/>
                    </a:lnTo>
                    <a:lnTo>
                      <a:pt x="84" y="1009"/>
                    </a:lnTo>
                    <a:lnTo>
                      <a:pt x="84" y="993"/>
                    </a:lnTo>
                    <a:lnTo>
                      <a:pt x="84" y="976"/>
                    </a:lnTo>
                    <a:lnTo>
                      <a:pt x="84" y="976"/>
                    </a:lnTo>
                    <a:lnTo>
                      <a:pt x="88" y="959"/>
                    </a:lnTo>
                    <a:lnTo>
                      <a:pt x="91" y="944"/>
                    </a:lnTo>
                    <a:lnTo>
                      <a:pt x="97" y="929"/>
                    </a:lnTo>
                    <a:lnTo>
                      <a:pt x="105" y="914"/>
                    </a:lnTo>
                    <a:lnTo>
                      <a:pt x="114" y="899"/>
                    </a:lnTo>
                    <a:lnTo>
                      <a:pt x="123" y="886"/>
                    </a:lnTo>
                    <a:lnTo>
                      <a:pt x="134" y="875"/>
                    </a:lnTo>
                    <a:lnTo>
                      <a:pt x="147" y="864"/>
                    </a:lnTo>
                    <a:lnTo>
                      <a:pt x="147" y="864"/>
                    </a:lnTo>
                    <a:lnTo>
                      <a:pt x="159" y="856"/>
                    </a:lnTo>
                    <a:lnTo>
                      <a:pt x="172" y="849"/>
                    </a:lnTo>
                    <a:lnTo>
                      <a:pt x="183" y="842"/>
                    </a:lnTo>
                    <a:lnTo>
                      <a:pt x="196" y="838"/>
                    </a:lnTo>
                    <a:lnTo>
                      <a:pt x="209" y="832"/>
                    </a:lnTo>
                    <a:lnTo>
                      <a:pt x="224" y="830"/>
                    </a:lnTo>
                    <a:lnTo>
                      <a:pt x="237" y="828"/>
                    </a:lnTo>
                    <a:lnTo>
                      <a:pt x="252" y="828"/>
                    </a:lnTo>
                    <a:lnTo>
                      <a:pt x="252" y="828"/>
                    </a:lnTo>
                    <a:lnTo>
                      <a:pt x="271" y="828"/>
                    </a:lnTo>
                    <a:lnTo>
                      <a:pt x="289" y="832"/>
                    </a:lnTo>
                    <a:lnTo>
                      <a:pt x="308" y="838"/>
                    </a:lnTo>
                    <a:lnTo>
                      <a:pt x="325" y="845"/>
                    </a:lnTo>
                    <a:lnTo>
                      <a:pt x="341" y="855"/>
                    </a:lnTo>
                    <a:lnTo>
                      <a:pt x="356" y="864"/>
                    </a:lnTo>
                    <a:lnTo>
                      <a:pt x="371" y="877"/>
                    </a:lnTo>
                    <a:lnTo>
                      <a:pt x="384" y="892"/>
                    </a:lnTo>
                    <a:lnTo>
                      <a:pt x="384" y="892"/>
                    </a:lnTo>
                    <a:lnTo>
                      <a:pt x="394" y="905"/>
                    </a:lnTo>
                    <a:lnTo>
                      <a:pt x="401" y="920"/>
                    </a:lnTo>
                    <a:lnTo>
                      <a:pt x="409" y="935"/>
                    </a:lnTo>
                    <a:lnTo>
                      <a:pt x="414" y="950"/>
                    </a:lnTo>
                    <a:lnTo>
                      <a:pt x="416" y="967"/>
                    </a:lnTo>
                    <a:lnTo>
                      <a:pt x="420" y="983"/>
                    </a:lnTo>
                    <a:lnTo>
                      <a:pt x="420" y="998"/>
                    </a:lnTo>
                    <a:lnTo>
                      <a:pt x="418" y="1015"/>
                    </a:lnTo>
                    <a:lnTo>
                      <a:pt x="418" y="1015"/>
                    </a:lnTo>
                    <a:lnTo>
                      <a:pt x="416" y="1032"/>
                    </a:lnTo>
                    <a:lnTo>
                      <a:pt x="411" y="1049"/>
                    </a:lnTo>
                    <a:lnTo>
                      <a:pt x="405" y="1064"/>
                    </a:lnTo>
                    <a:lnTo>
                      <a:pt x="397" y="1079"/>
                    </a:lnTo>
                    <a:lnTo>
                      <a:pt x="390" y="1092"/>
                    </a:lnTo>
                    <a:lnTo>
                      <a:pt x="379" y="1105"/>
                    </a:lnTo>
                    <a:lnTo>
                      <a:pt x="368" y="1118"/>
                    </a:lnTo>
                    <a:lnTo>
                      <a:pt x="356" y="1127"/>
                    </a:lnTo>
                    <a:lnTo>
                      <a:pt x="356" y="1127"/>
                    </a:lnTo>
                    <a:lnTo>
                      <a:pt x="340" y="1140"/>
                    </a:lnTo>
                    <a:lnTo>
                      <a:pt x="321" y="1149"/>
                    </a:lnTo>
                    <a:lnTo>
                      <a:pt x="321" y="1149"/>
                    </a:lnTo>
                    <a:lnTo>
                      <a:pt x="313" y="1153"/>
                    </a:lnTo>
                    <a:lnTo>
                      <a:pt x="308" y="1157"/>
                    </a:lnTo>
                    <a:lnTo>
                      <a:pt x="304" y="1163"/>
                    </a:lnTo>
                    <a:lnTo>
                      <a:pt x="300" y="1168"/>
                    </a:lnTo>
                    <a:lnTo>
                      <a:pt x="297" y="1176"/>
                    </a:lnTo>
                    <a:lnTo>
                      <a:pt x="297" y="1181"/>
                    </a:lnTo>
                    <a:lnTo>
                      <a:pt x="295" y="1189"/>
                    </a:lnTo>
                    <a:lnTo>
                      <a:pt x="297" y="1196"/>
                    </a:lnTo>
                    <a:lnTo>
                      <a:pt x="297" y="1196"/>
                    </a:lnTo>
                    <a:close/>
                    <a:moveTo>
                      <a:pt x="384" y="1211"/>
                    </a:moveTo>
                    <a:lnTo>
                      <a:pt x="384" y="1211"/>
                    </a:lnTo>
                    <a:lnTo>
                      <a:pt x="407" y="1194"/>
                    </a:lnTo>
                    <a:lnTo>
                      <a:pt x="407" y="1194"/>
                    </a:lnTo>
                    <a:lnTo>
                      <a:pt x="427" y="1176"/>
                    </a:lnTo>
                    <a:lnTo>
                      <a:pt x="427" y="1176"/>
                    </a:lnTo>
                    <a:lnTo>
                      <a:pt x="409" y="1215"/>
                    </a:lnTo>
                    <a:lnTo>
                      <a:pt x="390" y="1256"/>
                    </a:lnTo>
                    <a:lnTo>
                      <a:pt x="390" y="1256"/>
                    </a:lnTo>
                    <a:lnTo>
                      <a:pt x="384" y="1211"/>
                    </a:lnTo>
                    <a:lnTo>
                      <a:pt x="384" y="1211"/>
                    </a:lnTo>
                    <a:close/>
                    <a:moveTo>
                      <a:pt x="606" y="2469"/>
                    </a:moveTo>
                    <a:lnTo>
                      <a:pt x="606" y="2469"/>
                    </a:lnTo>
                    <a:lnTo>
                      <a:pt x="605" y="2575"/>
                    </a:lnTo>
                    <a:lnTo>
                      <a:pt x="603" y="2682"/>
                    </a:lnTo>
                    <a:lnTo>
                      <a:pt x="603" y="2682"/>
                    </a:lnTo>
                    <a:lnTo>
                      <a:pt x="599" y="2700"/>
                    </a:lnTo>
                    <a:lnTo>
                      <a:pt x="599" y="2700"/>
                    </a:lnTo>
                    <a:lnTo>
                      <a:pt x="593" y="2670"/>
                    </a:lnTo>
                    <a:lnTo>
                      <a:pt x="593" y="2670"/>
                    </a:lnTo>
                    <a:lnTo>
                      <a:pt x="590" y="2648"/>
                    </a:lnTo>
                    <a:lnTo>
                      <a:pt x="586" y="2620"/>
                    </a:lnTo>
                    <a:lnTo>
                      <a:pt x="582" y="2558"/>
                    </a:lnTo>
                    <a:lnTo>
                      <a:pt x="582" y="2488"/>
                    </a:lnTo>
                    <a:lnTo>
                      <a:pt x="582" y="2409"/>
                    </a:lnTo>
                    <a:lnTo>
                      <a:pt x="586" y="2331"/>
                    </a:lnTo>
                    <a:lnTo>
                      <a:pt x="590" y="2256"/>
                    </a:lnTo>
                    <a:lnTo>
                      <a:pt x="597" y="2187"/>
                    </a:lnTo>
                    <a:lnTo>
                      <a:pt x="605" y="2131"/>
                    </a:lnTo>
                    <a:lnTo>
                      <a:pt x="605" y="2131"/>
                    </a:lnTo>
                    <a:lnTo>
                      <a:pt x="608" y="2163"/>
                    </a:lnTo>
                    <a:lnTo>
                      <a:pt x="610" y="2202"/>
                    </a:lnTo>
                    <a:lnTo>
                      <a:pt x="610" y="2290"/>
                    </a:lnTo>
                    <a:lnTo>
                      <a:pt x="610" y="2381"/>
                    </a:lnTo>
                    <a:lnTo>
                      <a:pt x="606" y="2469"/>
                    </a:lnTo>
                    <a:lnTo>
                      <a:pt x="606" y="2469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71" name="Freeform: Shape 54">
                <a:extLst>
                  <a:ext uri="{FF2B5EF4-FFF2-40B4-BE49-F238E27FC236}">
                    <a16:creationId xmlns:a16="http://schemas.microsoft.com/office/drawing/2014/main" id="{231A4BDA-75CE-4B6D-85E0-CBD848943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1213" y="2990850"/>
                <a:ext cx="222250" cy="309563"/>
              </a:xfrm>
              <a:custGeom>
                <a:avLst/>
                <a:gdLst>
                  <a:gd name="T0" fmla="*/ 6 w 280"/>
                  <a:gd name="T1" fmla="*/ 71 h 390"/>
                  <a:gd name="T2" fmla="*/ 6 w 280"/>
                  <a:gd name="T3" fmla="*/ 75 h 390"/>
                  <a:gd name="T4" fmla="*/ 30 w 280"/>
                  <a:gd name="T5" fmla="*/ 205 h 390"/>
                  <a:gd name="T6" fmla="*/ 53 w 280"/>
                  <a:gd name="T7" fmla="*/ 355 h 390"/>
                  <a:gd name="T8" fmla="*/ 54 w 280"/>
                  <a:gd name="T9" fmla="*/ 362 h 390"/>
                  <a:gd name="T10" fmla="*/ 64 w 280"/>
                  <a:gd name="T11" fmla="*/ 379 h 390"/>
                  <a:gd name="T12" fmla="*/ 71 w 280"/>
                  <a:gd name="T13" fmla="*/ 385 h 390"/>
                  <a:gd name="T14" fmla="*/ 94 w 280"/>
                  <a:gd name="T15" fmla="*/ 390 h 390"/>
                  <a:gd name="T16" fmla="*/ 107 w 280"/>
                  <a:gd name="T17" fmla="*/ 388 h 390"/>
                  <a:gd name="T18" fmla="*/ 133 w 280"/>
                  <a:gd name="T19" fmla="*/ 379 h 390"/>
                  <a:gd name="T20" fmla="*/ 176 w 280"/>
                  <a:gd name="T21" fmla="*/ 360 h 390"/>
                  <a:gd name="T22" fmla="*/ 211 w 280"/>
                  <a:gd name="T23" fmla="*/ 338 h 390"/>
                  <a:gd name="T24" fmla="*/ 237 w 280"/>
                  <a:gd name="T25" fmla="*/ 315 h 390"/>
                  <a:gd name="T26" fmla="*/ 256 w 280"/>
                  <a:gd name="T27" fmla="*/ 293 h 390"/>
                  <a:gd name="T28" fmla="*/ 269 w 280"/>
                  <a:gd name="T29" fmla="*/ 271 h 390"/>
                  <a:gd name="T30" fmla="*/ 278 w 280"/>
                  <a:gd name="T31" fmla="*/ 239 h 390"/>
                  <a:gd name="T32" fmla="*/ 280 w 280"/>
                  <a:gd name="T33" fmla="*/ 218 h 390"/>
                  <a:gd name="T34" fmla="*/ 275 w 280"/>
                  <a:gd name="T35" fmla="*/ 179 h 390"/>
                  <a:gd name="T36" fmla="*/ 263 w 280"/>
                  <a:gd name="T37" fmla="*/ 144 h 390"/>
                  <a:gd name="T38" fmla="*/ 245 w 280"/>
                  <a:gd name="T39" fmla="*/ 110 h 390"/>
                  <a:gd name="T40" fmla="*/ 219 w 280"/>
                  <a:gd name="T41" fmla="*/ 80 h 390"/>
                  <a:gd name="T42" fmla="*/ 187 w 280"/>
                  <a:gd name="T43" fmla="*/ 54 h 390"/>
                  <a:gd name="T44" fmla="*/ 148 w 280"/>
                  <a:gd name="T45" fmla="*/ 32 h 390"/>
                  <a:gd name="T46" fmla="*/ 103 w 280"/>
                  <a:gd name="T47" fmla="*/ 15 h 390"/>
                  <a:gd name="T48" fmla="*/ 51 w 280"/>
                  <a:gd name="T49" fmla="*/ 2 h 390"/>
                  <a:gd name="T50" fmla="*/ 41 w 280"/>
                  <a:gd name="T51" fmla="*/ 0 h 390"/>
                  <a:gd name="T52" fmla="*/ 21 w 280"/>
                  <a:gd name="T53" fmla="*/ 6 h 390"/>
                  <a:gd name="T54" fmla="*/ 13 w 280"/>
                  <a:gd name="T55" fmla="*/ 13 h 390"/>
                  <a:gd name="T56" fmla="*/ 2 w 280"/>
                  <a:gd name="T57" fmla="*/ 30 h 390"/>
                  <a:gd name="T58" fmla="*/ 2 w 280"/>
                  <a:gd name="T59" fmla="*/ 50 h 390"/>
                  <a:gd name="T60" fmla="*/ 6 w 280"/>
                  <a:gd name="T61" fmla="*/ 71 h 390"/>
                  <a:gd name="T62" fmla="*/ 129 w 280"/>
                  <a:gd name="T63" fmla="*/ 289 h 390"/>
                  <a:gd name="T64" fmla="*/ 114 w 280"/>
                  <a:gd name="T65" fmla="*/ 192 h 390"/>
                  <a:gd name="T66" fmla="*/ 97 w 280"/>
                  <a:gd name="T67" fmla="*/ 103 h 390"/>
                  <a:gd name="T68" fmla="*/ 140 w 280"/>
                  <a:gd name="T69" fmla="*/ 123 h 390"/>
                  <a:gd name="T70" fmla="*/ 170 w 280"/>
                  <a:gd name="T71" fmla="*/ 151 h 390"/>
                  <a:gd name="T72" fmla="*/ 189 w 280"/>
                  <a:gd name="T73" fmla="*/ 183 h 390"/>
                  <a:gd name="T74" fmla="*/ 196 w 280"/>
                  <a:gd name="T75" fmla="*/ 220 h 390"/>
                  <a:gd name="T76" fmla="*/ 194 w 280"/>
                  <a:gd name="T77" fmla="*/ 231 h 390"/>
                  <a:gd name="T78" fmla="*/ 183 w 280"/>
                  <a:gd name="T79" fmla="*/ 252 h 390"/>
                  <a:gd name="T80" fmla="*/ 165 w 280"/>
                  <a:gd name="T81" fmla="*/ 269 h 390"/>
                  <a:gd name="T82" fmla="*/ 129 w 280"/>
                  <a:gd name="T83" fmla="*/ 28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80" h="390">
                    <a:moveTo>
                      <a:pt x="6" y="71"/>
                    </a:moveTo>
                    <a:lnTo>
                      <a:pt x="6" y="71"/>
                    </a:lnTo>
                    <a:lnTo>
                      <a:pt x="6" y="75"/>
                    </a:lnTo>
                    <a:lnTo>
                      <a:pt x="6" y="75"/>
                    </a:lnTo>
                    <a:lnTo>
                      <a:pt x="19" y="136"/>
                    </a:lnTo>
                    <a:lnTo>
                      <a:pt x="30" y="205"/>
                    </a:lnTo>
                    <a:lnTo>
                      <a:pt x="41" y="276"/>
                    </a:lnTo>
                    <a:lnTo>
                      <a:pt x="53" y="355"/>
                    </a:lnTo>
                    <a:lnTo>
                      <a:pt x="53" y="355"/>
                    </a:lnTo>
                    <a:lnTo>
                      <a:pt x="54" y="362"/>
                    </a:lnTo>
                    <a:lnTo>
                      <a:pt x="58" y="371"/>
                    </a:lnTo>
                    <a:lnTo>
                      <a:pt x="64" y="379"/>
                    </a:lnTo>
                    <a:lnTo>
                      <a:pt x="71" y="385"/>
                    </a:lnTo>
                    <a:lnTo>
                      <a:pt x="71" y="385"/>
                    </a:lnTo>
                    <a:lnTo>
                      <a:pt x="82" y="388"/>
                    </a:lnTo>
                    <a:lnTo>
                      <a:pt x="94" y="390"/>
                    </a:lnTo>
                    <a:lnTo>
                      <a:pt x="94" y="390"/>
                    </a:lnTo>
                    <a:lnTo>
                      <a:pt x="107" y="388"/>
                    </a:lnTo>
                    <a:lnTo>
                      <a:pt x="107" y="388"/>
                    </a:lnTo>
                    <a:lnTo>
                      <a:pt x="133" y="379"/>
                    </a:lnTo>
                    <a:lnTo>
                      <a:pt x="155" y="370"/>
                    </a:lnTo>
                    <a:lnTo>
                      <a:pt x="176" y="360"/>
                    </a:lnTo>
                    <a:lnTo>
                      <a:pt x="194" y="349"/>
                    </a:lnTo>
                    <a:lnTo>
                      <a:pt x="211" y="338"/>
                    </a:lnTo>
                    <a:lnTo>
                      <a:pt x="226" y="327"/>
                    </a:lnTo>
                    <a:lnTo>
                      <a:pt x="237" y="315"/>
                    </a:lnTo>
                    <a:lnTo>
                      <a:pt x="249" y="304"/>
                    </a:lnTo>
                    <a:lnTo>
                      <a:pt x="256" y="293"/>
                    </a:lnTo>
                    <a:lnTo>
                      <a:pt x="263" y="282"/>
                    </a:lnTo>
                    <a:lnTo>
                      <a:pt x="269" y="271"/>
                    </a:lnTo>
                    <a:lnTo>
                      <a:pt x="273" y="259"/>
                    </a:lnTo>
                    <a:lnTo>
                      <a:pt x="278" y="239"/>
                    </a:lnTo>
                    <a:lnTo>
                      <a:pt x="280" y="218"/>
                    </a:lnTo>
                    <a:lnTo>
                      <a:pt x="280" y="218"/>
                    </a:lnTo>
                    <a:lnTo>
                      <a:pt x="278" y="200"/>
                    </a:lnTo>
                    <a:lnTo>
                      <a:pt x="275" y="179"/>
                    </a:lnTo>
                    <a:lnTo>
                      <a:pt x="271" y="161"/>
                    </a:lnTo>
                    <a:lnTo>
                      <a:pt x="263" y="144"/>
                    </a:lnTo>
                    <a:lnTo>
                      <a:pt x="254" y="125"/>
                    </a:lnTo>
                    <a:lnTo>
                      <a:pt x="245" y="110"/>
                    </a:lnTo>
                    <a:lnTo>
                      <a:pt x="234" y="95"/>
                    </a:lnTo>
                    <a:lnTo>
                      <a:pt x="219" y="80"/>
                    </a:lnTo>
                    <a:lnTo>
                      <a:pt x="204" y="67"/>
                    </a:lnTo>
                    <a:lnTo>
                      <a:pt x="187" y="54"/>
                    </a:lnTo>
                    <a:lnTo>
                      <a:pt x="168" y="43"/>
                    </a:lnTo>
                    <a:lnTo>
                      <a:pt x="148" y="32"/>
                    </a:lnTo>
                    <a:lnTo>
                      <a:pt x="125" y="22"/>
                    </a:lnTo>
                    <a:lnTo>
                      <a:pt x="103" y="15"/>
                    </a:lnTo>
                    <a:lnTo>
                      <a:pt x="79" y="8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0" y="2"/>
                    </a:lnTo>
                    <a:lnTo>
                      <a:pt x="21" y="6"/>
                    </a:lnTo>
                    <a:lnTo>
                      <a:pt x="13" y="13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2" y="30"/>
                    </a:lnTo>
                    <a:lnTo>
                      <a:pt x="0" y="39"/>
                    </a:lnTo>
                    <a:lnTo>
                      <a:pt x="2" y="50"/>
                    </a:lnTo>
                    <a:lnTo>
                      <a:pt x="2" y="50"/>
                    </a:lnTo>
                    <a:lnTo>
                      <a:pt x="6" y="71"/>
                    </a:lnTo>
                    <a:lnTo>
                      <a:pt x="6" y="71"/>
                    </a:lnTo>
                    <a:close/>
                    <a:moveTo>
                      <a:pt x="129" y="289"/>
                    </a:moveTo>
                    <a:lnTo>
                      <a:pt x="129" y="289"/>
                    </a:lnTo>
                    <a:lnTo>
                      <a:pt x="114" y="192"/>
                    </a:lnTo>
                    <a:lnTo>
                      <a:pt x="97" y="103"/>
                    </a:lnTo>
                    <a:lnTo>
                      <a:pt x="97" y="103"/>
                    </a:lnTo>
                    <a:lnTo>
                      <a:pt x="120" y="112"/>
                    </a:lnTo>
                    <a:lnTo>
                      <a:pt x="140" y="123"/>
                    </a:lnTo>
                    <a:lnTo>
                      <a:pt x="157" y="136"/>
                    </a:lnTo>
                    <a:lnTo>
                      <a:pt x="170" y="151"/>
                    </a:lnTo>
                    <a:lnTo>
                      <a:pt x="181" y="166"/>
                    </a:lnTo>
                    <a:lnTo>
                      <a:pt x="189" y="183"/>
                    </a:lnTo>
                    <a:lnTo>
                      <a:pt x="194" y="202"/>
                    </a:lnTo>
                    <a:lnTo>
                      <a:pt x="196" y="220"/>
                    </a:lnTo>
                    <a:lnTo>
                      <a:pt x="196" y="220"/>
                    </a:lnTo>
                    <a:lnTo>
                      <a:pt x="194" y="231"/>
                    </a:lnTo>
                    <a:lnTo>
                      <a:pt x="191" y="241"/>
                    </a:lnTo>
                    <a:lnTo>
                      <a:pt x="183" y="252"/>
                    </a:lnTo>
                    <a:lnTo>
                      <a:pt x="174" y="259"/>
                    </a:lnTo>
                    <a:lnTo>
                      <a:pt x="165" y="269"/>
                    </a:lnTo>
                    <a:lnTo>
                      <a:pt x="153" y="276"/>
                    </a:lnTo>
                    <a:lnTo>
                      <a:pt x="129" y="289"/>
                    </a:lnTo>
                    <a:lnTo>
                      <a:pt x="129" y="289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72" name="Freeform: Shape 55">
                <a:extLst>
                  <a:ext uri="{FF2B5EF4-FFF2-40B4-BE49-F238E27FC236}">
                    <a16:creationId xmlns:a16="http://schemas.microsoft.com/office/drawing/2014/main" id="{8610937F-9450-42D1-A14B-C4A5BD9817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87988" y="2235200"/>
                <a:ext cx="101600" cy="161925"/>
              </a:xfrm>
              <a:custGeom>
                <a:avLst/>
                <a:gdLst>
                  <a:gd name="T0" fmla="*/ 71 w 127"/>
                  <a:gd name="T1" fmla="*/ 0 h 204"/>
                  <a:gd name="T2" fmla="*/ 71 w 127"/>
                  <a:gd name="T3" fmla="*/ 0 h 204"/>
                  <a:gd name="T4" fmla="*/ 58 w 127"/>
                  <a:gd name="T5" fmla="*/ 0 h 204"/>
                  <a:gd name="T6" fmla="*/ 46 w 127"/>
                  <a:gd name="T7" fmla="*/ 4 h 204"/>
                  <a:gd name="T8" fmla="*/ 35 w 127"/>
                  <a:gd name="T9" fmla="*/ 10 h 204"/>
                  <a:gd name="T10" fmla="*/ 26 w 127"/>
                  <a:gd name="T11" fmla="*/ 15 h 204"/>
                  <a:gd name="T12" fmla="*/ 18 w 127"/>
                  <a:gd name="T13" fmla="*/ 25 h 204"/>
                  <a:gd name="T14" fmla="*/ 11 w 127"/>
                  <a:gd name="T15" fmla="*/ 34 h 204"/>
                  <a:gd name="T16" fmla="*/ 7 w 127"/>
                  <a:gd name="T17" fmla="*/ 47 h 204"/>
                  <a:gd name="T18" fmla="*/ 5 w 127"/>
                  <a:gd name="T19" fmla="*/ 58 h 204"/>
                  <a:gd name="T20" fmla="*/ 0 w 127"/>
                  <a:gd name="T21" fmla="*/ 137 h 204"/>
                  <a:gd name="T22" fmla="*/ 0 w 127"/>
                  <a:gd name="T23" fmla="*/ 137 h 204"/>
                  <a:gd name="T24" fmla="*/ 0 w 127"/>
                  <a:gd name="T25" fmla="*/ 150 h 204"/>
                  <a:gd name="T26" fmla="*/ 2 w 127"/>
                  <a:gd name="T27" fmla="*/ 161 h 204"/>
                  <a:gd name="T28" fmla="*/ 7 w 127"/>
                  <a:gd name="T29" fmla="*/ 172 h 204"/>
                  <a:gd name="T30" fmla="*/ 13 w 127"/>
                  <a:gd name="T31" fmla="*/ 181 h 204"/>
                  <a:gd name="T32" fmla="*/ 22 w 127"/>
                  <a:gd name="T33" fmla="*/ 191 h 204"/>
                  <a:gd name="T34" fmla="*/ 32 w 127"/>
                  <a:gd name="T35" fmla="*/ 196 h 204"/>
                  <a:gd name="T36" fmla="*/ 43 w 127"/>
                  <a:gd name="T37" fmla="*/ 202 h 204"/>
                  <a:gd name="T38" fmla="*/ 56 w 127"/>
                  <a:gd name="T39" fmla="*/ 204 h 204"/>
                  <a:gd name="T40" fmla="*/ 56 w 127"/>
                  <a:gd name="T41" fmla="*/ 204 h 204"/>
                  <a:gd name="T42" fmla="*/ 69 w 127"/>
                  <a:gd name="T43" fmla="*/ 204 h 204"/>
                  <a:gd name="T44" fmla="*/ 80 w 127"/>
                  <a:gd name="T45" fmla="*/ 200 h 204"/>
                  <a:gd name="T46" fmla="*/ 91 w 127"/>
                  <a:gd name="T47" fmla="*/ 194 h 204"/>
                  <a:gd name="T48" fmla="*/ 101 w 127"/>
                  <a:gd name="T49" fmla="*/ 189 h 204"/>
                  <a:gd name="T50" fmla="*/ 108 w 127"/>
                  <a:gd name="T51" fmla="*/ 179 h 204"/>
                  <a:gd name="T52" fmla="*/ 114 w 127"/>
                  <a:gd name="T53" fmla="*/ 170 h 204"/>
                  <a:gd name="T54" fmla="*/ 119 w 127"/>
                  <a:gd name="T55" fmla="*/ 157 h 204"/>
                  <a:gd name="T56" fmla="*/ 121 w 127"/>
                  <a:gd name="T57" fmla="*/ 146 h 204"/>
                  <a:gd name="T58" fmla="*/ 127 w 127"/>
                  <a:gd name="T59" fmla="*/ 68 h 204"/>
                  <a:gd name="T60" fmla="*/ 127 w 127"/>
                  <a:gd name="T61" fmla="*/ 68 h 204"/>
                  <a:gd name="T62" fmla="*/ 127 w 127"/>
                  <a:gd name="T63" fmla="*/ 54 h 204"/>
                  <a:gd name="T64" fmla="*/ 123 w 127"/>
                  <a:gd name="T65" fmla="*/ 43 h 204"/>
                  <a:gd name="T66" fmla="*/ 119 w 127"/>
                  <a:gd name="T67" fmla="*/ 32 h 204"/>
                  <a:gd name="T68" fmla="*/ 112 w 127"/>
                  <a:gd name="T69" fmla="*/ 23 h 204"/>
                  <a:gd name="T70" fmla="*/ 104 w 127"/>
                  <a:gd name="T71" fmla="*/ 13 h 204"/>
                  <a:gd name="T72" fmla="*/ 95 w 127"/>
                  <a:gd name="T73" fmla="*/ 8 h 204"/>
                  <a:gd name="T74" fmla="*/ 84 w 127"/>
                  <a:gd name="T75" fmla="*/ 2 h 204"/>
                  <a:gd name="T76" fmla="*/ 71 w 127"/>
                  <a:gd name="T77" fmla="*/ 0 h 204"/>
                  <a:gd name="T78" fmla="*/ 71 w 127"/>
                  <a:gd name="T79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7" h="204">
                    <a:moveTo>
                      <a:pt x="71" y="0"/>
                    </a:moveTo>
                    <a:lnTo>
                      <a:pt x="71" y="0"/>
                    </a:lnTo>
                    <a:lnTo>
                      <a:pt x="58" y="0"/>
                    </a:lnTo>
                    <a:lnTo>
                      <a:pt x="46" y="4"/>
                    </a:lnTo>
                    <a:lnTo>
                      <a:pt x="35" y="10"/>
                    </a:lnTo>
                    <a:lnTo>
                      <a:pt x="26" y="15"/>
                    </a:lnTo>
                    <a:lnTo>
                      <a:pt x="18" y="25"/>
                    </a:lnTo>
                    <a:lnTo>
                      <a:pt x="11" y="34"/>
                    </a:lnTo>
                    <a:lnTo>
                      <a:pt x="7" y="47"/>
                    </a:lnTo>
                    <a:lnTo>
                      <a:pt x="5" y="58"/>
                    </a:lnTo>
                    <a:lnTo>
                      <a:pt x="0" y="137"/>
                    </a:lnTo>
                    <a:lnTo>
                      <a:pt x="0" y="137"/>
                    </a:lnTo>
                    <a:lnTo>
                      <a:pt x="0" y="150"/>
                    </a:lnTo>
                    <a:lnTo>
                      <a:pt x="2" y="161"/>
                    </a:lnTo>
                    <a:lnTo>
                      <a:pt x="7" y="172"/>
                    </a:lnTo>
                    <a:lnTo>
                      <a:pt x="13" y="181"/>
                    </a:lnTo>
                    <a:lnTo>
                      <a:pt x="22" y="191"/>
                    </a:lnTo>
                    <a:lnTo>
                      <a:pt x="32" y="196"/>
                    </a:lnTo>
                    <a:lnTo>
                      <a:pt x="43" y="202"/>
                    </a:lnTo>
                    <a:lnTo>
                      <a:pt x="56" y="204"/>
                    </a:lnTo>
                    <a:lnTo>
                      <a:pt x="56" y="204"/>
                    </a:lnTo>
                    <a:lnTo>
                      <a:pt x="69" y="204"/>
                    </a:lnTo>
                    <a:lnTo>
                      <a:pt x="80" y="200"/>
                    </a:lnTo>
                    <a:lnTo>
                      <a:pt x="91" y="194"/>
                    </a:lnTo>
                    <a:lnTo>
                      <a:pt x="101" y="189"/>
                    </a:lnTo>
                    <a:lnTo>
                      <a:pt x="108" y="179"/>
                    </a:lnTo>
                    <a:lnTo>
                      <a:pt x="114" y="170"/>
                    </a:lnTo>
                    <a:lnTo>
                      <a:pt x="119" y="157"/>
                    </a:lnTo>
                    <a:lnTo>
                      <a:pt x="121" y="146"/>
                    </a:lnTo>
                    <a:lnTo>
                      <a:pt x="127" y="68"/>
                    </a:lnTo>
                    <a:lnTo>
                      <a:pt x="127" y="68"/>
                    </a:lnTo>
                    <a:lnTo>
                      <a:pt x="127" y="54"/>
                    </a:lnTo>
                    <a:lnTo>
                      <a:pt x="123" y="43"/>
                    </a:lnTo>
                    <a:lnTo>
                      <a:pt x="119" y="32"/>
                    </a:lnTo>
                    <a:lnTo>
                      <a:pt x="112" y="23"/>
                    </a:lnTo>
                    <a:lnTo>
                      <a:pt x="104" y="13"/>
                    </a:lnTo>
                    <a:lnTo>
                      <a:pt x="95" y="8"/>
                    </a:lnTo>
                    <a:lnTo>
                      <a:pt x="84" y="2"/>
                    </a:lnTo>
                    <a:lnTo>
                      <a:pt x="71" y="0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  <p:sp>
            <p:nvSpPr>
              <p:cNvPr id="73" name="Freeform: Shape 56">
                <a:extLst>
                  <a:ext uri="{FF2B5EF4-FFF2-40B4-BE49-F238E27FC236}">
                    <a16:creationId xmlns:a16="http://schemas.microsoft.com/office/drawing/2014/main" id="{330529D7-9E90-4C3E-9489-E21E7C380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5338" y="2235200"/>
                <a:ext cx="100013" cy="161925"/>
              </a:xfrm>
              <a:custGeom>
                <a:avLst/>
                <a:gdLst>
                  <a:gd name="T0" fmla="*/ 56 w 127"/>
                  <a:gd name="T1" fmla="*/ 0 h 204"/>
                  <a:gd name="T2" fmla="*/ 56 w 127"/>
                  <a:gd name="T3" fmla="*/ 0 h 204"/>
                  <a:gd name="T4" fmla="*/ 43 w 127"/>
                  <a:gd name="T5" fmla="*/ 2 h 204"/>
                  <a:gd name="T6" fmla="*/ 32 w 127"/>
                  <a:gd name="T7" fmla="*/ 8 h 204"/>
                  <a:gd name="T8" fmla="*/ 22 w 127"/>
                  <a:gd name="T9" fmla="*/ 13 h 204"/>
                  <a:gd name="T10" fmla="*/ 13 w 127"/>
                  <a:gd name="T11" fmla="*/ 23 h 204"/>
                  <a:gd name="T12" fmla="*/ 7 w 127"/>
                  <a:gd name="T13" fmla="*/ 32 h 204"/>
                  <a:gd name="T14" fmla="*/ 4 w 127"/>
                  <a:gd name="T15" fmla="*/ 43 h 204"/>
                  <a:gd name="T16" fmla="*/ 0 w 127"/>
                  <a:gd name="T17" fmla="*/ 54 h 204"/>
                  <a:gd name="T18" fmla="*/ 0 w 127"/>
                  <a:gd name="T19" fmla="*/ 68 h 204"/>
                  <a:gd name="T20" fmla="*/ 5 w 127"/>
                  <a:gd name="T21" fmla="*/ 146 h 204"/>
                  <a:gd name="T22" fmla="*/ 5 w 127"/>
                  <a:gd name="T23" fmla="*/ 146 h 204"/>
                  <a:gd name="T24" fmla="*/ 7 w 127"/>
                  <a:gd name="T25" fmla="*/ 157 h 204"/>
                  <a:gd name="T26" fmla="*/ 13 w 127"/>
                  <a:gd name="T27" fmla="*/ 170 h 204"/>
                  <a:gd name="T28" fmla="*/ 18 w 127"/>
                  <a:gd name="T29" fmla="*/ 179 h 204"/>
                  <a:gd name="T30" fmla="*/ 26 w 127"/>
                  <a:gd name="T31" fmla="*/ 189 h 204"/>
                  <a:gd name="T32" fmla="*/ 35 w 127"/>
                  <a:gd name="T33" fmla="*/ 194 h 204"/>
                  <a:gd name="T34" fmla="*/ 46 w 127"/>
                  <a:gd name="T35" fmla="*/ 200 h 204"/>
                  <a:gd name="T36" fmla="*/ 58 w 127"/>
                  <a:gd name="T37" fmla="*/ 204 h 204"/>
                  <a:gd name="T38" fmla="*/ 71 w 127"/>
                  <a:gd name="T39" fmla="*/ 204 h 204"/>
                  <a:gd name="T40" fmla="*/ 71 w 127"/>
                  <a:gd name="T41" fmla="*/ 204 h 204"/>
                  <a:gd name="T42" fmla="*/ 84 w 127"/>
                  <a:gd name="T43" fmla="*/ 202 h 204"/>
                  <a:gd name="T44" fmla="*/ 95 w 127"/>
                  <a:gd name="T45" fmla="*/ 196 h 204"/>
                  <a:gd name="T46" fmla="*/ 104 w 127"/>
                  <a:gd name="T47" fmla="*/ 191 h 204"/>
                  <a:gd name="T48" fmla="*/ 114 w 127"/>
                  <a:gd name="T49" fmla="*/ 181 h 204"/>
                  <a:gd name="T50" fmla="*/ 119 w 127"/>
                  <a:gd name="T51" fmla="*/ 172 h 204"/>
                  <a:gd name="T52" fmla="*/ 125 w 127"/>
                  <a:gd name="T53" fmla="*/ 161 h 204"/>
                  <a:gd name="T54" fmla="*/ 127 w 127"/>
                  <a:gd name="T55" fmla="*/ 150 h 204"/>
                  <a:gd name="T56" fmla="*/ 127 w 127"/>
                  <a:gd name="T57" fmla="*/ 137 h 204"/>
                  <a:gd name="T58" fmla="*/ 121 w 127"/>
                  <a:gd name="T59" fmla="*/ 58 h 204"/>
                  <a:gd name="T60" fmla="*/ 121 w 127"/>
                  <a:gd name="T61" fmla="*/ 58 h 204"/>
                  <a:gd name="T62" fmla="*/ 119 w 127"/>
                  <a:gd name="T63" fmla="*/ 47 h 204"/>
                  <a:gd name="T64" fmla="*/ 114 w 127"/>
                  <a:gd name="T65" fmla="*/ 34 h 204"/>
                  <a:gd name="T66" fmla="*/ 108 w 127"/>
                  <a:gd name="T67" fmla="*/ 25 h 204"/>
                  <a:gd name="T68" fmla="*/ 101 w 127"/>
                  <a:gd name="T69" fmla="*/ 15 h 204"/>
                  <a:gd name="T70" fmla="*/ 91 w 127"/>
                  <a:gd name="T71" fmla="*/ 10 h 204"/>
                  <a:gd name="T72" fmla="*/ 80 w 127"/>
                  <a:gd name="T73" fmla="*/ 4 h 204"/>
                  <a:gd name="T74" fmla="*/ 69 w 127"/>
                  <a:gd name="T75" fmla="*/ 0 h 204"/>
                  <a:gd name="T76" fmla="*/ 56 w 127"/>
                  <a:gd name="T77" fmla="*/ 0 h 204"/>
                  <a:gd name="T78" fmla="*/ 56 w 127"/>
                  <a:gd name="T79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7" h="204">
                    <a:moveTo>
                      <a:pt x="56" y="0"/>
                    </a:moveTo>
                    <a:lnTo>
                      <a:pt x="56" y="0"/>
                    </a:lnTo>
                    <a:lnTo>
                      <a:pt x="43" y="2"/>
                    </a:lnTo>
                    <a:lnTo>
                      <a:pt x="32" y="8"/>
                    </a:lnTo>
                    <a:lnTo>
                      <a:pt x="22" y="13"/>
                    </a:lnTo>
                    <a:lnTo>
                      <a:pt x="13" y="23"/>
                    </a:lnTo>
                    <a:lnTo>
                      <a:pt x="7" y="32"/>
                    </a:lnTo>
                    <a:lnTo>
                      <a:pt x="4" y="43"/>
                    </a:lnTo>
                    <a:lnTo>
                      <a:pt x="0" y="54"/>
                    </a:lnTo>
                    <a:lnTo>
                      <a:pt x="0" y="68"/>
                    </a:lnTo>
                    <a:lnTo>
                      <a:pt x="5" y="146"/>
                    </a:lnTo>
                    <a:lnTo>
                      <a:pt x="5" y="146"/>
                    </a:lnTo>
                    <a:lnTo>
                      <a:pt x="7" y="157"/>
                    </a:lnTo>
                    <a:lnTo>
                      <a:pt x="13" y="170"/>
                    </a:lnTo>
                    <a:lnTo>
                      <a:pt x="18" y="179"/>
                    </a:lnTo>
                    <a:lnTo>
                      <a:pt x="26" y="189"/>
                    </a:lnTo>
                    <a:lnTo>
                      <a:pt x="35" y="194"/>
                    </a:lnTo>
                    <a:lnTo>
                      <a:pt x="46" y="200"/>
                    </a:lnTo>
                    <a:lnTo>
                      <a:pt x="58" y="204"/>
                    </a:lnTo>
                    <a:lnTo>
                      <a:pt x="71" y="204"/>
                    </a:lnTo>
                    <a:lnTo>
                      <a:pt x="71" y="204"/>
                    </a:lnTo>
                    <a:lnTo>
                      <a:pt x="84" y="202"/>
                    </a:lnTo>
                    <a:lnTo>
                      <a:pt x="95" y="196"/>
                    </a:lnTo>
                    <a:lnTo>
                      <a:pt x="104" y="191"/>
                    </a:lnTo>
                    <a:lnTo>
                      <a:pt x="114" y="181"/>
                    </a:lnTo>
                    <a:lnTo>
                      <a:pt x="119" y="172"/>
                    </a:lnTo>
                    <a:lnTo>
                      <a:pt x="125" y="161"/>
                    </a:lnTo>
                    <a:lnTo>
                      <a:pt x="127" y="150"/>
                    </a:lnTo>
                    <a:lnTo>
                      <a:pt x="127" y="137"/>
                    </a:lnTo>
                    <a:lnTo>
                      <a:pt x="121" y="58"/>
                    </a:lnTo>
                    <a:lnTo>
                      <a:pt x="121" y="58"/>
                    </a:lnTo>
                    <a:lnTo>
                      <a:pt x="119" y="47"/>
                    </a:lnTo>
                    <a:lnTo>
                      <a:pt x="114" y="34"/>
                    </a:lnTo>
                    <a:lnTo>
                      <a:pt x="108" y="25"/>
                    </a:lnTo>
                    <a:lnTo>
                      <a:pt x="101" y="15"/>
                    </a:lnTo>
                    <a:lnTo>
                      <a:pt x="91" y="10"/>
                    </a:lnTo>
                    <a:lnTo>
                      <a:pt x="80" y="4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2400">
                  <a:latin typeface="思源黑体 CN Heavy" panose="020B0A00000000000000" pitchFamily="34" charset="-122"/>
                  <a:ea typeface="思源黑体 CN Heavy" panose="020B0A00000000000000" pitchFamily="34" charset="-122"/>
                </a:endParaRPr>
              </a:p>
            </p:txBody>
          </p:sp>
        </p:grpSp>
        <p:sp>
          <p:nvSpPr>
            <p:cNvPr id="51" name="Freeform: Shape 57">
              <a:extLst>
                <a:ext uri="{FF2B5EF4-FFF2-40B4-BE49-F238E27FC236}">
                  <a16:creationId xmlns:a16="http://schemas.microsoft.com/office/drawing/2014/main" id="{B02E48F1-34A0-4162-97BE-D974A499A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71865" y="1719475"/>
              <a:ext cx="226349" cy="2720275"/>
            </a:xfrm>
            <a:custGeom>
              <a:avLst/>
              <a:gdLst>
                <a:gd name="T0" fmla="*/ 351 w 351"/>
                <a:gd name="T1" fmla="*/ 6436 h 6436"/>
                <a:gd name="T2" fmla="*/ 267 w 351"/>
                <a:gd name="T3" fmla="*/ 6436 h 6436"/>
                <a:gd name="T4" fmla="*/ 267 w 351"/>
                <a:gd name="T5" fmla="*/ 175 h 6436"/>
                <a:gd name="T6" fmla="*/ 267 w 351"/>
                <a:gd name="T7" fmla="*/ 175 h 6436"/>
                <a:gd name="T8" fmla="*/ 265 w 351"/>
                <a:gd name="T9" fmla="*/ 157 h 6436"/>
                <a:gd name="T10" fmla="*/ 259 w 351"/>
                <a:gd name="T11" fmla="*/ 140 h 6436"/>
                <a:gd name="T12" fmla="*/ 252 w 351"/>
                <a:gd name="T13" fmla="*/ 123 h 6436"/>
                <a:gd name="T14" fmla="*/ 241 w 351"/>
                <a:gd name="T15" fmla="*/ 110 h 6436"/>
                <a:gd name="T16" fmla="*/ 226 w 351"/>
                <a:gd name="T17" fmla="*/ 99 h 6436"/>
                <a:gd name="T18" fmla="*/ 211 w 351"/>
                <a:gd name="T19" fmla="*/ 90 h 6436"/>
                <a:gd name="T20" fmla="*/ 194 w 351"/>
                <a:gd name="T21" fmla="*/ 86 h 6436"/>
                <a:gd name="T22" fmla="*/ 175 w 351"/>
                <a:gd name="T23" fmla="*/ 84 h 6436"/>
                <a:gd name="T24" fmla="*/ 175 w 351"/>
                <a:gd name="T25" fmla="*/ 84 h 6436"/>
                <a:gd name="T26" fmla="*/ 157 w 351"/>
                <a:gd name="T27" fmla="*/ 86 h 6436"/>
                <a:gd name="T28" fmla="*/ 140 w 351"/>
                <a:gd name="T29" fmla="*/ 90 h 6436"/>
                <a:gd name="T30" fmla="*/ 123 w 351"/>
                <a:gd name="T31" fmla="*/ 99 h 6436"/>
                <a:gd name="T32" fmla="*/ 110 w 351"/>
                <a:gd name="T33" fmla="*/ 110 h 6436"/>
                <a:gd name="T34" fmla="*/ 99 w 351"/>
                <a:gd name="T35" fmla="*/ 123 h 6436"/>
                <a:gd name="T36" fmla="*/ 89 w 351"/>
                <a:gd name="T37" fmla="*/ 140 h 6436"/>
                <a:gd name="T38" fmla="*/ 84 w 351"/>
                <a:gd name="T39" fmla="*/ 157 h 6436"/>
                <a:gd name="T40" fmla="*/ 82 w 351"/>
                <a:gd name="T41" fmla="*/ 175 h 6436"/>
                <a:gd name="T42" fmla="*/ 82 w 351"/>
                <a:gd name="T43" fmla="*/ 6436 h 6436"/>
                <a:gd name="T44" fmla="*/ 0 w 351"/>
                <a:gd name="T45" fmla="*/ 6436 h 6436"/>
                <a:gd name="T46" fmla="*/ 0 w 351"/>
                <a:gd name="T47" fmla="*/ 175 h 6436"/>
                <a:gd name="T48" fmla="*/ 0 w 351"/>
                <a:gd name="T49" fmla="*/ 175 h 6436"/>
                <a:gd name="T50" fmla="*/ 2 w 351"/>
                <a:gd name="T51" fmla="*/ 157 h 6436"/>
                <a:gd name="T52" fmla="*/ 4 w 351"/>
                <a:gd name="T53" fmla="*/ 140 h 6436"/>
                <a:gd name="T54" fmla="*/ 7 w 351"/>
                <a:gd name="T55" fmla="*/ 123 h 6436"/>
                <a:gd name="T56" fmla="*/ 13 w 351"/>
                <a:gd name="T57" fmla="*/ 108 h 6436"/>
                <a:gd name="T58" fmla="*/ 20 w 351"/>
                <a:gd name="T59" fmla="*/ 91 h 6436"/>
                <a:gd name="T60" fmla="*/ 30 w 351"/>
                <a:gd name="T61" fmla="*/ 78 h 6436"/>
                <a:gd name="T62" fmla="*/ 39 w 351"/>
                <a:gd name="T63" fmla="*/ 63 h 6436"/>
                <a:gd name="T64" fmla="*/ 52 w 351"/>
                <a:gd name="T65" fmla="*/ 52 h 6436"/>
                <a:gd name="T66" fmla="*/ 63 w 351"/>
                <a:gd name="T67" fmla="*/ 41 h 6436"/>
                <a:gd name="T68" fmla="*/ 76 w 351"/>
                <a:gd name="T69" fmla="*/ 30 h 6436"/>
                <a:gd name="T70" fmla="*/ 91 w 351"/>
                <a:gd name="T71" fmla="*/ 22 h 6436"/>
                <a:gd name="T72" fmla="*/ 106 w 351"/>
                <a:gd name="T73" fmla="*/ 15 h 6436"/>
                <a:gd name="T74" fmla="*/ 123 w 351"/>
                <a:gd name="T75" fmla="*/ 9 h 6436"/>
                <a:gd name="T76" fmla="*/ 140 w 351"/>
                <a:gd name="T77" fmla="*/ 4 h 6436"/>
                <a:gd name="T78" fmla="*/ 157 w 351"/>
                <a:gd name="T79" fmla="*/ 2 h 6436"/>
                <a:gd name="T80" fmla="*/ 175 w 351"/>
                <a:gd name="T81" fmla="*/ 0 h 6436"/>
                <a:gd name="T82" fmla="*/ 175 w 351"/>
                <a:gd name="T83" fmla="*/ 0 h 6436"/>
                <a:gd name="T84" fmla="*/ 192 w 351"/>
                <a:gd name="T85" fmla="*/ 2 h 6436"/>
                <a:gd name="T86" fmla="*/ 211 w 351"/>
                <a:gd name="T87" fmla="*/ 4 h 6436"/>
                <a:gd name="T88" fmla="*/ 228 w 351"/>
                <a:gd name="T89" fmla="*/ 9 h 6436"/>
                <a:gd name="T90" fmla="*/ 242 w 351"/>
                <a:gd name="T91" fmla="*/ 15 h 6436"/>
                <a:gd name="T92" fmla="*/ 257 w 351"/>
                <a:gd name="T93" fmla="*/ 22 h 6436"/>
                <a:gd name="T94" fmla="*/ 272 w 351"/>
                <a:gd name="T95" fmla="*/ 30 h 6436"/>
                <a:gd name="T96" fmla="*/ 285 w 351"/>
                <a:gd name="T97" fmla="*/ 41 h 6436"/>
                <a:gd name="T98" fmla="*/ 298 w 351"/>
                <a:gd name="T99" fmla="*/ 52 h 6436"/>
                <a:gd name="T100" fmla="*/ 310 w 351"/>
                <a:gd name="T101" fmla="*/ 63 h 6436"/>
                <a:gd name="T102" fmla="*/ 319 w 351"/>
                <a:gd name="T103" fmla="*/ 78 h 6436"/>
                <a:gd name="T104" fmla="*/ 328 w 351"/>
                <a:gd name="T105" fmla="*/ 91 h 6436"/>
                <a:gd name="T106" fmla="*/ 336 w 351"/>
                <a:gd name="T107" fmla="*/ 108 h 6436"/>
                <a:gd name="T108" fmla="*/ 341 w 351"/>
                <a:gd name="T109" fmla="*/ 123 h 6436"/>
                <a:gd name="T110" fmla="*/ 347 w 351"/>
                <a:gd name="T111" fmla="*/ 140 h 6436"/>
                <a:gd name="T112" fmla="*/ 349 w 351"/>
                <a:gd name="T113" fmla="*/ 157 h 6436"/>
                <a:gd name="T114" fmla="*/ 351 w 351"/>
                <a:gd name="T115" fmla="*/ 175 h 6436"/>
                <a:gd name="T116" fmla="*/ 351 w 351"/>
                <a:gd name="T117" fmla="*/ 6436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1" h="6436">
                  <a:moveTo>
                    <a:pt x="351" y="6436"/>
                  </a:moveTo>
                  <a:lnTo>
                    <a:pt x="267" y="6436"/>
                  </a:lnTo>
                  <a:lnTo>
                    <a:pt x="267" y="175"/>
                  </a:lnTo>
                  <a:lnTo>
                    <a:pt x="267" y="175"/>
                  </a:lnTo>
                  <a:lnTo>
                    <a:pt x="265" y="157"/>
                  </a:lnTo>
                  <a:lnTo>
                    <a:pt x="259" y="140"/>
                  </a:lnTo>
                  <a:lnTo>
                    <a:pt x="252" y="123"/>
                  </a:lnTo>
                  <a:lnTo>
                    <a:pt x="241" y="110"/>
                  </a:lnTo>
                  <a:lnTo>
                    <a:pt x="226" y="99"/>
                  </a:lnTo>
                  <a:lnTo>
                    <a:pt x="211" y="90"/>
                  </a:lnTo>
                  <a:lnTo>
                    <a:pt x="194" y="86"/>
                  </a:lnTo>
                  <a:lnTo>
                    <a:pt x="175" y="84"/>
                  </a:lnTo>
                  <a:lnTo>
                    <a:pt x="175" y="84"/>
                  </a:lnTo>
                  <a:lnTo>
                    <a:pt x="157" y="86"/>
                  </a:lnTo>
                  <a:lnTo>
                    <a:pt x="140" y="90"/>
                  </a:lnTo>
                  <a:lnTo>
                    <a:pt x="123" y="99"/>
                  </a:lnTo>
                  <a:lnTo>
                    <a:pt x="110" y="110"/>
                  </a:lnTo>
                  <a:lnTo>
                    <a:pt x="99" y="123"/>
                  </a:lnTo>
                  <a:lnTo>
                    <a:pt x="89" y="140"/>
                  </a:lnTo>
                  <a:lnTo>
                    <a:pt x="84" y="157"/>
                  </a:lnTo>
                  <a:lnTo>
                    <a:pt x="82" y="175"/>
                  </a:lnTo>
                  <a:lnTo>
                    <a:pt x="82" y="6436"/>
                  </a:lnTo>
                  <a:lnTo>
                    <a:pt x="0" y="6436"/>
                  </a:lnTo>
                  <a:lnTo>
                    <a:pt x="0" y="175"/>
                  </a:lnTo>
                  <a:lnTo>
                    <a:pt x="0" y="175"/>
                  </a:lnTo>
                  <a:lnTo>
                    <a:pt x="2" y="157"/>
                  </a:lnTo>
                  <a:lnTo>
                    <a:pt x="4" y="140"/>
                  </a:lnTo>
                  <a:lnTo>
                    <a:pt x="7" y="123"/>
                  </a:lnTo>
                  <a:lnTo>
                    <a:pt x="13" y="108"/>
                  </a:lnTo>
                  <a:lnTo>
                    <a:pt x="20" y="91"/>
                  </a:lnTo>
                  <a:lnTo>
                    <a:pt x="30" y="78"/>
                  </a:lnTo>
                  <a:lnTo>
                    <a:pt x="39" y="63"/>
                  </a:lnTo>
                  <a:lnTo>
                    <a:pt x="52" y="52"/>
                  </a:lnTo>
                  <a:lnTo>
                    <a:pt x="63" y="41"/>
                  </a:lnTo>
                  <a:lnTo>
                    <a:pt x="76" y="30"/>
                  </a:lnTo>
                  <a:lnTo>
                    <a:pt x="91" y="22"/>
                  </a:lnTo>
                  <a:lnTo>
                    <a:pt x="106" y="15"/>
                  </a:lnTo>
                  <a:lnTo>
                    <a:pt x="123" y="9"/>
                  </a:lnTo>
                  <a:lnTo>
                    <a:pt x="140" y="4"/>
                  </a:lnTo>
                  <a:lnTo>
                    <a:pt x="157" y="2"/>
                  </a:lnTo>
                  <a:lnTo>
                    <a:pt x="175" y="0"/>
                  </a:lnTo>
                  <a:lnTo>
                    <a:pt x="175" y="0"/>
                  </a:lnTo>
                  <a:lnTo>
                    <a:pt x="192" y="2"/>
                  </a:lnTo>
                  <a:lnTo>
                    <a:pt x="211" y="4"/>
                  </a:lnTo>
                  <a:lnTo>
                    <a:pt x="228" y="9"/>
                  </a:lnTo>
                  <a:lnTo>
                    <a:pt x="242" y="15"/>
                  </a:lnTo>
                  <a:lnTo>
                    <a:pt x="257" y="22"/>
                  </a:lnTo>
                  <a:lnTo>
                    <a:pt x="272" y="30"/>
                  </a:lnTo>
                  <a:lnTo>
                    <a:pt x="285" y="41"/>
                  </a:lnTo>
                  <a:lnTo>
                    <a:pt x="298" y="52"/>
                  </a:lnTo>
                  <a:lnTo>
                    <a:pt x="310" y="63"/>
                  </a:lnTo>
                  <a:lnTo>
                    <a:pt x="319" y="78"/>
                  </a:lnTo>
                  <a:lnTo>
                    <a:pt x="328" y="91"/>
                  </a:lnTo>
                  <a:lnTo>
                    <a:pt x="336" y="108"/>
                  </a:lnTo>
                  <a:lnTo>
                    <a:pt x="341" y="123"/>
                  </a:lnTo>
                  <a:lnTo>
                    <a:pt x="347" y="140"/>
                  </a:lnTo>
                  <a:lnTo>
                    <a:pt x="349" y="157"/>
                  </a:lnTo>
                  <a:lnTo>
                    <a:pt x="351" y="175"/>
                  </a:lnTo>
                  <a:lnTo>
                    <a:pt x="351" y="6436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24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67" name="Freeform: Shape 61">
              <a:extLst>
                <a:ext uri="{FF2B5EF4-FFF2-40B4-BE49-F238E27FC236}">
                  <a16:creationId xmlns:a16="http://schemas.microsoft.com/office/drawing/2014/main" id="{512D4F86-88C1-480F-83B1-4818B6174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83947" y="4084259"/>
              <a:ext cx="65171" cy="65912"/>
            </a:xfrm>
            <a:custGeom>
              <a:avLst/>
              <a:gdLst>
                <a:gd name="T0" fmla="*/ 76 w 88"/>
                <a:gd name="T1" fmla="*/ 76 h 89"/>
                <a:gd name="T2" fmla="*/ 76 w 88"/>
                <a:gd name="T3" fmla="*/ 76 h 89"/>
                <a:gd name="T4" fmla="*/ 70 w 88"/>
                <a:gd name="T5" fmla="*/ 81 h 89"/>
                <a:gd name="T6" fmla="*/ 62 w 88"/>
                <a:gd name="T7" fmla="*/ 85 h 89"/>
                <a:gd name="T8" fmla="*/ 54 w 88"/>
                <a:gd name="T9" fmla="*/ 87 h 89"/>
                <a:gd name="T10" fmla="*/ 45 w 88"/>
                <a:gd name="T11" fmla="*/ 89 h 89"/>
                <a:gd name="T12" fmla="*/ 45 w 88"/>
                <a:gd name="T13" fmla="*/ 89 h 89"/>
                <a:gd name="T14" fmla="*/ 36 w 88"/>
                <a:gd name="T15" fmla="*/ 87 h 89"/>
                <a:gd name="T16" fmla="*/ 29 w 88"/>
                <a:gd name="T17" fmla="*/ 86 h 89"/>
                <a:gd name="T18" fmla="*/ 21 w 88"/>
                <a:gd name="T19" fmla="*/ 82 h 89"/>
                <a:gd name="T20" fmla="*/ 14 w 88"/>
                <a:gd name="T21" fmla="*/ 77 h 89"/>
                <a:gd name="T22" fmla="*/ 14 w 88"/>
                <a:gd name="T23" fmla="*/ 77 h 89"/>
                <a:gd name="T24" fmla="*/ 8 w 88"/>
                <a:gd name="T25" fmla="*/ 71 h 89"/>
                <a:gd name="T26" fmla="*/ 4 w 88"/>
                <a:gd name="T27" fmla="*/ 64 h 89"/>
                <a:gd name="T28" fmla="*/ 2 w 88"/>
                <a:gd name="T29" fmla="*/ 55 h 89"/>
                <a:gd name="T30" fmla="*/ 0 w 88"/>
                <a:gd name="T31" fmla="*/ 45 h 89"/>
                <a:gd name="T32" fmla="*/ 0 w 88"/>
                <a:gd name="T33" fmla="*/ 45 h 89"/>
                <a:gd name="T34" fmla="*/ 0 w 88"/>
                <a:gd name="T35" fmla="*/ 36 h 89"/>
                <a:gd name="T36" fmla="*/ 3 w 88"/>
                <a:gd name="T37" fmla="*/ 28 h 89"/>
                <a:gd name="T38" fmla="*/ 6 w 88"/>
                <a:gd name="T39" fmla="*/ 20 h 89"/>
                <a:gd name="T40" fmla="*/ 13 w 88"/>
                <a:gd name="T41" fmla="*/ 13 h 89"/>
                <a:gd name="T42" fmla="*/ 13 w 88"/>
                <a:gd name="T43" fmla="*/ 13 h 89"/>
                <a:gd name="T44" fmla="*/ 19 w 88"/>
                <a:gd name="T45" fmla="*/ 8 h 89"/>
                <a:gd name="T46" fmla="*/ 28 w 88"/>
                <a:gd name="T47" fmla="*/ 4 h 89"/>
                <a:gd name="T48" fmla="*/ 35 w 88"/>
                <a:gd name="T49" fmla="*/ 2 h 89"/>
                <a:gd name="T50" fmla="*/ 44 w 88"/>
                <a:gd name="T51" fmla="*/ 0 h 89"/>
                <a:gd name="T52" fmla="*/ 44 w 88"/>
                <a:gd name="T53" fmla="*/ 0 h 89"/>
                <a:gd name="T54" fmla="*/ 54 w 88"/>
                <a:gd name="T55" fmla="*/ 0 h 89"/>
                <a:gd name="T56" fmla="*/ 61 w 88"/>
                <a:gd name="T57" fmla="*/ 3 h 89"/>
                <a:gd name="T58" fmla="*/ 69 w 88"/>
                <a:gd name="T59" fmla="*/ 7 h 89"/>
                <a:gd name="T60" fmla="*/ 76 w 88"/>
                <a:gd name="T61" fmla="*/ 13 h 89"/>
                <a:gd name="T62" fmla="*/ 76 w 88"/>
                <a:gd name="T63" fmla="*/ 13 h 89"/>
                <a:gd name="T64" fmla="*/ 81 w 88"/>
                <a:gd name="T65" fmla="*/ 19 h 89"/>
                <a:gd name="T66" fmla="*/ 86 w 88"/>
                <a:gd name="T67" fmla="*/ 26 h 89"/>
                <a:gd name="T68" fmla="*/ 88 w 88"/>
                <a:gd name="T69" fmla="*/ 35 h 89"/>
                <a:gd name="T70" fmla="*/ 88 w 88"/>
                <a:gd name="T71" fmla="*/ 44 h 89"/>
                <a:gd name="T72" fmla="*/ 88 w 88"/>
                <a:gd name="T73" fmla="*/ 44 h 89"/>
                <a:gd name="T74" fmla="*/ 88 w 88"/>
                <a:gd name="T75" fmla="*/ 54 h 89"/>
                <a:gd name="T76" fmla="*/ 86 w 88"/>
                <a:gd name="T77" fmla="*/ 62 h 89"/>
                <a:gd name="T78" fmla="*/ 82 w 88"/>
                <a:gd name="T79" fmla="*/ 70 h 89"/>
                <a:gd name="T80" fmla="*/ 76 w 88"/>
                <a:gd name="T81" fmla="*/ 76 h 89"/>
                <a:gd name="T82" fmla="*/ 76 w 88"/>
                <a:gd name="T83" fmla="*/ 7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8" h="89">
                  <a:moveTo>
                    <a:pt x="76" y="76"/>
                  </a:moveTo>
                  <a:lnTo>
                    <a:pt x="76" y="76"/>
                  </a:lnTo>
                  <a:lnTo>
                    <a:pt x="70" y="81"/>
                  </a:lnTo>
                  <a:lnTo>
                    <a:pt x="62" y="85"/>
                  </a:lnTo>
                  <a:lnTo>
                    <a:pt x="54" y="87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36" y="87"/>
                  </a:lnTo>
                  <a:lnTo>
                    <a:pt x="29" y="86"/>
                  </a:lnTo>
                  <a:lnTo>
                    <a:pt x="21" y="82"/>
                  </a:lnTo>
                  <a:lnTo>
                    <a:pt x="14" y="77"/>
                  </a:lnTo>
                  <a:lnTo>
                    <a:pt x="14" y="77"/>
                  </a:lnTo>
                  <a:lnTo>
                    <a:pt x="8" y="71"/>
                  </a:lnTo>
                  <a:lnTo>
                    <a:pt x="4" y="64"/>
                  </a:lnTo>
                  <a:lnTo>
                    <a:pt x="2" y="55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36"/>
                  </a:lnTo>
                  <a:lnTo>
                    <a:pt x="3" y="28"/>
                  </a:lnTo>
                  <a:lnTo>
                    <a:pt x="6" y="20"/>
                  </a:lnTo>
                  <a:lnTo>
                    <a:pt x="13" y="13"/>
                  </a:lnTo>
                  <a:lnTo>
                    <a:pt x="13" y="13"/>
                  </a:lnTo>
                  <a:lnTo>
                    <a:pt x="19" y="8"/>
                  </a:lnTo>
                  <a:lnTo>
                    <a:pt x="28" y="4"/>
                  </a:lnTo>
                  <a:lnTo>
                    <a:pt x="35" y="2"/>
                  </a:lnTo>
                  <a:lnTo>
                    <a:pt x="44" y="0"/>
                  </a:lnTo>
                  <a:lnTo>
                    <a:pt x="44" y="0"/>
                  </a:lnTo>
                  <a:lnTo>
                    <a:pt x="54" y="0"/>
                  </a:lnTo>
                  <a:lnTo>
                    <a:pt x="61" y="3"/>
                  </a:lnTo>
                  <a:lnTo>
                    <a:pt x="69" y="7"/>
                  </a:lnTo>
                  <a:lnTo>
                    <a:pt x="76" y="13"/>
                  </a:lnTo>
                  <a:lnTo>
                    <a:pt x="76" y="13"/>
                  </a:lnTo>
                  <a:lnTo>
                    <a:pt x="81" y="19"/>
                  </a:lnTo>
                  <a:lnTo>
                    <a:pt x="86" y="26"/>
                  </a:lnTo>
                  <a:lnTo>
                    <a:pt x="88" y="35"/>
                  </a:lnTo>
                  <a:lnTo>
                    <a:pt x="88" y="44"/>
                  </a:lnTo>
                  <a:lnTo>
                    <a:pt x="88" y="44"/>
                  </a:lnTo>
                  <a:lnTo>
                    <a:pt x="88" y="54"/>
                  </a:lnTo>
                  <a:lnTo>
                    <a:pt x="86" y="62"/>
                  </a:lnTo>
                  <a:lnTo>
                    <a:pt x="82" y="70"/>
                  </a:lnTo>
                  <a:lnTo>
                    <a:pt x="76" y="76"/>
                  </a:lnTo>
                  <a:lnTo>
                    <a:pt x="76" y="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2400">
                <a:latin typeface="思源黑体 CN Heavy" panose="020B0A00000000000000" pitchFamily="34" charset="-122"/>
                <a:ea typeface="思源黑体 CN Heavy" panose="020B0A00000000000000" pitchFamily="34" charset="-122"/>
              </a:endParaRPr>
            </a:p>
          </p:txBody>
        </p:sp>
        <p:sp>
          <p:nvSpPr>
            <p:cNvPr id="53" name="TextBox 63">
              <a:extLst>
                <a:ext uri="{FF2B5EF4-FFF2-40B4-BE49-F238E27FC236}">
                  <a16:creationId xmlns:a16="http://schemas.microsoft.com/office/drawing/2014/main" id="{0E5477B6-7025-4AA4-AC83-5975D7A1EDE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076502" y="2416564"/>
              <a:ext cx="1077218" cy="193899"/>
            </a:xfrm>
            <a:prstGeom prst="rect">
              <a:avLst/>
            </a:prstGeom>
            <a:noFill/>
            <a:sp3d prstMaterial="matte">
              <a:bevelT w="1270" h="1270"/>
            </a:sp3d>
          </p:spPr>
          <p:txBody>
            <a:bodyPr wrap="none" lIns="0" tIns="0" rIns="0" bIns="0" anchor="ctr">
              <a:normAutofit fontScale="77500" lnSpcReduction="20000"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>
                <a:buClr>
                  <a:prstClr val="white"/>
                </a:buClr>
                <a:defRPr/>
              </a:pPr>
              <a:r>
                <a:rPr lang="zh-CN" altLang="en-US" sz="1867" b="1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grpSp>
          <p:nvGrpSpPr>
            <p:cNvPr id="54" name="Group 65">
              <a:extLst>
                <a:ext uri="{FF2B5EF4-FFF2-40B4-BE49-F238E27FC236}">
                  <a16:creationId xmlns:a16="http://schemas.microsoft.com/office/drawing/2014/main" id="{213BF0F3-F595-4E8E-B7B6-8394B1E44E85}"/>
                </a:ext>
              </a:extLst>
            </p:cNvPr>
            <p:cNvGrpSpPr/>
            <p:nvPr/>
          </p:nvGrpSpPr>
          <p:grpSpPr>
            <a:xfrm>
              <a:off x="6331502" y="5828822"/>
              <a:ext cx="5066645" cy="232259"/>
              <a:chOff x="-304902" y="5954171"/>
              <a:chExt cx="5573307" cy="232259"/>
            </a:xfrm>
          </p:grpSpPr>
          <p:cxnSp>
            <p:nvCxnSpPr>
              <p:cNvPr id="57" name="Straight Connector 66">
                <a:extLst>
                  <a:ext uri="{FF2B5EF4-FFF2-40B4-BE49-F238E27FC236}">
                    <a16:creationId xmlns:a16="http://schemas.microsoft.com/office/drawing/2014/main" id="{51B285CE-0376-4694-A2CF-066ECB2E20F0}"/>
                  </a:ext>
                </a:extLst>
              </p:cNvPr>
              <p:cNvCxnSpPr/>
              <p:nvPr/>
            </p:nvCxnSpPr>
            <p:spPr>
              <a:xfrm>
                <a:off x="1398649" y="5954171"/>
                <a:ext cx="3698284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67">
                <a:extLst>
                  <a:ext uri="{FF2B5EF4-FFF2-40B4-BE49-F238E27FC236}">
                    <a16:creationId xmlns:a16="http://schemas.microsoft.com/office/drawing/2014/main" id="{760CC851-DD3B-4269-B301-85FDD9B5A6B3}"/>
                  </a:ext>
                </a:extLst>
              </p:cNvPr>
              <p:cNvCxnSpPr/>
              <p:nvPr/>
            </p:nvCxnSpPr>
            <p:spPr>
              <a:xfrm>
                <a:off x="5079898" y="6101763"/>
                <a:ext cx="188507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68">
                <a:extLst>
                  <a:ext uri="{FF2B5EF4-FFF2-40B4-BE49-F238E27FC236}">
                    <a16:creationId xmlns:a16="http://schemas.microsoft.com/office/drawing/2014/main" id="{19998E4B-147C-4D93-9D3D-DAF5722CACAD}"/>
                  </a:ext>
                </a:extLst>
              </p:cNvPr>
              <p:cNvCxnSpPr/>
              <p:nvPr/>
            </p:nvCxnSpPr>
            <p:spPr>
              <a:xfrm>
                <a:off x="844124" y="5954171"/>
                <a:ext cx="219783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69">
                <a:extLst>
                  <a:ext uri="{FF2B5EF4-FFF2-40B4-BE49-F238E27FC236}">
                    <a16:creationId xmlns:a16="http://schemas.microsoft.com/office/drawing/2014/main" id="{CC308C66-20D4-40CF-9583-BB93C9CFA960}"/>
                  </a:ext>
                </a:extLst>
              </p:cNvPr>
              <p:cNvCxnSpPr/>
              <p:nvPr/>
            </p:nvCxnSpPr>
            <p:spPr>
              <a:xfrm>
                <a:off x="3335765" y="6101763"/>
                <a:ext cx="939902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70">
                <a:extLst>
                  <a:ext uri="{FF2B5EF4-FFF2-40B4-BE49-F238E27FC236}">
                    <a16:creationId xmlns:a16="http://schemas.microsoft.com/office/drawing/2014/main" id="{C2A10940-1AC1-48FB-8066-CEABE29AAC2D}"/>
                  </a:ext>
                </a:extLst>
              </p:cNvPr>
              <p:cNvCxnSpPr/>
              <p:nvPr/>
            </p:nvCxnSpPr>
            <p:spPr>
              <a:xfrm>
                <a:off x="50698" y="6101763"/>
                <a:ext cx="1532569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71">
                <a:extLst>
                  <a:ext uri="{FF2B5EF4-FFF2-40B4-BE49-F238E27FC236}">
                    <a16:creationId xmlns:a16="http://schemas.microsoft.com/office/drawing/2014/main" id="{0E096A52-9162-4E73-9010-E8614FD06245}"/>
                  </a:ext>
                </a:extLst>
              </p:cNvPr>
              <p:cNvCxnSpPr/>
              <p:nvPr/>
            </p:nvCxnSpPr>
            <p:spPr>
              <a:xfrm>
                <a:off x="-304902" y="6101763"/>
                <a:ext cx="188507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72">
                <a:extLst>
                  <a:ext uri="{FF2B5EF4-FFF2-40B4-BE49-F238E27FC236}">
                    <a16:creationId xmlns:a16="http://schemas.microsoft.com/office/drawing/2014/main" id="{8B6C7887-49C5-4537-916A-9FD0CCAC2528}"/>
                  </a:ext>
                </a:extLst>
              </p:cNvPr>
              <p:cNvCxnSpPr/>
              <p:nvPr/>
            </p:nvCxnSpPr>
            <p:spPr>
              <a:xfrm>
                <a:off x="712334" y="6186430"/>
                <a:ext cx="786451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73">
                <a:extLst>
                  <a:ext uri="{FF2B5EF4-FFF2-40B4-BE49-F238E27FC236}">
                    <a16:creationId xmlns:a16="http://schemas.microsoft.com/office/drawing/2014/main" id="{349152C9-5C9D-487A-AE3E-4D9F93B3BDCA}"/>
                  </a:ext>
                </a:extLst>
              </p:cNvPr>
              <p:cNvCxnSpPr/>
              <p:nvPr/>
            </p:nvCxnSpPr>
            <p:spPr>
              <a:xfrm>
                <a:off x="4275754" y="6186430"/>
                <a:ext cx="155595" cy="0"/>
              </a:xfrm>
              <a:prstGeom prst="line">
                <a:avLst/>
              </a:prstGeom>
              <a:ln w="38100" cap="rnd">
                <a:solidFill>
                  <a:schemeClr val="tx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95">
              <a:extLst>
                <a:ext uri="{FF2B5EF4-FFF2-40B4-BE49-F238E27FC236}">
                  <a16:creationId xmlns:a16="http://schemas.microsoft.com/office/drawing/2014/main" id="{D62D07BE-98AB-4A38-BB6B-9EED030D4B6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404116" y="3853164"/>
              <a:ext cx="2296836" cy="632290"/>
            </a:xfrm>
            <a:prstGeom prst="rect">
              <a:avLst/>
            </a:prstGeom>
          </p:spPr>
          <p:txBody>
            <a:bodyPr wrap="square" lIns="0" tIns="0" rIns="288000" bIns="0" anchor="ctr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r"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zh-CN" altLang="en-US" sz="10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</a:t>
              </a:r>
              <a:br>
                <a:rPr lang="zh-CN" altLang="en-US" sz="10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0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  <p:sp>
          <p:nvSpPr>
            <p:cNvPr id="56" name="TextBox 96">
              <a:extLst>
                <a:ext uri="{FF2B5EF4-FFF2-40B4-BE49-F238E27FC236}">
                  <a16:creationId xmlns:a16="http://schemas.microsoft.com/office/drawing/2014/main" id="{092459D0-A49E-4264-8D02-16FCBE371D1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872003" y="2812592"/>
              <a:ext cx="2296836" cy="632290"/>
            </a:xfrm>
            <a:prstGeom prst="rect">
              <a:avLst/>
            </a:prstGeom>
          </p:spPr>
          <p:txBody>
            <a:bodyPr wrap="square" lIns="192000" tIns="0" rIns="288000" bIns="0" anchor="ctr" anchorCtr="0">
              <a:norm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>
                <a:lnSpc>
                  <a:spcPct val="120000"/>
                </a:lnSpc>
                <a:spcBef>
                  <a:spcPct val="0"/>
                </a:spcBef>
                <a:defRPr/>
              </a:pPr>
              <a:r>
                <a:rPr lang="zh-CN" altLang="en-US" sz="10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</a:t>
              </a:r>
              <a:br>
                <a:rPr lang="zh-CN" altLang="en-US" sz="10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</a:br>
              <a:r>
                <a:rPr lang="zh-CN" altLang="en-US" sz="10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（建议使用主题字体）</a:t>
              </a:r>
            </a:p>
          </p:txBody>
        </p:sp>
      </p:grpSp>
      <p:pic>
        <p:nvPicPr>
          <p:cNvPr id="75" name="图片 74">
            <a:extLst>
              <a:ext uri="{FF2B5EF4-FFF2-40B4-BE49-F238E27FC236}">
                <a16:creationId xmlns:a16="http://schemas.microsoft.com/office/drawing/2014/main" id="{A99F8F39-7810-4EB9-B80A-A7FC34C78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922" y="4168052"/>
            <a:ext cx="1963354" cy="1794499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1D533EA2-1EAD-4AAB-9AC0-B8BBBFF7F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84186"/>
            <a:ext cx="1363237" cy="1245994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E9448246-2209-436E-AB9A-3F2F5A87384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38113"/>
            <a:ext cx="2311660" cy="1123073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E3D8BC3B-E91C-4DD9-A3AC-784157CC95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79" name="矩形 78">
            <a:extLst>
              <a:ext uri="{FF2B5EF4-FFF2-40B4-BE49-F238E27FC236}">
                <a16:creationId xmlns:a16="http://schemas.microsoft.com/office/drawing/2014/main" id="{7BE55BAD-FCF8-49BE-A63C-23A61CD45B77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直角三角形 79">
            <a:extLst>
              <a:ext uri="{FF2B5EF4-FFF2-40B4-BE49-F238E27FC236}">
                <a16:creationId xmlns:a16="http://schemas.microsoft.com/office/drawing/2014/main" id="{89931F2D-FDD9-4171-BE41-2CC48FC6B043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1184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DB555C-1A9D-461A-8B5A-5CC10FD45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AD4D090D-02DC-42B5-9BA1-5736A63877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618"/>
          </a:xfr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AD12FF4-DD20-4837-A937-A8501DE9A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2D775FA-D06A-453A-9B1F-A03011A1A6F3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05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9F674FE-BC9F-4700-B74F-7541DDFD1C92}"/>
              </a:ext>
            </a:extLst>
          </p:cNvPr>
          <p:cNvSpPr txBox="1"/>
          <p:nvPr/>
        </p:nvSpPr>
        <p:spPr>
          <a:xfrm>
            <a:off x="1874129" y="1802635"/>
            <a:ext cx="2432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此处添加内容（图表内容可自定义）           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Freeform: Shape 3">
            <a:extLst>
              <a:ext uri="{FF2B5EF4-FFF2-40B4-BE49-F238E27FC236}">
                <a16:creationId xmlns:a16="http://schemas.microsoft.com/office/drawing/2014/main" id="{E880BD11-2684-4076-B224-FA43B318BD8F}"/>
              </a:ext>
            </a:extLst>
          </p:cNvPr>
          <p:cNvSpPr/>
          <p:nvPr/>
        </p:nvSpPr>
        <p:spPr>
          <a:xfrm>
            <a:off x="4969610" y="2976232"/>
            <a:ext cx="2228892" cy="25294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9" h="21570" extrusionOk="0">
                <a:moveTo>
                  <a:pt x="538" y="6909"/>
                </a:moveTo>
                <a:cubicBezTo>
                  <a:pt x="1461" y="7610"/>
                  <a:pt x="2084" y="8535"/>
                  <a:pt x="2344" y="9550"/>
                </a:cubicBezTo>
                <a:cubicBezTo>
                  <a:pt x="2607" y="10563"/>
                  <a:pt x="2500" y="11653"/>
                  <a:pt x="2066" y="12653"/>
                </a:cubicBezTo>
                <a:cubicBezTo>
                  <a:pt x="1851" y="13153"/>
                  <a:pt x="1549" y="13624"/>
                  <a:pt x="1175" y="14047"/>
                </a:cubicBezTo>
                <a:cubicBezTo>
                  <a:pt x="988" y="14258"/>
                  <a:pt x="783" y="14456"/>
                  <a:pt x="563" y="14641"/>
                </a:cubicBezTo>
                <a:cubicBezTo>
                  <a:pt x="535" y="14664"/>
                  <a:pt x="508" y="14687"/>
                  <a:pt x="480" y="14710"/>
                </a:cubicBezTo>
                <a:cubicBezTo>
                  <a:pt x="448" y="14736"/>
                  <a:pt x="416" y="14761"/>
                  <a:pt x="384" y="14787"/>
                </a:cubicBezTo>
                <a:cubicBezTo>
                  <a:pt x="262" y="14888"/>
                  <a:pt x="169" y="15015"/>
                  <a:pt x="114" y="15148"/>
                </a:cubicBezTo>
                <a:cubicBezTo>
                  <a:pt x="5" y="15419"/>
                  <a:pt x="39" y="15673"/>
                  <a:pt x="115" y="15884"/>
                </a:cubicBezTo>
                <a:cubicBezTo>
                  <a:pt x="195" y="16097"/>
                  <a:pt x="324" y="16283"/>
                  <a:pt x="510" y="16443"/>
                </a:cubicBezTo>
                <a:cubicBezTo>
                  <a:pt x="604" y="16523"/>
                  <a:pt x="714" y="16596"/>
                  <a:pt x="845" y="16653"/>
                </a:cubicBezTo>
                <a:cubicBezTo>
                  <a:pt x="977" y="16710"/>
                  <a:pt x="1132" y="16749"/>
                  <a:pt x="1297" y="16755"/>
                </a:cubicBezTo>
                <a:cubicBezTo>
                  <a:pt x="1379" y="16758"/>
                  <a:pt x="1462" y="16752"/>
                  <a:pt x="1542" y="16738"/>
                </a:cubicBezTo>
                <a:cubicBezTo>
                  <a:pt x="1582" y="16731"/>
                  <a:pt x="1622" y="16722"/>
                  <a:pt x="1660" y="16711"/>
                </a:cubicBezTo>
                <a:cubicBezTo>
                  <a:pt x="1682" y="16705"/>
                  <a:pt x="1703" y="16698"/>
                  <a:pt x="1725" y="16692"/>
                </a:cubicBezTo>
                <a:cubicBezTo>
                  <a:pt x="1761" y="16682"/>
                  <a:pt x="1797" y="16672"/>
                  <a:pt x="1833" y="16661"/>
                </a:cubicBezTo>
                <a:cubicBezTo>
                  <a:pt x="1870" y="16652"/>
                  <a:pt x="1906" y="16642"/>
                  <a:pt x="1942" y="16633"/>
                </a:cubicBezTo>
                <a:cubicBezTo>
                  <a:pt x="2088" y="16595"/>
                  <a:pt x="2235" y="16563"/>
                  <a:pt x="2384" y="16535"/>
                </a:cubicBezTo>
                <a:cubicBezTo>
                  <a:pt x="2977" y="16425"/>
                  <a:pt x="3590" y="16393"/>
                  <a:pt x="4193" y="16443"/>
                </a:cubicBezTo>
                <a:cubicBezTo>
                  <a:pt x="5401" y="16540"/>
                  <a:pt x="6568" y="16973"/>
                  <a:pt x="7492" y="17666"/>
                </a:cubicBezTo>
                <a:cubicBezTo>
                  <a:pt x="8420" y="18356"/>
                  <a:pt x="9100" y="19300"/>
                  <a:pt x="9406" y="20334"/>
                </a:cubicBezTo>
                <a:cubicBezTo>
                  <a:pt x="9425" y="20399"/>
                  <a:pt x="9443" y="20464"/>
                  <a:pt x="9460" y="20529"/>
                </a:cubicBezTo>
                <a:cubicBezTo>
                  <a:pt x="9468" y="20561"/>
                  <a:pt x="9475" y="20594"/>
                  <a:pt x="9483" y="20627"/>
                </a:cubicBezTo>
                <a:cubicBezTo>
                  <a:pt x="9488" y="20647"/>
                  <a:pt x="9492" y="20666"/>
                  <a:pt x="9497" y="20686"/>
                </a:cubicBezTo>
                <a:cubicBezTo>
                  <a:pt x="9499" y="20695"/>
                  <a:pt x="9501" y="20704"/>
                  <a:pt x="9503" y="20713"/>
                </a:cubicBezTo>
                <a:cubicBezTo>
                  <a:pt x="9508" y="20728"/>
                  <a:pt x="9512" y="20744"/>
                  <a:pt x="9517" y="20759"/>
                </a:cubicBezTo>
                <a:cubicBezTo>
                  <a:pt x="9552" y="20878"/>
                  <a:pt x="9606" y="20989"/>
                  <a:pt x="9688" y="21099"/>
                </a:cubicBezTo>
                <a:cubicBezTo>
                  <a:pt x="9769" y="21207"/>
                  <a:pt x="9878" y="21306"/>
                  <a:pt x="10002" y="21381"/>
                </a:cubicBezTo>
                <a:cubicBezTo>
                  <a:pt x="10253" y="21532"/>
                  <a:pt x="10545" y="21583"/>
                  <a:pt x="10808" y="21567"/>
                </a:cubicBezTo>
                <a:cubicBezTo>
                  <a:pt x="11073" y="21551"/>
                  <a:pt x="11324" y="21474"/>
                  <a:pt x="11546" y="21332"/>
                </a:cubicBezTo>
                <a:cubicBezTo>
                  <a:pt x="11766" y="21192"/>
                  <a:pt x="11953" y="20969"/>
                  <a:pt x="12021" y="20712"/>
                </a:cubicBezTo>
                <a:cubicBezTo>
                  <a:pt x="12040" y="20640"/>
                  <a:pt x="12058" y="20569"/>
                  <a:pt x="12076" y="20498"/>
                </a:cubicBezTo>
                <a:cubicBezTo>
                  <a:pt x="12094" y="20432"/>
                  <a:pt x="12113" y="20368"/>
                  <a:pt x="12134" y="20303"/>
                </a:cubicBezTo>
                <a:cubicBezTo>
                  <a:pt x="12215" y="20044"/>
                  <a:pt x="12319" y="19791"/>
                  <a:pt x="12442" y="19546"/>
                </a:cubicBezTo>
                <a:cubicBezTo>
                  <a:pt x="12933" y="18564"/>
                  <a:pt x="13762" y="17719"/>
                  <a:pt x="14798" y="17166"/>
                </a:cubicBezTo>
                <a:cubicBezTo>
                  <a:pt x="15832" y="16609"/>
                  <a:pt x="17063" y="16343"/>
                  <a:pt x="18274" y="16412"/>
                </a:cubicBezTo>
                <a:cubicBezTo>
                  <a:pt x="18576" y="16429"/>
                  <a:pt x="18877" y="16466"/>
                  <a:pt x="19174" y="16523"/>
                </a:cubicBezTo>
                <a:cubicBezTo>
                  <a:pt x="19322" y="16551"/>
                  <a:pt x="19469" y="16584"/>
                  <a:pt x="19614" y="16622"/>
                </a:cubicBezTo>
                <a:cubicBezTo>
                  <a:pt x="19687" y="16641"/>
                  <a:pt x="19759" y="16661"/>
                  <a:pt x="19831" y="16683"/>
                </a:cubicBezTo>
                <a:cubicBezTo>
                  <a:pt x="19845" y="16687"/>
                  <a:pt x="19859" y="16690"/>
                  <a:pt x="19873" y="16694"/>
                </a:cubicBezTo>
                <a:cubicBezTo>
                  <a:pt x="19893" y="16699"/>
                  <a:pt x="19914" y="16704"/>
                  <a:pt x="19934" y="16709"/>
                </a:cubicBezTo>
                <a:cubicBezTo>
                  <a:pt x="19975" y="16717"/>
                  <a:pt x="20008" y="16723"/>
                  <a:pt x="20046" y="16728"/>
                </a:cubicBezTo>
                <a:cubicBezTo>
                  <a:pt x="20121" y="16737"/>
                  <a:pt x="20197" y="16740"/>
                  <a:pt x="20272" y="16737"/>
                </a:cubicBezTo>
                <a:cubicBezTo>
                  <a:pt x="20577" y="16722"/>
                  <a:pt x="20847" y="16603"/>
                  <a:pt x="21043" y="16447"/>
                </a:cubicBezTo>
                <a:cubicBezTo>
                  <a:pt x="21241" y="16290"/>
                  <a:pt x="21384" y="16093"/>
                  <a:pt x="21460" y="15864"/>
                </a:cubicBezTo>
                <a:cubicBezTo>
                  <a:pt x="21536" y="15637"/>
                  <a:pt x="21535" y="15362"/>
                  <a:pt x="21412" y="15118"/>
                </a:cubicBezTo>
                <a:cubicBezTo>
                  <a:pt x="21352" y="14997"/>
                  <a:pt x="21266" y="14888"/>
                  <a:pt x="21168" y="14801"/>
                </a:cubicBezTo>
                <a:cubicBezTo>
                  <a:pt x="21156" y="14789"/>
                  <a:pt x="21144" y="14778"/>
                  <a:pt x="21131" y="14768"/>
                </a:cubicBezTo>
                <a:cubicBezTo>
                  <a:pt x="21121" y="14759"/>
                  <a:pt x="21110" y="14751"/>
                  <a:pt x="21100" y="14742"/>
                </a:cubicBezTo>
                <a:cubicBezTo>
                  <a:pt x="21085" y="14730"/>
                  <a:pt x="21069" y="14718"/>
                  <a:pt x="21054" y="14706"/>
                </a:cubicBezTo>
                <a:cubicBezTo>
                  <a:pt x="21027" y="14683"/>
                  <a:pt x="21000" y="14660"/>
                  <a:pt x="20972" y="14638"/>
                </a:cubicBezTo>
                <a:cubicBezTo>
                  <a:pt x="20086" y="13898"/>
                  <a:pt x="19447" y="12932"/>
                  <a:pt x="19183" y="11888"/>
                </a:cubicBezTo>
                <a:cubicBezTo>
                  <a:pt x="18915" y="10846"/>
                  <a:pt x="19029" y="9733"/>
                  <a:pt x="19498" y="8745"/>
                </a:cubicBezTo>
                <a:cubicBezTo>
                  <a:pt x="19730" y="8251"/>
                  <a:pt x="20049" y="7788"/>
                  <a:pt x="20437" y="7376"/>
                </a:cubicBezTo>
                <a:cubicBezTo>
                  <a:pt x="20631" y="7169"/>
                  <a:pt x="20842" y="6976"/>
                  <a:pt x="21068" y="6797"/>
                </a:cubicBezTo>
                <a:cubicBezTo>
                  <a:pt x="21086" y="6783"/>
                  <a:pt x="21103" y="6768"/>
                  <a:pt x="21121" y="6754"/>
                </a:cubicBezTo>
                <a:cubicBezTo>
                  <a:pt x="21140" y="6738"/>
                  <a:pt x="21177" y="6706"/>
                  <a:pt x="21195" y="6687"/>
                </a:cubicBezTo>
                <a:cubicBezTo>
                  <a:pt x="21240" y="6644"/>
                  <a:pt x="21282" y="6597"/>
                  <a:pt x="21321" y="6545"/>
                </a:cubicBezTo>
                <a:cubicBezTo>
                  <a:pt x="21398" y="6443"/>
                  <a:pt x="21460" y="6324"/>
                  <a:pt x="21494" y="6198"/>
                </a:cubicBezTo>
                <a:cubicBezTo>
                  <a:pt x="21566" y="5945"/>
                  <a:pt x="21523" y="5678"/>
                  <a:pt x="21405" y="5462"/>
                </a:cubicBezTo>
                <a:cubicBezTo>
                  <a:pt x="21288" y="5244"/>
                  <a:pt x="21102" y="5063"/>
                  <a:pt x="20863" y="4939"/>
                </a:cubicBezTo>
                <a:cubicBezTo>
                  <a:pt x="20627" y="4815"/>
                  <a:pt x="20327" y="4759"/>
                  <a:pt x="20047" y="4795"/>
                </a:cubicBezTo>
                <a:cubicBezTo>
                  <a:pt x="19977" y="4804"/>
                  <a:pt x="19909" y="4818"/>
                  <a:pt x="19844" y="4836"/>
                </a:cubicBezTo>
                <a:cubicBezTo>
                  <a:pt x="19803" y="4847"/>
                  <a:pt x="19762" y="4859"/>
                  <a:pt x="19721" y="4870"/>
                </a:cubicBezTo>
                <a:cubicBezTo>
                  <a:pt x="19653" y="4889"/>
                  <a:pt x="19577" y="4908"/>
                  <a:pt x="19505" y="4926"/>
                </a:cubicBezTo>
                <a:cubicBezTo>
                  <a:pt x="19358" y="4961"/>
                  <a:pt x="19209" y="4992"/>
                  <a:pt x="19060" y="5018"/>
                </a:cubicBezTo>
                <a:cubicBezTo>
                  <a:pt x="18463" y="5122"/>
                  <a:pt x="17850" y="5149"/>
                  <a:pt x="17246" y="5096"/>
                </a:cubicBezTo>
                <a:cubicBezTo>
                  <a:pt x="16038" y="4993"/>
                  <a:pt x="14878" y="4552"/>
                  <a:pt x="13961" y="3850"/>
                </a:cubicBezTo>
                <a:cubicBezTo>
                  <a:pt x="13041" y="3153"/>
                  <a:pt x="12371" y="2203"/>
                  <a:pt x="12075" y="1166"/>
                </a:cubicBezTo>
                <a:cubicBezTo>
                  <a:pt x="12057" y="1101"/>
                  <a:pt x="12039" y="1036"/>
                  <a:pt x="12023" y="971"/>
                </a:cubicBezTo>
                <a:cubicBezTo>
                  <a:pt x="12015" y="934"/>
                  <a:pt x="12006" y="898"/>
                  <a:pt x="11998" y="861"/>
                </a:cubicBezTo>
                <a:cubicBezTo>
                  <a:pt x="11995" y="852"/>
                  <a:pt x="11993" y="843"/>
                  <a:pt x="11991" y="833"/>
                </a:cubicBezTo>
                <a:cubicBezTo>
                  <a:pt x="11985" y="815"/>
                  <a:pt x="11979" y="796"/>
                  <a:pt x="11974" y="777"/>
                </a:cubicBezTo>
                <a:cubicBezTo>
                  <a:pt x="11963" y="745"/>
                  <a:pt x="11951" y="715"/>
                  <a:pt x="11937" y="684"/>
                </a:cubicBezTo>
                <a:cubicBezTo>
                  <a:pt x="11829" y="437"/>
                  <a:pt x="11599" y="233"/>
                  <a:pt x="11351" y="127"/>
                </a:cubicBezTo>
                <a:cubicBezTo>
                  <a:pt x="11101" y="18"/>
                  <a:pt x="10837" y="-17"/>
                  <a:pt x="10575" y="7"/>
                </a:cubicBezTo>
                <a:cubicBezTo>
                  <a:pt x="10315" y="32"/>
                  <a:pt x="10046" y="122"/>
                  <a:pt x="9826" y="300"/>
                </a:cubicBezTo>
                <a:cubicBezTo>
                  <a:pt x="9718" y="388"/>
                  <a:pt x="9626" y="498"/>
                  <a:pt x="9562" y="615"/>
                </a:cubicBezTo>
                <a:cubicBezTo>
                  <a:pt x="9530" y="674"/>
                  <a:pt x="9505" y="735"/>
                  <a:pt x="9485" y="795"/>
                </a:cubicBezTo>
                <a:cubicBezTo>
                  <a:pt x="9481" y="810"/>
                  <a:pt x="9476" y="825"/>
                  <a:pt x="9472" y="840"/>
                </a:cubicBezTo>
                <a:cubicBezTo>
                  <a:pt x="9469" y="853"/>
                  <a:pt x="9466" y="866"/>
                  <a:pt x="9463" y="879"/>
                </a:cubicBezTo>
                <a:cubicBezTo>
                  <a:pt x="9459" y="897"/>
                  <a:pt x="9455" y="914"/>
                  <a:pt x="9450" y="932"/>
                </a:cubicBezTo>
                <a:cubicBezTo>
                  <a:pt x="9420" y="1060"/>
                  <a:pt x="9382" y="1193"/>
                  <a:pt x="9340" y="1321"/>
                </a:cubicBezTo>
                <a:cubicBezTo>
                  <a:pt x="9256" y="1578"/>
                  <a:pt x="9150" y="1830"/>
                  <a:pt x="9023" y="2073"/>
                </a:cubicBezTo>
                <a:cubicBezTo>
                  <a:pt x="8517" y="3047"/>
                  <a:pt x="7672" y="3880"/>
                  <a:pt x="6626" y="4420"/>
                </a:cubicBezTo>
                <a:cubicBezTo>
                  <a:pt x="5578" y="4965"/>
                  <a:pt x="4368" y="5265"/>
                  <a:pt x="3198" y="5207"/>
                </a:cubicBezTo>
                <a:cubicBezTo>
                  <a:pt x="2906" y="5192"/>
                  <a:pt x="2617" y="5155"/>
                  <a:pt x="2336" y="5095"/>
                </a:cubicBezTo>
                <a:cubicBezTo>
                  <a:pt x="2195" y="5065"/>
                  <a:pt x="2056" y="5030"/>
                  <a:pt x="1920" y="4988"/>
                </a:cubicBezTo>
                <a:cubicBezTo>
                  <a:pt x="1886" y="4977"/>
                  <a:pt x="1852" y="4966"/>
                  <a:pt x="1818" y="4956"/>
                </a:cubicBezTo>
                <a:cubicBezTo>
                  <a:pt x="1781" y="4943"/>
                  <a:pt x="1743" y="4930"/>
                  <a:pt x="1706" y="4918"/>
                </a:cubicBezTo>
                <a:cubicBezTo>
                  <a:pt x="1594" y="4880"/>
                  <a:pt x="1468" y="4854"/>
                  <a:pt x="1337" y="4844"/>
                </a:cubicBezTo>
                <a:cubicBezTo>
                  <a:pt x="1075" y="4823"/>
                  <a:pt x="781" y="4881"/>
                  <a:pt x="542" y="5026"/>
                </a:cubicBezTo>
                <a:cubicBezTo>
                  <a:pt x="302" y="5169"/>
                  <a:pt x="123" y="5392"/>
                  <a:pt x="46" y="5641"/>
                </a:cubicBezTo>
                <a:cubicBezTo>
                  <a:pt x="-34" y="5890"/>
                  <a:pt x="-4" y="6161"/>
                  <a:pt x="100" y="6382"/>
                </a:cubicBezTo>
                <a:cubicBezTo>
                  <a:pt x="203" y="6605"/>
                  <a:pt x="368" y="6779"/>
                  <a:pt x="541" y="6911"/>
                </a:cubicBezTo>
                <a:cubicBezTo>
                  <a:pt x="599" y="6852"/>
                  <a:pt x="656" y="6793"/>
                  <a:pt x="714" y="6734"/>
                </a:cubicBezTo>
                <a:cubicBezTo>
                  <a:pt x="772" y="6675"/>
                  <a:pt x="830" y="6616"/>
                  <a:pt x="888" y="6557"/>
                </a:cubicBezTo>
                <a:cubicBezTo>
                  <a:pt x="945" y="6497"/>
                  <a:pt x="1003" y="6438"/>
                  <a:pt x="1061" y="6379"/>
                </a:cubicBezTo>
                <a:cubicBezTo>
                  <a:pt x="1119" y="6320"/>
                  <a:pt x="1176" y="6261"/>
                  <a:pt x="1234" y="6202"/>
                </a:cubicBezTo>
                <a:cubicBezTo>
                  <a:pt x="1158" y="6144"/>
                  <a:pt x="1109" y="6084"/>
                  <a:pt x="1087" y="6034"/>
                </a:cubicBezTo>
                <a:cubicBezTo>
                  <a:pt x="1065" y="5985"/>
                  <a:pt x="1065" y="5946"/>
                  <a:pt x="1075" y="5913"/>
                </a:cubicBezTo>
                <a:cubicBezTo>
                  <a:pt x="1086" y="5879"/>
                  <a:pt x="1110" y="5850"/>
                  <a:pt x="1143" y="5831"/>
                </a:cubicBezTo>
                <a:cubicBezTo>
                  <a:pt x="1175" y="5812"/>
                  <a:pt x="1215" y="5802"/>
                  <a:pt x="1274" y="5806"/>
                </a:cubicBezTo>
                <a:cubicBezTo>
                  <a:pt x="1304" y="5809"/>
                  <a:pt x="1337" y="5815"/>
                  <a:pt x="1375" y="5828"/>
                </a:cubicBezTo>
                <a:cubicBezTo>
                  <a:pt x="1413" y="5841"/>
                  <a:pt x="1451" y="5854"/>
                  <a:pt x="1489" y="5866"/>
                </a:cubicBezTo>
                <a:cubicBezTo>
                  <a:pt x="1530" y="5880"/>
                  <a:pt x="1572" y="5893"/>
                  <a:pt x="1614" y="5907"/>
                </a:cubicBezTo>
                <a:cubicBezTo>
                  <a:pt x="1782" y="5959"/>
                  <a:pt x="1952" y="6003"/>
                  <a:pt x="2124" y="6040"/>
                </a:cubicBezTo>
                <a:cubicBezTo>
                  <a:pt x="2467" y="6114"/>
                  <a:pt x="2816" y="6157"/>
                  <a:pt x="3164" y="6173"/>
                </a:cubicBezTo>
                <a:cubicBezTo>
                  <a:pt x="4563" y="6236"/>
                  <a:pt x="5942" y="5862"/>
                  <a:pt x="7165" y="5228"/>
                </a:cubicBezTo>
                <a:cubicBezTo>
                  <a:pt x="8398" y="4591"/>
                  <a:pt x="9394" y="3609"/>
                  <a:pt x="9987" y="2465"/>
                </a:cubicBezTo>
                <a:cubicBezTo>
                  <a:pt x="10136" y="2179"/>
                  <a:pt x="10261" y="1883"/>
                  <a:pt x="10360" y="1582"/>
                </a:cubicBezTo>
                <a:cubicBezTo>
                  <a:pt x="10410" y="1430"/>
                  <a:pt x="10452" y="1280"/>
                  <a:pt x="10490" y="1122"/>
                </a:cubicBezTo>
                <a:cubicBezTo>
                  <a:pt x="10494" y="1105"/>
                  <a:pt x="10498" y="1087"/>
                  <a:pt x="10502" y="1069"/>
                </a:cubicBezTo>
                <a:cubicBezTo>
                  <a:pt x="10503" y="1064"/>
                  <a:pt x="10505" y="1059"/>
                  <a:pt x="10506" y="1054"/>
                </a:cubicBezTo>
                <a:cubicBezTo>
                  <a:pt x="10506" y="1051"/>
                  <a:pt x="10508" y="1049"/>
                  <a:pt x="10508" y="1047"/>
                </a:cubicBezTo>
                <a:cubicBezTo>
                  <a:pt x="10511" y="1037"/>
                  <a:pt x="10515" y="1029"/>
                  <a:pt x="10518" y="1022"/>
                </a:cubicBezTo>
                <a:cubicBezTo>
                  <a:pt x="10526" y="1009"/>
                  <a:pt x="10534" y="999"/>
                  <a:pt x="10547" y="989"/>
                </a:cubicBezTo>
                <a:cubicBezTo>
                  <a:pt x="10570" y="968"/>
                  <a:pt x="10622" y="945"/>
                  <a:pt x="10690" y="939"/>
                </a:cubicBezTo>
                <a:cubicBezTo>
                  <a:pt x="10756" y="932"/>
                  <a:pt x="10830" y="944"/>
                  <a:pt x="10876" y="965"/>
                </a:cubicBezTo>
                <a:cubicBezTo>
                  <a:pt x="10924" y="988"/>
                  <a:pt x="10939" y="1006"/>
                  <a:pt x="10951" y="1031"/>
                </a:cubicBezTo>
                <a:cubicBezTo>
                  <a:pt x="10952" y="1034"/>
                  <a:pt x="10954" y="1038"/>
                  <a:pt x="10955" y="1041"/>
                </a:cubicBezTo>
                <a:cubicBezTo>
                  <a:pt x="10955" y="1040"/>
                  <a:pt x="10955" y="1039"/>
                  <a:pt x="10955" y="1037"/>
                </a:cubicBezTo>
                <a:cubicBezTo>
                  <a:pt x="10957" y="1046"/>
                  <a:pt x="10959" y="1054"/>
                  <a:pt x="10961" y="1063"/>
                </a:cubicBezTo>
                <a:cubicBezTo>
                  <a:pt x="10969" y="1098"/>
                  <a:pt x="10977" y="1132"/>
                  <a:pt x="10985" y="1167"/>
                </a:cubicBezTo>
                <a:cubicBezTo>
                  <a:pt x="11004" y="1244"/>
                  <a:pt x="11024" y="1321"/>
                  <a:pt x="11046" y="1397"/>
                </a:cubicBezTo>
                <a:cubicBezTo>
                  <a:pt x="11396" y="2621"/>
                  <a:pt x="12185" y="3739"/>
                  <a:pt x="13267" y="4560"/>
                </a:cubicBezTo>
                <a:cubicBezTo>
                  <a:pt x="13808" y="4971"/>
                  <a:pt x="14418" y="5310"/>
                  <a:pt x="15075" y="5559"/>
                </a:cubicBezTo>
                <a:cubicBezTo>
                  <a:pt x="15732" y="5808"/>
                  <a:pt x="16432" y="5966"/>
                  <a:pt x="17141" y="6028"/>
                </a:cubicBezTo>
                <a:cubicBezTo>
                  <a:pt x="17850" y="6091"/>
                  <a:pt x="18568" y="6059"/>
                  <a:pt x="19266" y="5938"/>
                </a:cubicBezTo>
                <a:cubicBezTo>
                  <a:pt x="19440" y="5907"/>
                  <a:pt x="19613" y="5871"/>
                  <a:pt x="19784" y="5830"/>
                </a:cubicBezTo>
                <a:cubicBezTo>
                  <a:pt x="19871" y="5809"/>
                  <a:pt x="19954" y="5788"/>
                  <a:pt x="20043" y="5763"/>
                </a:cubicBezTo>
                <a:cubicBezTo>
                  <a:pt x="20080" y="5753"/>
                  <a:pt x="20118" y="5742"/>
                  <a:pt x="20156" y="5731"/>
                </a:cubicBezTo>
                <a:cubicBezTo>
                  <a:pt x="20169" y="5728"/>
                  <a:pt x="20182" y="5725"/>
                  <a:pt x="20194" y="5724"/>
                </a:cubicBezTo>
                <a:cubicBezTo>
                  <a:pt x="20240" y="5719"/>
                  <a:pt x="20281" y="5725"/>
                  <a:pt x="20329" y="5749"/>
                </a:cubicBezTo>
                <a:cubicBezTo>
                  <a:pt x="20376" y="5773"/>
                  <a:pt x="20422" y="5816"/>
                  <a:pt x="20445" y="5861"/>
                </a:cubicBezTo>
                <a:cubicBezTo>
                  <a:pt x="20469" y="5907"/>
                  <a:pt x="20472" y="5946"/>
                  <a:pt x="20463" y="5976"/>
                </a:cubicBezTo>
                <a:cubicBezTo>
                  <a:pt x="20459" y="5992"/>
                  <a:pt x="20451" y="6008"/>
                  <a:pt x="20437" y="6026"/>
                </a:cubicBezTo>
                <a:cubicBezTo>
                  <a:pt x="20430" y="6036"/>
                  <a:pt x="20422" y="6046"/>
                  <a:pt x="20411" y="6056"/>
                </a:cubicBezTo>
                <a:cubicBezTo>
                  <a:pt x="20407" y="6060"/>
                  <a:pt x="20403" y="6064"/>
                  <a:pt x="20399" y="6067"/>
                </a:cubicBezTo>
                <a:cubicBezTo>
                  <a:pt x="20386" y="6078"/>
                  <a:pt x="20373" y="6088"/>
                  <a:pt x="20360" y="6099"/>
                </a:cubicBezTo>
                <a:cubicBezTo>
                  <a:pt x="20095" y="6308"/>
                  <a:pt x="19847" y="6535"/>
                  <a:pt x="19620" y="6777"/>
                </a:cubicBezTo>
                <a:cubicBezTo>
                  <a:pt x="19165" y="7260"/>
                  <a:pt x="18791" y="7804"/>
                  <a:pt x="18518" y="8385"/>
                </a:cubicBezTo>
                <a:cubicBezTo>
                  <a:pt x="17966" y="9547"/>
                  <a:pt x="17830" y="10862"/>
                  <a:pt x="18148" y="12094"/>
                </a:cubicBezTo>
                <a:cubicBezTo>
                  <a:pt x="18460" y="13326"/>
                  <a:pt x="19211" y="14457"/>
                  <a:pt x="20241" y="15317"/>
                </a:cubicBezTo>
                <a:cubicBezTo>
                  <a:pt x="20296" y="15363"/>
                  <a:pt x="20351" y="15408"/>
                  <a:pt x="20406" y="15453"/>
                </a:cubicBezTo>
                <a:cubicBezTo>
                  <a:pt x="20424" y="15469"/>
                  <a:pt x="20433" y="15482"/>
                  <a:pt x="20440" y="15495"/>
                </a:cubicBezTo>
                <a:cubicBezTo>
                  <a:pt x="20451" y="15518"/>
                  <a:pt x="20457" y="15552"/>
                  <a:pt x="20440" y="15604"/>
                </a:cubicBezTo>
                <a:cubicBezTo>
                  <a:pt x="20424" y="15654"/>
                  <a:pt x="20383" y="15712"/>
                  <a:pt x="20336" y="15749"/>
                </a:cubicBezTo>
                <a:cubicBezTo>
                  <a:pt x="20287" y="15787"/>
                  <a:pt x="20242" y="15800"/>
                  <a:pt x="20216" y="15801"/>
                </a:cubicBezTo>
                <a:cubicBezTo>
                  <a:pt x="20209" y="15801"/>
                  <a:pt x="20160" y="15792"/>
                  <a:pt x="20160" y="15791"/>
                </a:cubicBezTo>
                <a:cubicBezTo>
                  <a:pt x="20156" y="15791"/>
                  <a:pt x="20001" y="15746"/>
                  <a:pt x="19916" y="15723"/>
                </a:cubicBezTo>
                <a:cubicBezTo>
                  <a:pt x="19745" y="15679"/>
                  <a:pt x="19572" y="15640"/>
                  <a:pt x="19398" y="15607"/>
                </a:cubicBezTo>
                <a:cubicBezTo>
                  <a:pt x="19050" y="15540"/>
                  <a:pt x="18696" y="15496"/>
                  <a:pt x="18340" y="15477"/>
                </a:cubicBezTo>
                <a:cubicBezTo>
                  <a:pt x="16917" y="15396"/>
                  <a:pt x="15466" y="15708"/>
                  <a:pt x="14247" y="16365"/>
                </a:cubicBezTo>
                <a:cubicBezTo>
                  <a:pt x="13022" y="17018"/>
                  <a:pt x="12047" y="18016"/>
                  <a:pt x="11472" y="19165"/>
                </a:cubicBezTo>
                <a:cubicBezTo>
                  <a:pt x="11327" y="19452"/>
                  <a:pt x="11207" y="19748"/>
                  <a:pt x="11111" y="20050"/>
                </a:cubicBezTo>
                <a:cubicBezTo>
                  <a:pt x="11087" y="20126"/>
                  <a:pt x="11065" y="20202"/>
                  <a:pt x="11044" y="20278"/>
                </a:cubicBezTo>
                <a:cubicBezTo>
                  <a:pt x="11024" y="20350"/>
                  <a:pt x="11000" y="20449"/>
                  <a:pt x="10990" y="20490"/>
                </a:cubicBezTo>
                <a:cubicBezTo>
                  <a:pt x="10982" y="20518"/>
                  <a:pt x="10965" y="20545"/>
                  <a:pt x="10918" y="20576"/>
                </a:cubicBezTo>
                <a:cubicBezTo>
                  <a:pt x="10873" y="20606"/>
                  <a:pt x="10802" y="20629"/>
                  <a:pt x="10738" y="20632"/>
                </a:cubicBezTo>
                <a:cubicBezTo>
                  <a:pt x="10672" y="20636"/>
                  <a:pt x="10624" y="20621"/>
                  <a:pt x="10602" y="20607"/>
                </a:cubicBezTo>
                <a:cubicBezTo>
                  <a:pt x="10581" y="20594"/>
                  <a:pt x="10560" y="20574"/>
                  <a:pt x="10543" y="20522"/>
                </a:cubicBezTo>
                <a:cubicBezTo>
                  <a:pt x="10543" y="20519"/>
                  <a:pt x="10537" y="20497"/>
                  <a:pt x="10535" y="20489"/>
                </a:cubicBezTo>
                <a:cubicBezTo>
                  <a:pt x="10531" y="20473"/>
                  <a:pt x="10527" y="20457"/>
                  <a:pt x="10524" y="20441"/>
                </a:cubicBezTo>
                <a:cubicBezTo>
                  <a:pt x="10514" y="20402"/>
                  <a:pt x="10505" y="20364"/>
                  <a:pt x="10496" y="20325"/>
                </a:cubicBezTo>
                <a:cubicBezTo>
                  <a:pt x="10477" y="20248"/>
                  <a:pt x="10455" y="20172"/>
                  <a:pt x="10433" y="20095"/>
                </a:cubicBezTo>
                <a:cubicBezTo>
                  <a:pt x="10071" y="18874"/>
                  <a:pt x="9269" y="17762"/>
                  <a:pt x="8178" y="16951"/>
                </a:cubicBezTo>
                <a:cubicBezTo>
                  <a:pt x="7091" y="16135"/>
                  <a:pt x="5713" y="15624"/>
                  <a:pt x="4292" y="15510"/>
                </a:cubicBezTo>
                <a:cubicBezTo>
                  <a:pt x="3582" y="15452"/>
                  <a:pt x="2863" y="15490"/>
                  <a:pt x="2166" y="15619"/>
                </a:cubicBezTo>
                <a:cubicBezTo>
                  <a:pt x="1991" y="15652"/>
                  <a:pt x="1818" y="15690"/>
                  <a:pt x="1647" y="15733"/>
                </a:cubicBezTo>
                <a:cubicBezTo>
                  <a:pt x="1604" y="15744"/>
                  <a:pt x="1562" y="15755"/>
                  <a:pt x="1519" y="15767"/>
                </a:cubicBezTo>
                <a:cubicBezTo>
                  <a:pt x="1385" y="15804"/>
                  <a:pt x="1250" y="15804"/>
                  <a:pt x="1168" y="15678"/>
                </a:cubicBezTo>
                <a:cubicBezTo>
                  <a:pt x="1062" y="15517"/>
                  <a:pt x="1174" y="15420"/>
                  <a:pt x="1197" y="15401"/>
                </a:cubicBezTo>
                <a:cubicBezTo>
                  <a:pt x="1229" y="15374"/>
                  <a:pt x="1262" y="15348"/>
                  <a:pt x="1294" y="15321"/>
                </a:cubicBezTo>
                <a:cubicBezTo>
                  <a:pt x="1552" y="15104"/>
                  <a:pt x="1793" y="14871"/>
                  <a:pt x="2012" y="14623"/>
                </a:cubicBezTo>
                <a:cubicBezTo>
                  <a:pt x="2450" y="14128"/>
                  <a:pt x="2805" y="13574"/>
                  <a:pt x="3058" y="12986"/>
                </a:cubicBezTo>
                <a:cubicBezTo>
                  <a:pt x="3570" y="11809"/>
                  <a:pt x="3690" y="10517"/>
                  <a:pt x="3374" y="9322"/>
                </a:cubicBezTo>
                <a:cubicBezTo>
                  <a:pt x="3218" y="8724"/>
                  <a:pt x="2955" y="8149"/>
                  <a:pt x="2595" y="7621"/>
                </a:cubicBezTo>
                <a:cubicBezTo>
                  <a:pt x="2236" y="7095"/>
                  <a:pt x="1772" y="6612"/>
                  <a:pt x="1237" y="6204"/>
                </a:cubicBezTo>
                <a:cubicBezTo>
                  <a:pt x="1179" y="6263"/>
                  <a:pt x="1121" y="6321"/>
                  <a:pt x="1062" y="6380"/>
                </a:cubicBezTo>
                <a:cubicBezTo>
                  <a:pt x="1004" y="6439"/>
                  <a:pt x="946" y="6498"/>
                  <a:pt x="888" y="6557"/>
                </a:cubicBezTo>
                <a:cubicBezTo>
                  <a:pt x="829" y="6615"/>
                  <a:pt x="771" y="6674"/>
                  <a:pt x="713" y="6733"/>
                </a:cubicBezTo>
                <a:cubicBezTo>
                  <a:pt x="655" y="6791"/>
                  <a:pt x="596" y="6850"/>
                  <a:pt x="538" y="6909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12700">
            <a:miter lim="400000"/>
          </a:ln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3" name="Freeform: Shape 8">
            <a:extLst>
              <a:ext uri="{FF2B5EF4-FFF2-40B4-BE49-F238E27FC236}">
                <a16:creationId xmlns:a16="http://schemas.microsoft.com/office/drawing/2014/main" id="{0AF4142F-9662-4A5D-B505-7B7F9886B7C5}"/>
              </a:ext>
            </a:extLst>
          </p:cNvPr>
          <p:cNvSpPr/>
          <p:nvPr/>
        </p:nvSpPr>
        <p:spPr>
          <a:xfrm>
            <a:off x="7039330" y="3841973"/>
            <a:ext cx="780929" cy="7809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06" h="19806" extrusionOk="0">
                <a:moveTo>
                  <a:pt x="11898" y="19600"/>
                </a:moveTo>
                <a:cubicBezTo>
                  <a:pt x="6542" y="20703"/>
                  <a:pt x="1307" y="17254"/>
                  <a:pt x="205" y="11898"/>
                </a:cubicBezTo>
                <a:cubicBezTo>
                  <a:pt x="-897" y="6542"/>
                  <a:pt x="2551" y="1307"/>
                  <a:pt x="7908" y="205"/>
                </a:cubicBezTo>
                <a:cubicBezTo>
                  <a:pt x="13261" y="-897"/>
                  <a:pt x="18494" y="2548"/>
                  <a:pt x="19599" y="7899"/>
                </a:cubicBezTo>
                <a:cubicBezTo>
                  <a:pt x="19600" y="7902"/>
                  <a:pt x="19600" y="7905"/>
                  <a:pt x="19600" y="7907"/>
                </a:cubicBezTo>
                <a:cubicBezTo>
                  <a:pt x="20703" y="13263"/>
                  <a:pt x="17254" y="18499"/>
                  <a:pt x="11898" y="19600"/>
                </a:cubicBezTo>
                <a:close/>
              </a:path>
            </a:pathLst>
          </a:custGeom>
          <a:solidFill>
            <a:srgbClr val="FF66CC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6" name="Freeform: Shape 11">
            <a:extLst>
              <a:ext uri="{FF2B5EF4-FFF2-40B4-BE49-F238E27FC236}">
                <a16:creationId xmlns:a16="http://schemas.microsoft.com/office/drawing/2014/main" id="{E98CE382-933D-4335-BA08-A427CA17F73B}"/>
              </a:ext>
            </a:extLst>
          </p:cNvPr>
          <p:cNvSpPr/>
          <p:nvPr/>
        </p:nvSpPr>
        <p:spPr>
          <a:xfrm>
            <a:off x="6372043" y="4988959"/>
            <a:ext cx="780959" cy="7809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07" h="19806" extrusionOk="0">
                <a:moveTo>
                  <a:pt x="7908" y="205"/>
                </a:moveTo>
                <a:cubicBezTo>
                  <a:pt x="13264" y="-897"/>
                  <a:pt x="18500" y="2551"/>
                  <a:pt x="19602" y="7907"/>
                </a:cubicBezTo>
                <a:cubicBezTo>
                  <a:pt x="20703" y="13264"/>
                  <a:pt x="17254" y="18499"/>
                  <a:pt x="11899" y="19601"/>
                </a:cubicBezTo>
                <a:cubicBezTo>
                  <a:pt x="6545" y="20703"/>
                  <a:pt x="1312" y="17258"/>
                  <a:pt x="207" y="11907"/>
                </a:cubicBezTo>
                <a:cubicBezTo>
                  <a:pt x="206" y="11904"/>
                  <a:pt x="206" y="11901"/>
                  <a:pt x="205" y="11898"/>
                </a:cubicBezTo>
                <a:cubicBezTo>
                  <a:pt x="-897" y="6542"/>
                  <a:pt x="2552" y="1307"/>
                  <a:pt x="7908" y="20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19" name="Freeform: Shape 20">
            <a:extLst>
              <a:ext uri="{FF2B5EF4-FFF2-40B4-BE49-F238E27FC236}">
                <a16:creationId xmlns:a16="http://schemas.microsoft.com/office/drawing/2014/main" id="{25520ED5-1A8D-4E17-A531-C1BB94CAB2A8}"/>
              </a:ext>
            </a:extLst>
          </p:cNvPr>
          <p:cNvSpPr/>
          <p:nvPr/>
        </p:nvSpPr>
        <p:spPr>
          <a:xfrm>
            <a:off x="4358870" y="3841978"/>
            <a:ext cx="780959" cy="780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07" h="19807" extrusionOk="0">
                <a:moveTo>
                  <a:pt x="11898" y="19602"/>
                </a:moveTo>
                <a:cubicBezTo>
                  <a:pt x="6542" y="20704"/>
                  <a:pt x="1306" y="17256"/>
                  <a:pt x="204" y="11899"/>
                </a:cubicBezTo>
                <a:cubicBezTo>
                  <a:pt x="-897" y="6542"/>
                  <a:pt x="2552" y="1307"/>
                  <a:pt x="7907" y="205"/>
                </a:cubicBezTo>
                <a:cubicBezTo>
                  <a:pt x="13261" y="-896"/>
                  <a:pt x="18494" y="2549"/>
                  <a:pt x="19599" y="7900"/>
                </a:cubicBezTo>
                <a:cubicBezTo>
                  <a:pt x="19600" y="7903"/>
                  <a:pt x="19600" y="7905"/>
                  <a:pt x="19601" y="7908"/>
                </a:cubicBezTo>
                <a:cubicBezTo>
                  <a:pt x="20703" y="13264"/>
                  <a:pt x="17254" y="18500"/>
                  <a:pt x="11898" y="19602"/>
                </a:cubicBezTo>
                <a:close/>
              </a:path>
            </a:pathLst>
          </a:custGeom>
          <a:solidFill>
            <a:srgbClr val="397A2E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2" name="Freeform: Shape 5">
            <a:extLst>
              <a:ext uri="{FF2B5EF4-FFF2-40B4-BE49-F238E27FC236}">
                <a16:creationId xmlns:a16="http://schemas.microsoft.com/office/drawing/2014/main" id="{50B1F8C4-B863-4E87-9926-7582F1C86C78}"/>
              </a:ext>
            </a:extLst>
          </p:cNvPr>
          <p:cNvSpPr/>
          <p:nvPr/>
        </p:nvSpPr>
        <p:spPr>
          <a:xfrm>
            <a:off x="6360731" y="2714733"/>
            <a:ext cx="780937" cy="780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07" h="19807" extrusionOk="0">
                <a:moveTo>
                  <a:pt x="7907" y="205"/>
                </a:moveTo>
                <a:cubicBezTo>
                  <a:pt x="13264" y="-897"/>
                  <a:pt x="18498" y="2551"/>
                  <a:pt x="19601" y="7908"/>
                </a:cubicBezTo>
                <a:cubicBezTo>
                  <a:pt x="20703" y="13264"/>
                  <a:pt x="17254" y="18500"/>
                  <a:pt x="11898" y="19602"/>
                </a:cubicBezTo>
                <a:cubicBezTo>
                  <a:pt x="6545" y="20703"/>
                  <a:pt x="1312" y="17258"/>
                  <a:pt x="206" y="11907"/>
                </a:cubicBezTo>
                <a:cubicBezTo>
                  <a:pt x="206" y="11904"/>
                  <a:pt x="205" y="11901"/>
                  <a:pt x="204" y="11899"/>
                </a:cubicBezTo>
                <a:cubicBezTo>
                  <a:pt x="-897" y="6542"/>
                  <a:pt x="2551" y="1307"/>
                  <a:pt x="7907" y="205"/>
                </a:cubicBezTo>
                <a:close/>
              </a:path>
            </a:pathLst>
          </a:custGeom>
          <a:solidFill>
            <a:srgbClr val="D08AC6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5" name="Freeform: Shape 14">
            <a:extLst>
              <a:ext uri="{FF2B5EF4-FFF2-40B4-BE49-F238E27FC236}">
                <a16:creationId xmlns:a16="http://schemas.microsoft.com/office/drawing/2014/main" id="{B5CB13CE-9CA4-40D8-8A68-93FBDDBB5CAD}"/>
              </a:ext>
            </a:extLst>
          </p:cNvPr>
          <p:cNvSpPr/>
          <p:nvPr/>
        </p:nvSpPr>
        <p:spPr>
          <a:xfrm>
            <a:off x="5037467" y="4988961"/>
            <a:ext cx="780929" cy="7809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06" h="19807" extrusionOk="0">
                <a:moveTo>
                  <a:pt x="7908" y="205"/>
                </a:moveTo>
                <a:cubicBezTo>
                  <a:pt x="13264" y="-897"/>
                  <a:pt x="18499" y="2552"/>
                  <a:pt x="19601" y="7908"/>
                </a:cubicBezTo>
                <a:cubicBezTo>
                  <a:pt x="20703" y="13265"/>
                  <a:pt x="17255" y="18500"/>
                  <a:pt x="11899" y="19602"/>
                </a:cubicBezTo>
                <a:cubicBezTo>
                  <a:pt x="6545" y="20703"/>
                  <a:pt x="1313" y="17258"/>
                  <a:pt x="207" y="11907"/>
                </a:cubicBezTo>
                <a:cubicBezTo>
                  <a:pt x="207" y="11904"/>
                  <a:pt x="206" y="11901"/>
                  <a:pt x="206" y="11899"/>
                </a:cubicBezTo>
                <a:cubicBezTo>
                  <a:pt x="-897" y="6543"/>
                  <a:pt x="2552" y="1307"/>
                  <a:pt x="7908" y="205"/>
                </a:cubicBezTo>
                <a:close/>
              </a:path>
            </a:pathLst>
          </a:custGeom>
          <a:solidFill>
            <a:srgbClr val="089BEC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28" name="Freeform: Shape 17">
            <a:extLst>
              <a:ext uri="{FF2B5EF4-FFF2-40B4-BE49-F238E27FC236}">
                <a16:creationId xmlns:a16="http://schemas.microsoft.com/office/drawing/2014/main" id="{176C1830-1CD1-4230-854D-83E87115670D}"/>
              </a:ext>
            </a:extLst>
          </p:cNvPr>
          <p:cNvSpPr/>
          <p:nvPr/>
        </p:nvSpPr>
        <p:spPr>
          <a:xfrm>
            <a:off x="5026159" y="2714723"/>
            <a:ext cx="780941" cy="7809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06" h="19807" extrusionOk="0">
                <a:moveTo>
                  <a:pt x="11898" y="19602"/>
                </a:moveTo>
                <a:cubicBezTo>
                  <a:pt x="6542" y="20703"/>
                  <a:pt x="1307" y="17255"/>
                  <a:pt x="205" y="11898"/>
                </a:cubicBezTo>
                <a:cubicBezTo>
                  <a:pt x="-897" y="6542"/>
                  <a:pt x="2552" y="1307"/>
                  <a:pt x="7908" y="205"/>
                </a:cubicBezTo>
                <a:cubicBezTo>
                  <a:pt x="13261" y="-897"/>
                  <a:pt x="18494" y="2548"/>
                  <a:pt x="19599" y="7899"/>
                </a:cubicBezTo>
                <a:cubicBezTo>
                  <a:pt x="19600" y="7902"/>
                  <a:pt x="19600" y="7904"/>
                  <a:pt x="19601" y="7908"/>
                </a:cubicBezTo>
                <a:cubicBezTo>
                  <a:pt x="20703" y="13264"/>
                  <a:pt x="17254" y="18500"/>
                  <a:pt x="11898" y="19602"/>
                </a:cubicBezTo>
                <a:close/>
              </a:path>
            </a:pathLst>
          </a:custGeom>
          <a:solidFill>
            <a:srgbClr val="45D2D9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sz="2400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grpSp>
        <p:nvGrpSpPr>
          <p:cNvPr id="30" name="Group 28">
            <a:extLst>
              <a:ext uri="{FF2B5EF4-FFF2-40B4-BE49-F238E27FC236}">
                <a16:creationId xmlns:a16="http://schemas.microsoft.com/office/drawing/2014/main" id="{30AF58B3-8A66-457A-96FB-9EDAF0948FA3}"/>
              </a:ext>
            </a:extLst>
          </p:cNvPr>
          <p:cNvGrpSpPr/>
          <p:nvPr/>
        </p:nvGrpSpPr>
        <p:grpSpPr>
          <a:xfrm>
            <a:off x="7141668" y="2684417"/>
            <a:ext cx="2497612" cy="866137"/>
            <a:chOff x="7645890" y="3344328"/>
            <a:chExt cx="2122517" cy="866137"/>
          </a:xfrm>
        </p:grpSpPr>
        <p:sp>
          <p:nvSpPr>
            <p:cNvPr id="31" name="TextBox 29">
              <a:extLst>
                <a:ext uri="{FF2B5EF4-FFF2-40B4-BE49-F238E27FC236}">
                  <a16:creationId xmlns:a16="http://schemas.microsoft.com/office/drawing/2014/main" id="{3EDE51C8-2196-4B3B-A24A-ABDC03811C1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344328"/>
              <a:ext cx="1301593" cy="309958"/>
            </a:xfrm>
            <a:prstGeom prst="rect">
              <a:avLst/>
            </a:prstGeom>
            <a:noFill/>
          </p:spPr>
          <p:txBody>
            <a:bodyPr wrap="none" lIns="480000" tIns="62400" rIns="120000" bIns="62400">
              <a:normAutofit fontScale="77500" lnSpcReduction="20000"/>
            </a:bodyPr>
            <a:lstStyle/>
            <a:p>
              <a:pPr algn="l" latinLnBrk="0"/>
              <a:r>
                <a:rPr lang="zh-CN" altLang="en-US" sz="18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32" name="TextBox 30">
              <a:extLst>
                <a:ext uri="{FF2B5EF4-FFF2-40B4-BE49-F238E27FC236}">
                  <a16:creationId xmlns:a16="http://schemas.microsoft.com/office/drawing/2014/main" id="{76937609-6837-4889-879A-BD9F6CBECED7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654286"/>
              <a:ext cx="2122517" cy="556179"/>
            </a:xfrm>
            <a:prstGeom prst="rect">
              <a:avLst/>
            </a:prstGeom>
            <a:noFill/>
          </p:spPr>
          <p:txBody>
            <a:bodyPr wrap="square" lIns="480000" tIns="62400" rIns="120000" bIns="62400">
              <a:normAutofit fontScale="925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1333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（建议使用主题字体）</a:t>
              </a:r>
            </a:p>
          </p:txBody>
        </p:sp>
      </p:grpSp>
      <p:grpSp>
        <p:nvGrpSpPr>
          <p:cNvPr id="33" name="Group 31">
            <a:extLst>
              <a:ext uri="{FF2B5EF4-FFF2-40B4-BE49-F238E27FC236}">
                <a16:creationId xmlns:a16="http://schemas.microsoft.com/office/drawing/2014/main" id="{62FC7C97-6163-495F-BD5E-8860FF5F9130}"/>
              </a:ext>
            </a:extLst>
          </p:cNvPr>
          <p:cNvGrpSpPr/>
          <p:nvPr/>
        </p:nvGrpSpPr>
        <p:grpSpPr>
          <a:xfrm>
            <a:off x="2636242" y="2684417"/>
            <a:ext cx="2389919" cy="866137"/>
            <a:chOff x="2378292" y="4060687"/>
            <a:chExt cx="2389919" cy="866137"/>
          </a:xfrm>
        </p:grpSpPr>
        <p:sp>
          <p:nvSpPr>
            <p:cNvPr id="34" name="TextBox 32">
              <a:extLst>
                <a:ext uri="{FF2B5EF4-FFF2-40B4-BE49-F238E27FC236}">
                  <a16:creationId xmlns:a16="http://schemas.microsoft.com/office/drawing/2014/main" id="{AE3D1054-7320-4053-9CC3-56AB9DB1999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236598" y="4060687"/>
              <a:ext cx="1531613" cy="309958"/>
            </a:xfrm>
            <a:prstGeom prst="rect">
              <a:avLst/>
            </a:prstGeom>
            <a:noFill/>
          </p:spPr>
          <p:txBody>
            <a:bodyPr wrap="none" lIns="120000" tIns="62400" rIns="480000" bIns="62400">
              <a:normAutofit fontScale="77500" lnSpcReduction="20000"/>
            </a:bodyPr>
            <a:lstStyle/>
            <a:p>
              <a:pPr algn="r" latinLnBrk="0"/>
              <a:r>
                <a:rPr lang="zh-CN" altLang="en-US" sz="18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35" name="TextBox 33">
              <a:extLst>
                <a:ext uri="{FF2B5EF4-FFF2-40B4-BE49-F238E27FC236}">
                  <a16:creationId xmlns:a16="http://schemas.microsoft.com/office/drawing/2014/main" id="{FA90DFE1-89CB-4F33-B7EF-1A132540E39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78292" y="4370645"/>
              <a:ext cx="2389918" cy="556179"/>
            </a:xfrm>
            <a:prstGeom prst="rect">
              <a:avLst/>
            </a:prstGeom>
            <a:noFill/>
          </p:spPr>
          <p:txBody>
            <a:bodyPr wrap="square" lIns="120000" tIns="62400" rIns="480000" bIns="62400">
              <a:normAutofit fontScale="85000" lnSpcReduction="10000"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zh-CN" altLang="en-US" sz="1333" dirty="0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（建议使用主题字体）</a:t>
              </a:r>
            </a:p>
          </p:txBody>
        </p:sp>
      </p:grpSp>
      <p:grpSp>
        <p:nvGrpSpPr>
          <p:cNvPr id="36" name="Group 34">
            <a:extLst>
              <a:ext uri="{FF2B5EF4-FFF2-40B4-BE49-F238E27FC236}">
                <a16:creationId xmlns:a16="http://schemas.microsoft.com/office/drawing/2014/main" id="{033C6164-A252-42DF-BD3D-34093F7F44DB}"/>
              </a:ext>
            </a:extLst>
          </p:cNvPr>
          <p:cNvGrpSpPr/>
          <p:nvPr/>
        </p:nvGrpSpPr>
        <p:grpSpPr>
          <a:xfrm>
            <a:off x="7153002" y="4958645"/>
            <a:ext cx="2497612" cy="866137"/>
            <a:chOff x="7645890" y="3344328"/>
            <a:chExt cx="2122517" cy="866137"/>
          </a:xfrm>
        </p:grpSpPr>
        <p:sp>
          <p:nvSpPr>
            <p:cNvPr id="37" name="TextBox 35">
              <a:extLst>
                <a:ext uri="{FF2B5EF4-FFF2-40B4-BE49-F238E27FC236}">
                  <a16:creationId xmlns:a16="http://schemas.microsoft.com/office/drawing/2014/main" id="{69226527-5A94-4B0F-A11B-C0989C58E25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344328"/>
              <a:ext cx="1301593" cy="309958"/>
            </a:xfrm>
            <a:prstGeom prst="rect">
              <a:avLst/>
            </a:prstGeom>
            <a:noFill/>
          </p:spPr>
          <p:txBody>
            <a:bodyPr wrap="none" lIns="480000" tIns="62400" rIns="120000" bIns="62400">
              <a:normAutofit fontScale="77500" lnSpcReduction="20000"/>
            </a:bodyPr>
            <a:lstStyle/>
            <a:p>
              <a:pPr algn="l" latinLnBrk="0"/>
              <a:r>
                <a:rPr lang="zh-CN" altLang="en-US" sz="18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38" name="TextBox 36">
              <a:extLst>
                <a:ext uri="{FF2B5EF4-FFF2-40B4-BE49-F238E27FC236}">
                  <a16:creationId xmlns:a16="http://schemas.microsoft.com/office/drawing/2014/main" id="{53EB766B-62A9-4E00-B51A-E93A863CAB1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654286"/>
              <a:ext cx="2122517" cy="556179"/>
            </a:xfrm>
            <a:prstGeom prst="rect">
              <a:avLst/>
            </a:prstGeom>
            <a:noFill/>
          </p:spPr>
          <p:txBody>
            <a:bodyPr wrap="square" lIns="480000" tIns="62400" rIns="120000" bIns="62400">
              <a:normAutofit fontScale="925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1333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（建议使用主题字体）</a:t>
              </a:r>
            </a:p>
          </p:txBody>
        </p:sp>
      </p:grpSp>
      <p:grpSp>
        <p:nvGrpSpPr>
          <p:cNvPr id="39" name="Group 37">
            <a:extLst>
              <a:ext uri="{FF2B5EF4-FFF2-40B4-BE49-F238E27FC236}">
                <a16:creationId xmlns:a16="http://schemas.microsoft.com/office/drawing/2014/main" id="{8BBF1BF3-EE62-4F20-917B-B84C10356DAA}"/>
              </a:ext>
            </a:extLst>
          </p:cNvPr>
          <p:cNvGrpSpPr/>
          <p:nvPr/>
        </p:nvGrpSpPr>
        <p:grpSpPr>
          <a:xfrm>
            <a:off x="2647550" y="4958645"/>
            <a:ext cx="2389919" cy="866137"/>
            <a:chOff x="2378292" y="4060687"/>
            <a:chExt cx="2389919" cy="866137"/>
          </a:xfrm>
        </p:grpSpPr>
        <p:sp>
          <p:nvSpPr>
            <p:cNvPr id="40" name="TextBox 38">
              <a:extLst>
                <a:ext uri="{FF2B5EF4-FFF2-40B4-BE49-F238E27FC236}">
                  <a16:creationId xmlns:a16="http://schemas.microsoft.com/office/drawing/2014/main" id="{CAC8241E-593F-4BF8-B612-2D993640332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236598" y="4060687"/>
              <a:ext cx="1531613" cy="309958"/>
            </a:xfrm>
            <a:prstGeom prst="rect">
              <a:avLst/>
            </a:prstGeom>
            <a:noFill/>
          </p:spPr>
          <p:txBody>
            <a:bodyPr wrap="none" lIns="120000" tIns="62400" rIns="480000" bIns="62400">
              <a:normAutofit fontScale="77500" lnSpcReduction="20000"/>
            </a:bodyPr>
            <a:lstStyle/>
            <a:p>
              <a:pPr algn="r" latinLnBrk="0"/>
              <a:r>
                <a:rPr lang="zh-CN" altLang="en-US" sz="18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41" name="TextBox 51">
              <a:extLst>
                <a:ext uri="{FF2B5EF4-FFF2-40B4-BE49-F238E27FC236}">
                  <a16:creationId xmlns:a16="http://schemas.microsoft.com/office/drawing/2014/main" id="{4B83FA35-DABB-4C89-96B4-3E2BD0B6661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78292" y="4370645"/>
              <a:ext cx="2389918" cy="556179"/>
            </a:xfrm>
            <a:prstGeom prst="rect">
              <a:avLst/>
            </a:prstGeom>
            <a:noFill/>
          </p:spPr>
          <p:txBody>
            <a:bodyPr wrap="square" lIns="120000" tIns="62400" rIns="480000" bIns="62400">
              <a:normAutofit fontScale="85000" lnSpcReduction="10000"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zh-CN" altLang="en-US" sz="1333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（建议使用主题字体）</a:t>
              </a:r>
            </a:p>
          </p:txBody>
        </p:sp>
      </p:grpSp>
      <p:grpSp>
        <p:nvGrpSpPr>
          <p:cNvPr id="42" name="Group 52">
            <a:extLst>
              <a:ext uri="{FF2B5EF4-FFF2-40B4-BE49-F238E27FC236}">
                <a16:creationId xmlns:a16="http://schemas.microsoft.com/office/drawing/2014/main" id="{C4F41F41-B8C7-425B-A13D-A39E6BB05DCD}"/>
              </a:ext>
            </a:extLst>
          </p:cNvPr>
          <p:cNvGrpSpPr/>
          <p:nvPr/>
        </p:nvGrpSpPr>
        <p:grpSpPr>
          <a:xfrm>
            <a:off x="7820259" y="3811662"/>
            <a:ext cx="2497612" cy="866137"/>
            <a:chOff x="7645890" y="3344328"/>
            <a:chExt cx="2122517" cy="866137"/>
          </a:xfrm>
        </p:grpSpPr>
        <p:sp>
          <p:nvSpPr>
            <p:cNvPr id="43" name="TextBox 53">
              <a:extLst>
                <a:ext uri="{FF2B5EF4-FFF2-40B4-BE49-F238E27FC236}">
                  <a16:creationId xmlns:a16="http://schemas.microsoft.com/office/drawing/2014/main" id="{50138A5D-01EF-4537-B2C7-AF207DF1066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344328"/>
              <a:ext cx="1301593" cy="309958"/>
            </a:xfrm>
            <a:prstGeom prst="rect">
              <a:avLst/>
            </a:prstGeom>
            <a:noFill/>
          </p:spPr>
          <p:txBody>
            <a:bodyPr wrap="none" lIns="480000" tIns="62400" rIns="120000" bIns="62400">
              <a:normAutofit fontScale="77500" lnSpcReduction="20000"/>
            </a:bodyPr>
            <a:lstStyle/>
            <a:p>
              <a:pPr algn="l" latinLnBrk="0"/>
              <a:r>
                <a:rPr lang="zh-CN" altLang="en-US" sz="18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44" name="TextBox 54">
              <a:extLst>
                <a:ext uri="{FF2B5EF4-FFF2-40B4-BE49-F238E27FC236}">
                  <a16:creationId xmlns:a16="http://schemas.microsoft.com/office/drawing/2014/main" id="{996BAC78-210F-4BF1-A76E-4F5F71944FAE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645890" y="3654286"/>
              <a:ext cx="2122517" cy="556179"/>
            </a:xfrm>
            <a:prstGeom prst="rect">
              <a:avLst/>
            </a:prstGeom>
            <a:noFill/>
          </p:spPr>
          <p:txBody>
            <a:bodyPr wrap="square" lIns="480000" tIns="62400" rIns="120000" bIns="62400">
              <a:normAutofit fontScale="92500"/>
            </a:bodyPr>
            <a:lstStyle/>
            <a:p>
              <a:pPr algn="l" latinLnBrk="0">
                <a:lnSpc>
                  <a:spcPct val="120000"/>
                </a:lnSpc>
              </a:pPr>
              <a:r>
                <a:rPr lang="zh-CN" altLang="en-US" sz="1333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（建议使用主题字体）</a:t>
              </a:r>
            </a:p>
          </p:txBody>
        </p:sp>
      </p:grpSp>
      <p:grpSp>
        <p:nvGrpSpPr>
          <p:cNvPr id="45" name="Group 55">
            <a:extLst>
              <a:ext uri="{FF2B5EF4-FFF2-40B4-BE49-F238E27FC236}">
                <a16:creationId xmlns:a16="http://schemas.microsoft.com/office/drawing/2014/main" id="{B9A5AFCF-EBF9-4C74-A20C-8F1E690E9F2F}"/>
              </a:ext>
            </a:extLst>
          </p:cNvPr>
          <p:cNvGrpSpPr/>
          <p:nvPr/>
        </p:nvGrpSpPr>
        <p:grpSpPr>
          <a:xfrm>
            <a:off x="1968952" y="3811662"/>
            <a:ext cx="2389919" cy="866137"/>
            <a:chOff x="2378292" y="4060687"/>
            <a:chExt cx="2389919" cy="866137"/>
          </a:xfrm>
        </p:grpSpPr>
        <p:sp>
          <p:nvSpPr>
            <p:cNvPr id="46" name="TextBox 56">
              <a:extLst>
                <a:ext uri="{FF2B5EF4-FFF2-40B4-BE49-F238E27FC236}">
                  <a16:creationId xmlns:a16="http://schemas.microsoft.com/office/drawing/2014/main" id="{3C66E8E6-D859-4F18-A46E-F79B32AD2FE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3236598" y="4060687"/>
              <a:ext cx="1531613" cy="309958"/>
            </a:xfrm>
            <a:prstGeom prst="rect">
              <a:avLst/>
            </a:prstGeom>
            <a:noFill/>
          </p:spPr>
          <p:txBody>
            <a:bodyPr wrap="none" lIns="120000" tIns="62400" rIns="480000" bIns="62400">
              <a:normAutofit fontScale="77500" lnSpcReduction="20000"/>
            </a:bodyPr>
            <a:lstStyle/>
            <a:p>
              <a:pPr algn="r" latinLnBrk="0"/>
              <a:r>
                <a:rPr lang="zh-CN" altLang="en-US" sz="1867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标题文本预设</a:t>
              </a:r>
            </a:p>
          </p:txBody>
        </p:sp>
        <p:sp>
          <p:nvSpPr>
            <p:cNvPr id="47" name="TextBox 57">
              <a:extLst>
                <a:ext uri="{FF2B5EF4-FFF2-40B4-BE49-F238E27FC236}">
                  <a16:creationId xmlns:a16="http://schemas.microsoft.com/office/drawing/2014/main" id="{AC889712-EFF8-416D-AB5F-4F19D75821D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378292" y="4370645"/>
              <a:ext cx="2389918" cy="556179"/>
            </a:xfrm>
            <a:prstGeom prst="rect">
              <a:avLst/>
            </a:prstGeom>
            <a:noFill/>
          </p:spPr>
          <p:txBody>
            <a:bodyPr wrap="square" lIns="120000" tIns="62400" rIns="480000" bIns="62400">
              <a:normAutofit fontScale="85000" lnSpcReduction="10000"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zh-CN" altLang="en-US" sz="1333"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此部分内容作为文字排版占位显示 （建议使用主题字体）</a:t>
              </a:r>
            </a:p>
          </p:txBody>
        </p:sp>
      </p:grpSp>
      <p:sp>
        <p:nvSpPr>
          <p:cNvPr id="48" name="文本框 47">
            <a:extLst>
              <a:ext uri="{FF2B5EF4-FFF2-40B4-BE49-F238E27FC236}">
                <a16:creationId xmlns:a16="http://schemas.microsoft.com/office/drawing/2014/main" id="{4B4EC7F8-D0EB-4302-BD1A-69E8419F10F8}"/>
              </a:ext>
            </a:extLst>
          </p:cNvPr>
          <p:cNvSpPr txBox="1"/>
          <p:nvPr/>
        </p:nvSpPr>
        <p:spPr>
          <a:xfrm>
            <a:off x="5256544" y="2939666"/>
            <a:ext cx="34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1</a:t>
            </a:r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D6627252-F0DD-4B0F-B7B5-BF0645EC551C}"/>
              </a:ext>
            </a:extLst>
          </p:cNvPr>
          <p:cNvSpPr txBox="1"/>
          <p:nvPr/>
        </p:nvSpPr>
        <p:spPr>
          <a:xfrm>
            <a:off x="5266365" y="5243684"/>
            <a:ext cx="34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5</a:t>
            </a:r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12570A6B-30AE-438C-A043-D7D6AA7C6B5E}"/>
              </a:ext>
            </a:extLst>
          </p:cNvPr>
          <p:cNvSpPr txBox="1"/>
          <p:nvPr/>
        </p:nvSpPr>
        <p:spPr>
          <a:xfrm>
            <a:off x="6589575" y="5243684"/>
            <a:ext cx="34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4</a:t>
            </a:r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3B553769-10D2-4130-AAFA-4C4ECA5CF5EA}"/>
              </a:ext>
            </a:extLst>
          </p:cNvPr>
          <p:cNvSpPr txBox="1"/>
          <p:nvPr/>
        </p:nvSpPr>
        <p:spPr>
          <a:xfrm>
            <a:off x="4577949" y="4073009"/>
            <a:ext cx="34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6</a:t>
            </a:r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F1E76B57-07FA-41E9-8744-726F7B9DDC33}"/>
              </a:ext>
            </a:extLst>
          </p:cNvPr>
          <p:cNvSpPr txBox="1"/>
          <p:nvPr/>
        </p:nvSpPr>
        <p:spPr>
          <a:xfrm>
            <a:off x="7258407" y="4073009"/>
            <a:ext cx="34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3</a:t>
            </a:r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F7CB0C11-84A8-427D-B6BC-FCC752928C92}"/>
              </a:ext>
            </a:extLst>
          </p:cNvPr>
          <p:cNvSpPr txBox="1"/>
          <p:nvPr/>
        </p:nvSpPr>
        <p:spPr>
          <a:xfrm>
            <a:off x="6591135" y="2939666"/>
            <a:ext cx="342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思源黑体 CN Heavy" panose="020B0A00000000000000" pitchFamily="34" charset="-122"/>
                <a:ea typeface="思源黑体 CN Heavy" panose="020B0A00000000000000" pitchFamily="34" charset="-122"/>
              </a:rPr>
              <a:t>2</a:t>
            </a:r>
            <a:endParaRPr lang="zh-CN" altLang="en-US">
              <a:latin typeface="思源黑体 CN Heavy" panose="020B0A00000000000000" pitchFamily="34" charset="-122"/>
              <a:ea typeface="思源黑体 CN Heavy" panose="020B0A00000000000000" pitchFamily="34" charset="-122"/>
            </a:endParaRPr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607999BB-2C8F-4BD5-8FE7-6CB188F99BD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868AAE94-1F4F-4D89-8E46-9EAE40EFEA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F918A6D8-6BF5-44DA-A994-62D4859CB84D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直角三角形 57">
            <a:extLst>
              <a:ext uri="{FF2B5EF4-FFF2-40B4-BE49-F238E27FC236}">
                <a16:creationId xmlns:a16="http://schemas.microsoft.com/office/drawing/2014/main" id="{7C4970FA-443A-45D4-BE8B-05851D314BBB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38170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660E28-70A3-4EDC-977C-356C51F5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AD5B50E-7DBB-4F60-B015-F8AA439A0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8"/>
            <a:ext cx="12192000" cy="6853382"/>
          </a:xfrm>
        </p:spPr>
      </p:pic>
      <p:grpSp>
        <p:nvGrpSpPr>
          <p:cNvPr id="6" name="组合 1">
            <a:extLst>
              <a:ext uri="{FF2B5EF4-FFF2-40B4-BE49-F238E27FC236}">
                <a16:creationId xmlns:a16="http://schemas.microsoft.com/office/drawing/2014/main" id="{01C29B7A-D287-4B7B-A40D-617F0FAE62DE}"/>
              </a:ext>
            </a:extLst>
          </p:cNvPr>
          <p:cNvGrpSpPr/>
          <p:nvPr/>
        </p:nvGrpSpPr>
        <p:grpSpPr>
          <a:xfrm>
            <a:off x="1235075" y="1848677"/>
            <a:ext cx="1443121" cy="1503296"/>
            <a:chOff x="700676" y="1624335"/>
            <a:chExt cx="1082675" cy="1127124"/>
          </a:xfrm>
          <a:solidFill>
            <a:srgbClr val="92D050"/>
          </a:solidFill>
        </p:grpSpPr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18DE4AB1-5180-43DC-B05C-6D38418F402C}"/>
                </a:ext>
              </a:extLst>
            </p:cNvPr>
            <p:cNvSpPr/>
            <p:nvPr/>
          </p:nvSpPr>
          <p:spPr bwMode="auto">
            <a:xfrm>
              <a:off x="700676" y="1624335"/>
              <a:ext cx="1082675" cy="603250"/>
            </a:xfrm>
            <a:custGeom>
              <a:avLst/>
              <a:gdLst>
                <a:gd name="T0" fmla="*/ 0 w 682"/>
                <a:gd name="T1" fmla="*/ 191 h 380"/>
                <a:gd name="T2" fmla="*/ 340 w 682"/>
                <a:gd name="T3" fmla="*/ 380 h 380"/>
                <a:gd name="T4" fmla="*/ 682 w 682"/>
                <a:gd name="T5" fmla="*/ 191 h 380"/>
                <a:gd name="T6" fmla="*/ 340 w 682"/>
                <a:gd name="T7" fmla="*/ 0 h 380"/>
                <a:gd name="T8" fmla="*/ 0 w 682"/>
                <a:gd name="T9" fmla="*/ 191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2" h="380">
                  <a:moveTo>
                    <a:pt x="0" y="191"/>
                  </a:moveTo>
                  <a:lnTo>
                    <a:pt x="340" y="380"/>
                  </a:lnTo>
                  <a:lnTo>
                    <a:pt x="682" y="191"/>
                  </a:lnTo>
                  <a:lnTo>
                    <a:pt x="340" y="0"/>
                  </a:lnTo>
                  <a:lnTo>
                    <a:pt x="0" y="191"/>
                  </a:lnTo>
                  <a:close/>
                </a:path>
              </a:pathLst>
            </a:cu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8" name="Freeform 19">
              <a:extLst>
                <a:ext uri="{FF2B5EF4-FFF2-40B4-BE49-F238E27FC236}">
                  <a16:creationId xmlns:a16="http://schemas.microsoft.com/office/drawing/2014/main" id="{81162C5F-7609-43D6-A03C-CC2911BF01D6}"/>
                </a:ext>
              </a:extLst>
            </p:cNvPr>
            <p:cNvSpPr/>
            <p:nvPr/>
          </p:nvSpPr>
          <p:spPr bwMode="auto">
            <a:xfrm>
              <a:off x="700676" y="1927547"/>
              <a:ext cx="539750" cy="823912"/>
            </a:xfrm>
            <a:custGeom>
              <a:avLst/>
              <a:gdLst>
                <a:gd name="T0" fmla="*/ 0 w 340"/>
                <a:gd name="T1" fmla="*/ 0 h 519"/>
                <a:gd name="T2" fmla="*/ 0 w 340"/>
                <a:gd name="T3" fmla="*/ 332 h 519"/>
                <a:gd name="T4" fmla="*/ 340 w 340"/>
                <a:gd name="T5" fmla="*/ 519 h 519"/>
                <a:gd name="T6" fmla="*/ 340 w 340"/>
                <a:gd name="T7" fmla="*/ 189 h 519"/>
                <a:gd name="T8" fmla="*/ 0 w 340"/>
                <a:gd name="T9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519">
                  <a:moveTo>
                    <a:pt x="0" y="0"/>
                  </a:moveTo>
                  <a:lnTo>
                    <a:pt x="0" y="332"/>
                  </a:lnTo>
                  <a:lnTo>
                    <a:pt x="340" y="519"/>
                  </a:lnTo>
                  <a:lnTo>
                    <a:pt x="340" y="1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9" name="Freeform 20">
              <a:extLst>
                <a:ext uri="{FF2B5EF4-FFF2-40B4-BE49-F238E27FC236}">
                  <a16:creationId xmlns:a16="http://schemas.microsoft.com/office/drawing/2014/main" id="{E3968AA1-31C3-4D88-9008-A15574F2DB56}"/>
                </a:ext>
              </a:extLst>
            </p:cNvPr>
            <p:cNvSpPr/>
            <p:nvPr/>
          </p:nvSpPr>
          <p:spPr bwMode="auto">
            <a:xfrm>
              <a:off x="1240426" y="1927547"/>
              <a:ext cx="542925" cy="823912"/>
            </a:xfrm>
            <a:custGeom>
              <a:avLst/>
              <a:gdLst>
                <a:gd name="T0" fmla="*/ 0 w 342"/>
                <a:gd name="T1" fmla="*/ 189 h 519"/>
                <a:gd name="T2" fmla="*/ 0 w 342"/>
                <a:gd name="T3" fmla="*/ 519 h 519"/>
                <a:gd name="T4" fmla="*/ 0 w 342"/>
                <a:gd name="T5" fmla="*/ 519 h 519"/>
                <a:gd name="T6" fmla="*/ 342 w 342"/>
                <a:gd name="T7" fmla="*/ 338 h 519"/>
                <a:gd name="T8" fmla="*/ 342 w 342"/>
                <a:gd name="T9" fmla="*/ 0 h 519"/>
                <a:gd name="T10" fmla="*/ 0 w 342"/>
                <a:gd name="T11" fmla="*/ 18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519">
                  <a:moveTo>
                    <a:pt x="0" y="189"/>
                  </a:moveTo>
                  <a:lnTo>
                    <a:pt x="0" y="519"/>
                  </a:lnTo>
                  <a:lnTo>
                    <a:pt x="0" y="519"/>
                  </a:lnTo>
                  <a:lnTo>
                    <a:pt x="342" y="338"/>
                  </a:lnTo>
                  <a:lnTo>
                    <a:pt x="342" y="0"/>
                  </a:lnTo>
                  <a:lnTo>
                    <a:pt x="0" y="189"/>
                  </a:ln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B13B06F-6EF3-4C99-9E1C-8EC4C3DE9B65}"/>
              </a:ext>
            </a:extLst>
          </p:cNvPr>
          <p:cNvGrpSpPr/>
          <p:nvPr/>
        </p:nvGrpSpPr>
        <p:grpSpPr>
          <a:xfrm>
            <a:off x="1235075" y="3036494"/>
            <a:ext cx="1443121" cy="1101007"/>
            <a:chOff x="700676" y="2514922"/>
            <a:chExt cx="1082675" cy="825500"/>
          </a:xfrm>
          <a:solidFill>
            <a:schemeClr val="accent2"/>
          </a:solidFill>
        </p:grpSpPr>
        <p:sp>
          <p:nvSpPr>
            <p:cNvPr id="11" name="Freeform 21">
              <a:extLst>
                <a:ext uri="{FF2B5EF4-FFF2-40B4-BE49-F238E27FC236}">
                  <a16:creationId xmlns:a16="http://schemas.microsoft.com/office/drawing/2014/main" id="{2A8E1A25-F0FF-4146-B0E9-F7DBD0BEDEA6}"/>
                </a:ext>
              </a:extLst>
            </p:cNvPr>
            <p:cNvSpPr/>
            <p:nvPr/>
          </p:nvSpPr>
          <p:spPr bwMode="auto">
            <a:xfrm>
              <a:off x="700676" y="2514922"/>
              <a:ext cx="539750" cy="825500"/>
            </a:xfrm>
            <a:custGeom>
              <a:avLst/>
              <a:gdLst>
                <a:gd name="T0" fmla="*/ 0 w 340"/>
                <a:gd name="T1" fmla="*/ 0 h 520"/>
                <a:gd name="T2" fmla="*/ 0 w 340"/>
                <a:gd name="T3" fmla="*/ 332 h 520"/>
                <a:gd name="T4" fmla="*/ 340 w 340"/>
                <a:gd name="T5" fmla="*/ 520 h 520"/>
                <a:gd name="T6" fmla="*/ 340 w 340"/>
                <a:gd name="T7" fmla="*/ 190 h 520"/>
                <a:gd name="T8" fmla="*/ 0 w 340"/>
                <a:gd name="T9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520">
                  <a:moveTo>
                    <a:pt x="0" y="0"/>
                  </a:moveTo>
                  <a:lnTo>
                    <a:pt x="0" y="332"/>
                  </a:lnTo>
                  <a:lnTo>
                    <a:pt x="340" y="520"/>
                  </a:lnTo>
                  <a:lnTo>
                    <a:pt x="340" y="19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F1D09250-20C0-45CE-9B33-B037CD20F20B}"/>
                </a:ext>
              </a:extLst>
            </p:cNvPr>
            <p:cNvSpPr/>
            <p:nvPr/>
          </p:nvSpPr>
          <p:spPr bwMode="auto">
            <a:xfrm>
              <a:off x="1240426" y="2514922"/>
              <a:ext cx="542925" cy="825500"/>
            </a:xfrm>
            <a:custGeom>
              <a:avLst/>
              <a:gdLst>
                <a:gd name="T0" fmla="*/ 0 w 342"/>
                <a:gd name="T1" fmla="*/ 190 h 520"/>
                <a:gd name="T2" fmla="*/ 0 w 342"/>
                <a:gd name="T3" fmla="*/ 520 h 520"/>
                <a:gd name="T4" fmla="*/ 0 w 342"/>
                <a:gd name="T5" fmla="*/ 520 h 520"/>
                <a:gd name="T6" fmla="*/ 342 w 342"/>
                <a:gd name="T7" fmla="*/ 338 h 520"/>
                <a:gd name="T8" fmla="*/ 342 w 342"/>
                <a:gd name="T9" fmla="*/ 0 h 520"/>
                <a:gd name="T10" fmla="*/ 0 w 342"/>
                <a:gd name="T11" fmla="*/ 19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520">
                  <a:moveTo>
                    <a:pt x="0" y="190"/>
                  </a:moveTo>
                  <a:lnTo>
                    <a:pt x="0" y="520"/>
                  </a:lnTo>
                  <a:lnTo>
                    <a:pt x="0" y="520"/>
                  </a:lnTo>
                  <a:lnTo>
                    <a:pt x="342" y="338"/>
                  </a:lnTo>
                  <a:lnTo>
                    <a:pt x="342" y="0"/>
                  </a:lnTo>
                  <a:lnTo>
                    <a:pt x="0" y="19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5C4F190B-6926-4ED7-916D-160498B0ADB0}"/>
              </a:ext>
            </a:extLst>
          </p:cNvPr>
          <p:cNvGrpSpPr/>
          <p:nvPr/>
        </p:nvGrpSpPr>
        <p:grpSpPr>
          <a:xfrm>
            <a:off x="1235075" y="3822021"/>
            <a:ext cx="1443121" cy="1098889"/>
            <a:chOff x="700676" y="3103885"/>
            <a:chExt cx="1082675" cy="823912"/>
          </a:xfrm>
          <a:solidFill>
            <a:schemeClr val="accent3"/>
          </a:solidFill>
        </p:grpSpPr>
        <p:sp>
          <p:nvSpPr>
            <p:cNvPr id="14" name="Freeform 23">
              <a:extLst>
                <a:ext uri="{FF2B5EF4-FFF2-40B4-BE49-F238E27FC236}">
                  <a16:creationId xmlns:a16="http://schemas.microsoft.com/office/drawing/2014/main" id="{202930C0-515F-402A-A258-3BD7F7799AB3}"/>
                </a:ext>
              </a:extLst>
            </p:cNvPr>
            <p:cNvSpPr/>
            <p:nvPr/>
          </p:nvSpPr>
          <p:spPr bwMode="auto">
            <a:xfrm>
              <a:off x="700676" y="3103885"/>
              <a:ext cx="539750" cy="823912"/>
            </a:xfrm>
            <a:custGeom>
              <a:avLst/>
              <a:gdLst>
                <a:gd name="T0" fmla="*/ 0 w 340"/>
                <a:gd name="T1" fmla="*/ 0 h 519"/>
                <a:gd name="T2" fmla="*/ 0 w 340"/>
                <a:gd name="T3" fmla="*/ 332 h 519"/>
                <a:gd name="T4" fmla="*/ 340 w 340"/>
                <a:gd name="T5" fmla="*/ 519 h 519"/>
                <a:gd name="T6" fmla="*/ 340 w 340"/>
                <a:gd name="T7" fmla="*/ 189 h 519"/>
                <a:gd name="T8" fmla="*/ 0 w 340"/>
                <a:gd name="T9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519">
                  <a:moveTo>
                    <a:pt x="0" y="0"/>
                  </a:moveTo>
                  <a:lnTo>
                    <a:pt x="0" y="332"/>
                  </a:lnTo>
                  <a:lnTo>
                    <a:pt x="340" y="519"/>
                  </a:lnTo>
                  <a:lnTo>
                    <a:pt x="340" y="1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73D5D5A0-19D4-4B4C-9126-EE676093DA15}"/>
                </a:ext>
              </a:extLst>
            </p:cNvPr>
            <p:cNvSpPr/>
            <p:nvPr/>
          </p:nvSpPr>
          <p:spPr bwMode="auto">
            <a:xfrm>
              <a:off x="1240426" y="3103885"/>
              <a:ext cx="542925" cy="823912"/>
            </a:xfrm>
            <a:custGeom>
              <a:avLst/>
              <a:gdLst>
                <a:gd name="T0" fmla="*/ 0 w 342"/>
                <a:gd name="T1" fmla="*/ 189 h 519"/>
                <a:gd name="T2" fmla="*/ 0 w 342"/>
                <a:gd name="T3" fmla="*/ 519 h 519"/>
                <a:gd name="T4" fmla="*/ 0 w 342"/>
                <a:gd name="T5" fmla="*/ 519 h 519"/>
                <a:gd name="T6" fmla="*/ 342 w 342"/>
                <a:gd name="T7" fmla="*/ 338 h 519"/>
                <a:gd name="T8" fmla="*/ 342 w 342"/>
                <a:gd name="T9" fmla="*/ 0 h 519"/>
                <a:gd name="T10" fmla="*/ 0 w 342"/>
                <a:gd name="T11" fmla="*/ 18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519">
                  <a:moveTo>
                    <a:pt x="0" y="189"/>
                  </a:moveTo>
                  <a:lnTo>
                    <a:pt x="0" y="519"/>
                  </a:lnTo>
                  <a:lnTo>
                    <a:pt x="0" y="519"/>
                  </a:lnTo>
                  <a:lnTo>
                    <a:pt x="342" y="338"/>
                  </a:lnTo>
                  <a:lnTo>
                    <a:pt x="342" y="0"/>
                  </a:lnTo>
                  <a:lnTo>
                    <a:pt x="0" y="1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EF0A058-991B-4C96-B349-141475B70ACE}"/>
              </a:ext>
            </a:extLst>
          </p:cNvPr>
          <p:cNvGrpSpPr/>
          <p:nvPr/>
        </p:nvGrpSpPr>
        <p:grpSpPr>
          <a:xfrm>
            <a:off x="1235075" y="4605429"/>
            <a:ext cx="1443121" cy="1098889"/>
            <a:chOff x="700676" y="3691260"/>
            <a:chExt cx="1082675" cy="823912"/>
          </a:xfrm>
          <a:solidFill>
            <a:schemeClr val="accent4"/>
          </a:solidFill>
        </p:grpSpPr>
        <p:sp>
          <p:nvSpPr>
            <p:cNvPr id="17" name="Freeform 25">
              <a:extLst>
                <a:ext uri="{FF2B5EF4-FFF2-40B4-BE49-F238E27FC236}">
                  <a16:creationId xmlns:a16="http://schemas.microsoft.com/office/drawing/2014/main" id="{BEC76BD3-F051-40DB-8999-E8B2A912EFF3}"/>
                </a:ext>
              </a:extLst>
            </p:cNvPr>
            <p:cNvSpPr/>
            <p:nvPr/>
          </p:nvSpPr>
          <p:spPr bwMode="auto">
            <a:xfrm>
              <a:off x="700676" y="3691260"/>
              <a:ext cx="539750" cy="823912"/>
            </a:xfrm>
            <a:custGeom>
              <a:avLst/>
              <a:gdLst>
                <a:gd name="T0" fmla="*/ 0 w 340"/>
                <a:gd name="T1" fmla="*/ 0 h 519"/>
                <a:gd name="T2" fmla="*/ 0 w 340"/>
                <a:gd name="T3" fmla="*/ 332 h 519"/>
                <a:gd name="T4" fmla="*/ 340 w 340"/>
                <a:gd name="T5" fmla="*/ 519 h 519"/>
                <a:gd name="T6" fmla="*/ 340 w 340"/>
                <a:gd name="T7" fmla="*/ 189 h 519"/>
                <a:gd name="T8" fmla="*/ 0 w 340"/>
                <a:gd name="T9" fmla="*/ 0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0" h="519">
                  <a:moveTo>
                    <a:pt x="0" y="0"/>
                  </a:moveTo>
                  <a:lnTo>
                    <a:pt x="0" y="332"/>
                  </a:lnTo>
                  <a:lnTo>
                    <a:pt x="340" y="519"/>
                  </a:lnTo>
                  <a:lnTo>
                    <a:pt x="340" y="1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481A1CFD-582E-4334-9C93-B0508DE70F10}"/>
                </a:ext>
              </a:extLst>
            </p:cNvPr>
            <p:cNvSpPr/>
            <p:nvPr/>
          </p:nvSpPr>
          <p:spPr bwMode="auto">
            <a:xfrm>
              <a:off x="1240426" y="3691260"/>
              <a:ext cx="542925" cy="823912"/>
            </a:xfrm>
            <a:custGeom>
              <a:avLst/>
              <a:gdLst>
                <a:gd name="T0" fmla="*/ 0 w 342"/>
                <a:gd name="T1" fmla="*/ 189 h 519"/>
                <a:gd name="T2" fmla="*/ 0 w 342"/>
                <a:gd name="T3" fmla="*/ 519 h 519"/>
                <a:gd name="T4" fmla="*/ 0 w 342"/>
                <a:gd name="T5" fmla="*/ 519 h 519"/>
                <a:gd name="T6" fmla="*/ 342 w 342"/>
                <a:gd name="T7" fmla="*/ 338 h 519"/>
                <a:gd name="T8" fmla="*/ 342 w 342"/>
                <a:gd name="T9" fmla="*/ 0 h 519"/>
                <a:gd name="T10" fmla="*/ 0 w 342"/>
                <a:gd name="T11" fmla="*/ 189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2" h="519">
                  <a:moveTo>
                    <a:pt x="0" y="189"/>
                  </a:moveTo>
                  <a:lnTo>
                    <a:pt x="0" y="519"/>
                  </a:lnTo>
                  <a:lnTo>
                    <a:pt x="0" y="519"/>
                  </a:lnTo>
                  <a:lnTo>
                    <a:pt x="342" y="338"/>
                  </a:lnTo>
                  <a:lnTo>
                    <a:pt x="342" y="0"/>
                  </a:lnTo>
                  <a:lnTo>
                    <a:pt x="0" y="18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19" name="组合 10">
            <a:extLst>
              <a:ext uri="{FF2B5EF4-FFF2-40B4-BE49-F238E27FC236}">
                <a16:creationId xmlns:a16="http://schemas.microsoft.com/office/drawing/2014/main" id="{8D350735-D5E0-47C8-8561-5FF45D51457D}"/>
              </a:ext>
            </a:extLst>
          </p:cNvPr>
          <p:cNvGrpSpPr/>
          <p:nvPr/>
        </p:nvGrpSpPr>
        <p:grpSpPr>
          <a:xfrm>
            <a:off x="2728980" y="3036495"/>
            <a:ext cx="1589127" cy="711419"/>
            <a:chOff x="1821451" y="2514922"/>
            <a:chExt cx="1192213" cy="533400"/>
          </a:xfrm>
          <a:solidFill>
            <a:schemeClr val="accent2"/>
          </a:solidFill>
        </p:grpSpPr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C15B2E8B-12D9-4BE7-934A-32EA37E7D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451" y="2514922"/>
              <a:ext cx="927100" cy="5334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21" name="Oval 31">
              <a:extLst>
                <a:ext uri="{FF2B5EF4-FFF2-40B4-BE49-F238E27FC236}">
                  <a16:creationId xmlns:a16="http://schemas.microsoft.com/office/drawing/2014/main" id="{7D77FC75-C826-4A77-98F8-F8C9C1EA4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0264" y="2514922"/>
              <a:ext cx="533400" cy="5334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22" name="组合 12">
            <a:extLst>
              <a:ext uri="{FF2B5EF4-FFF2-40B4-BE49-F238E27FC236}">
                <a16:creationId xmlns:a16="http://schemas.microsoft.com/office/drawing/2014/main" id="{49F54FFE-3F9D-4DDE-AA40-15F2F6463358}"/>
              </a:ext>
            </a:extLst>
          </p:cNvPr>
          <p:cNvGrpSpPr/>
          <p:nvPr/>
        </p:nvGrpSpPr>
        <p:grpSpPr>
          <a:xfrm>
            <a:off x="2728980" y="4605429"/>
            <a:ext cx="1589127" cy="711419"/>
            <a:chOff x="1821451" y="3691260"/>
            <a:chExt cx="1192213" cy="533400"/>
          </a:xfrm>
          <a:solidFill>
            <a:schemeClr val="accent4"/>
          </a:solidFill>
        </p:grpSpPr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15F97DAB-8C66-42CC-8A2C-1EEBFAA7A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451" y="3691260"/>
              <a:ext cx="927100" cy="5334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24" name="Oval 32">
              <a:extLst>
                <a:ext uri="{FF2B5EF4-FFF2-40B4-BE49-F238E27FC236}">
                  <a16:creationId xmlns:a16="http://schemas.microsoft.com/office/drawing/2014/main" id="{BD36B076-F9C3-4CBF-976B-A324320F3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0264" y="3691260"/>
              <a:ext cx="533400" cy="5334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C6288C96-953F-4C24-9946-8F47C918C03D}"/>
              </a:ext>
            </a:extLst>
          </p:cNvPr>
          <p:cNvGrpSpPr/>
          <p:nvPr/>
        </p:nvGrpSpPr>
        <p:grpSpPr>
          <a:xfrm>
            <a:off x="2728980" y="3822021"/>
            <a:ext cx="2477852" cy="711419"/>
            <a:chOff x="1821451" y="3103885"/>
            <a:chExt cx="1858963" cy="533400"/>
          </a:xfrm>
          <a:solidFill>
            <a:schemeClr val="accent3"/>
          </a:solidFill>
        </p:grpSpPr>
        <p:sp>
          <p:nvSpPr>
            <p:cNvPr id="26" name="Rectangle 30">
              <a:extLst>
                <a:ext uri="{FF2B5EF4-FFF2-40B4-BE49-F238E27FC236}">
                  <a16:creationId xmlns:a16="http://schemas.microsoft.com/office/drawing/2014/main" id="{15FB5AF1-154B-4C56-9452-8679C2242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451" y="3103885"/>
              <a:ext cx="1593850" cy="533400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27" name="Oval 33">
              <a:extLst>
                <a:ext uri="{FF2B5EF4-FFF2-40B4-BE49-F238E27FC236}">
                  <a16:creationId xmlns:a16="http://schemas.microsoft.com/office/drawing/2014/main" id="{0C87B743-952E-4D75-B764-B2E9493A5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014" y="3103885"/>
              <a:ext cx="533400" cy="5334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28" name="组合 9">
            <a:extLst>
              <a:ext uri="{FF2B5EF4-FFF2-40B4-BE49-F238E27FC236}">
                <a16:creationId xmlns:a16="http://schemas.microsoft.com/office/drawing/2014/main" id="{B455B3AD-F6C6-4FC5-8F98-17F5E04F0DA7}"/>
              </a:ext>
            </a:extLst>
          </p:cNvPr>
          <p:cNvGrpSpPr/>
          <p:nvPr/>
        </p:nvGrpSpPr>
        <p:grpSpPr>
          <a:xfrm>
            <a:off x="2728980" y="2253085"/>
            <a:ext cx="2477852" cy="711419"/>
            <a:chOff x="1821451" y="1927547"/>
            <a:chExt cx="1858963" cy="533400"/>
          </a:xfrm>
          <a:solidFill>
            <a:srgbClr val="92D050"/>
          </a:solidFill>
        </p:grpSpPr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04F290C0-DB86-450E-BE1D-F786B9CBB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451" y="1927547"/>
              <a:ext cx="1593850" cy="5334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30" name="Oval 34">
              <a:extLst>
                <a:ext uri="{FF2B5EF4-FFF2-40B4-BE49-F238E27FC236}">
                  <a16:creationId xmlns:a16="http://schemas.microsoft.com/office/drawing/2014/main" id="{1641718D-7D78-4B9C-BD84-65128F8CC7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014" y="1927547"/>
              <a:ext cx="533400" cy="5334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31" name="组合 67">
            <a:extLst>
              <a:ext uri="{FF2B5EF4-FFF2-40B4-BE49-F238E27FC236}">
                <a16:creationId xmlns:a16="http://schemas.microsoft.com/office/drawing/2014/main" id="{E62BD4DE-008D-45F8-B2C5-29948113F891}"/>
              </a:ext>
            </a:extLst>
          </p:cNvPr>
          <p:cNvGrpSpPr/>
          <p:nvPr/>
        </p:nvGrpSpPr>
        <p:grpSpPr>
          <a:xfrm>
            <a:off x="3797568" y="3191061"/>
            <a:ext cx="327983" cy="404407"/>
            <a:chOff x="2805113" y="2500313"/>
            <a:chExt cx="246063" cy="303212"/>
          </a:xfrm>
        </p:grpSpPr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C80E2D29-9E49-4672-A590-18243672B608}"/>
                </a:ext>
              </a:extLst>
            </p:cNvPr>
            <p:cNvSpPr/>
            <p:nvPr/>
          </p:nvSpPr>
          <p:spPr bwMode="auto">
            <a:xfrm>
              <a:off x="2868613" y="2500313"/>
              <a:ext cx="182563" cy="192087"/>
            </a:xfrm>
            <a:custGeom>
              <a:avLst/>
              <a:gdLst>
                <a:gd name="T0" fmla="*/ 29 w 57"/>
                <a:gd name="T1" fmla="*/ 15 h 60"/>
                <a:gd name="T2" fmla="*/ 23 w 57"/>
                <a:gd name="T3" fmla="*/ 14 h 60"/>
                <a:gd name="T4" fmla="*/ 23 w 57"/>
                <a:gd name="T5" fmla="*/ 0 h 60"/>
                <a:gd name="T6" fmla="*/ 0 w 57"/>
                <a:gd name="T7" fmla="*/ 23 h 60"/>
                <a:gd name="T8" fmla="*/ 23 w 57"/>
                <a:gd name="T9" fmla="*/ 45 h 60"/>
                <a:gd name="T10" fmla="*/ 23 w 57"/>
                <a:gd name="T11" fmla="*/ 31 h 60"/>
                <a:gd name="T12" fmla="*/ 44 w 57"/>
                <a:gd name="T13" fmla="*/ 50 h 60"/>
                <a:gd name="T14" fmla="*/ 36 w 57"/>
                <a:gd name="T15" fmla="*/ 60 h 60"/>
                <a:gd name="T16" fmla="*/ 54 w 57"/>
                <a:gd name="T17" fmla="*/ 46 h 60"/>
                <a:gd name="T18" fmla="*/ 29 w 57"/>
                <a:gd name="T19" fmla="*/ 1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60">
                  <a:moveTo>
                    <a:pt x="29" y="15"/>
                  </a:moveTo>
                  <a:cubicBezTo>
                    <a:pt x="27" y="15"/>
                    <a:pt x="25" y="14"/>
                    <a:pt x="23" y="14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40" y="32"/>
                    <a:pt x="47" y="40"/>
                    <a:pt x="44" y="50"/>
                  </a:cubicBezTo>
                  <a:cubicBezTo>
                    <a:pt x="43" y="54"/>
                    <a:pt x="40" y="57"/>
                    <a:pt x="36" y="60"/>
                  </a:cubicBezTo>
                  <a:cubicBezTo>
                    <a:pt x="45" y="58"/>
                    <a:pt x="52" y="53"/>
                    <a:pt x="54" y="46"/>
                  </a:cubicBezTo>
                  <a:cubicBezTo>
                    <a:pt x="57" y="34"/>
                    <a:pt x="46" y="20"/>
                    <a:pt x="29" y="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17F26927-DFDB-4369-973D-D6FF4132C0DA}"/>
                </a:ext>
              </a:extLst>
            </p:cNvPr>
            <p:cNvSpPr/>
            <p:nvPr/>
          </p:nvSpPr>
          <p:spPr bwMode="auto">
            <a:xfrm>
              <a:off x="2805113" y="2611438"/>
              <a:ext cx="182563" cy="192087"/>
            </a:xfrm>
            <a:custGeom>
              <a:avLst/>
              <a:gdLst>
                <a:gd name="T0" fmla="*/ 28 w 57"/>
                <a:gd name="T1" fmla="*/ 44 h 60"/>
                <a:gd name="T2" fmla="*/ 34 w 57"/>
                <a:gd name="T3" fmla="*/ 46 h 60"/>
                <a:gd name="T4" fmla="*/ 34 w 57"/>
                <a:gd name="T5" fmla="*/ 60 h 60"/>
                <a:gd name="T6" fmla="*/ 57 w 57"/>
                <a:gd name="T7" fmla="*/ 37 h 60"/>
                <a:gd name="T8" fmla="*/ 34 w 57"/>
                <a:gd name="T9" fmla="*/ 15 h 60"/>
                <a:gd name="T10" fmla="*/ 34 w 57"/>
                <a:gd name="T11" fmla="*/ 29 h 60"/>
                <a:gd name="T12" fmla="*/ 13 w 57"/>
                <a:gd name="T13" fmla="*/ 10 h 60"/>
                <a:gd name="T14" fmla="*/ 21 w 57"/>
                <a:gd name="T15" fmla="*/ 0 h 60"/>
                <a:gd name="T16" fmla="*/ 3 w 57"/>
                <a:gd name="T17" fmla="*/ 14 h 60"/>
                <a:gd name="T18" fmla="*/ 28 w 57"/>
                <a:gd name="T19" fmla="*/ 4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7" h="60">
                  <a:moveTo>
                    <a:pt x="28" y="44"/>
                  </a:moveTo>
                  <a:cubicBezTo>
                    <a:pt x="30" y="45"/>
                    <a:pt x="32" y="45"/>
                    <a:pt x="34" y="46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17" y="28"/>
                    <a:pt x="10" y="19"/>
                    <a:pt x="13" y="10"/>
                  </a:cubicBezTo>
                  <a:cubicBezTo>
                    <a:pt x="14" y="5"/>
                    <a:pt x="17" y="2"/>
                    <a:pt x="21" y="0"/>
                  </a:cubicBezTo>
                  <a:cubicBezTo>
                    <a:pt x="12" y="2"/>
                    <a:pt x="5" y="7"/>
                    <a:pt x="3" y="14"/>
                  </a:cubicBezTo>
                  <a:cubicBezTo>
                    <a:pt x="0" y="26"/>
                    <a:pt x="11" y="40"/>
                    <a:pt x="28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34" name="组合 69">
            <a:extLst>
              <a:ext uri="{FF2B5EF4-FFF2-40B4-BE49-F238E27FC236}">
                <a16:creationId xmlns:a16="http://schemas.microsoft.com/office/drawing/2014/main" id="{4290B9AB-25EF-4288-BA00-6BE5C18981B4}"/>
              </a:ext>
            </a:extLst>
          </p:cNvPr>
          <p:cNvGrpSpPr/>
          <p:nvPr/>
        </p:nvGrpSpPr>
        <p:grpSpPr>
          <a:xfrm>
            <a:off x="3814493" y="4808691"/>
            <a:ext cx="294125" cy="260431"/>
            <a:chOff x="2817813" y="3713163"/>
            <a:chExt cx="220662" cy="195262"/>
          </a:xfrm>
        </p:grpSpPr>
        <p:sp>
          <p:nvSpPr>
            <p:cNvPr id="35" name="Freeform 37">
              <a:extLst>
                <a:ext uri="{FF2B5EF4-FFF2-40B4-BE49-F238E27FC236}">
                  <a16:creationId xmlns:a16="http://schemas.microsoft.com/office/drawing/2014/main" id="{199D825E-3A55-4D24-91C0-54AE1E8B5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17813" y="3713163"/>
              <a:ext cx="153988" cy="195262"/>
            </a:xfrm>
            <a:custGeom>
              <a:avLst/>
              <a:gdLst>
                <a:gd name="T0" fmla="*/ 24 w 48"/>
                <a:gd name="T1" fmla="*/ 27 h 61"/>
                <a:gd name="T2" fmla="*/ 0 w 48"/>
                <a:gd name="T3" fmla="*/ 59 h 61"/>
                <a:gd name="T4" fmla="*/ 0 w 48"/>
                <a:gd name="T5" fmla="*/ 61 h 61"/>
                <a:gd name="T6" fmla="*/ 48 w 48"/>
                <a:gd name="T7" fmla="*/ 61 h 61"/>
                <a:gd name="T8" fmla="*/ 48 w 48"/>
                <a:gd name="T9" fmla="*/ 59 h 61"/>
                <a:gd name="T10" fmla="*/ 24 w 48"/>
                <a:gd name="T11" fmla="*/ 27 h 61"/>
                <a:gd name="T12" fmla="*/ 24 w 48"/>
                <a:gd name="T13" fmla="*/ 23 h 61"/>
                <a:gd name="T14" fmla="*/ 36 w 48"/>
                <a:gd name="T15" fmla="*/ 11 h 61"/>
                <a:gd name="T16" fmla="*/ 24 w 48"/>
                <a:gd name="T17" fmla="*/ 0 h 61"/>
                <a:gd name="T18" fmla="*/ 12 w 48"/>
                <a:gd name="T19" fmla="*/ 11 h 61"/>
                <a:gd name="T20" fmla="*/ 24 w 48"/>
                <a:gd name="T21" fmla="*/ 2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61">
                  <a:moveTo>
                    <a:pt x="24" y="27"/>
                  </a:moveTo>
                  <a:cubicBezTo>
                    <a:pt x="11" y="27"/>
                    <a:pt x="0" y="41"/>
                    <a:pt x="0" y="59"/>
                  </a:cubicBezTo>
                  <a:cubicBezTo>
                    <a:pt x="0" y="60"/>
                    <a:pt x="0" y="60"/>
                    <a:pt x="0" y="61"/>
                  </a:cubicBezTo>
                  <a:cubicBezTo>
                    <a:pt x="48" y="61"/>
                    <a:pt x="48" y="61"/>
                    <a:pt x="48" y="61"/>
                  </a:cubicBezTo>
                  <a:cubicBezTo>
                    <a:pt x="48" y="60"/>
                    <a:pt x="48" y="60"/>
                    <a:pt x="48" y="59"/>
                  </a:cubicBezTo>
                  <a:cubicBezTo>
                    <a:pt x="48" y="41"/>
                    <a:pt x="37" y="27"/>
                    <a:pt x="24" y="27"/>
                  </a:cubicBezTo>
                  <a:close/>
                  <a:moveTo>
                    <a:pt x="24" y="23"/>
                  </a:moveTo>
                  <a:cubicBezTo>
                    <a:pt x="31" y="23"/>
                    <a:pt x="36" y="18"/>
                    <a:pt x="36" y="11"/>
                  </a:cubicBezTo>
                  <a:cubicBezTo>
                    <a:pt x="36" y="5"/>
                    <a:pt x="31" y="0"/>
                    <a:pt x="24" y="0"/>
                  </a:cubicBezTo>
                  <a:cubicBezTo>
                    <a:pt x="17" y="0"/>
                    <a:pt x="12" y="5"/>
                    <a:pt x="12" y="11"/>
                  </a:cubicBezTo>
                  <a:cubicBezTo>
                    <a:pt x="12" y="18"/>
                    <a:pt x="17" y="23"/>
                    <a:pt x="24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36" name="Freeform 38">
              <a:extLst>
                <a:ext uri="{FF2B5EF4-FFF2-40B4-BE49-F238E27FC236}">
                  <a16:creationId xmlns:a16="http://schemas.microsoft.com/office/drawing/2014/main" id="{8660D603-5CAD-4F63-A934-95745A493B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62275" y="3778250"/>
              <a:ext cx="76200" cy="130175"/>
            </a:xfrm>
            <a:custGeom>
              <a:avLst/>
              <a:gdLst>
                <a:gd name="T0" fmla="*/ 8 w 24"/>
                <a:gd name="T1" fmla="*/ 18 h 41"/>
                <a:gd name="T2" fmla="*/ 5 w 24"/>
                <a:gd name="T3" fmla="*/ 19 h 41"/>
                <a:gd name="T4" fmla="*/ 10 w 24"/>
                <a:gd name="T5" fmla="*/ 39 h 41"/>
                <a:gd name="T6" fmla="*/ 10 w 24"/>
                <a:gd name="T7" fmla="*/ 41 h 41"/>
                <a:gd name="T8" fmla="*/ 24 w 24"/>
                <a:gd name="T9" fmla="*/ 41 h 41"/>
                <a:gd name="T10" fmla="*/ 24 w 24"/>
                <a:gd name="T11" fmla="*/ 40 h 41"/>
                <a:gd name="T12" fmla="*/ 8 w 24"/>
                <a:gd name="T13" fmla="*/ 18 h 41"/>
                <a:gd name="T14" fmla="*/ 16 w 24"/>
                <a:gd name="T15" fmla="*/ 8 h 41"/>
                <a:gd name="T16" fmla="*/ 8 w 24"/>
                <a:gd name="T17" fmla="*/ 0 h 41"/>
                <a:gd name="T18" fmla="*/ 0 w 24"/>
                <a:gd name="T19" fmla="*/ 8 h 41"/>
                <a:gd name="T20" fmla="*/ 8 w 24"/>
                <a:gd name="T21" fmla="*/ 16 h 41"/>
                <a:gd name="T22" fmla="*/ 16 w 24"/>
                <a:gd name="T23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" h="41">
                  <a:moveTo>
                    <a:pt x="8" y="18"/>
                  </a:moveTo>
                  <a:cubicBezTo>
                    <a:pt x="7" y="18"/>
                    <a:pt x="6" y="18"/>
                    <a:pt x="5" y="19"/>
                  </a:cubicBezTo>
                  <a:cubicBezTo>
                    <a:pt x="8" y="24"/>
                    <a:pt x="10" y="32"/>
                    <a:pt x="10" y="39"/>
                  </a:cubicBezTo>
                  <a:cubicBezTo>
                    <a:pt x="10" y="40"/>
                    <a:pt x="10" y="40"/>
                    <a:pt x="10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4" y="41"/>
                    <a:pt x="24" y="40"/>
                    <a:pt x="24" y="40"/>
                  </a:cubicBezTo>
                  <a:cubicBezTo>
                    <a:pt x="24" y="28"/>
                    <a:pt x="17" y="18"/>
                    <a:pt x="8" y="18"/>
                  </a:cubicBezTo>
                  <a:close/>
                  <a:moveTo>
                    <a:pt x="16" y="8"/>
                  </a:moveTo>
                  <a:cubicBezTo>
                    <a:pt x="16" y="4"/>
                    <a:pt x="13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2"/>
                    <a:pt x="4" y="16"/>
                    <a:pt x="8" y="16"/>
                  </a:cubicBezTo>
                  <a:cubicBezTo>
                    <a:pt x="13" y="16"/>
                    <a:pt x="16" y="12"/>
                    <a:pt x="16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37" name="组合 66">
            <a:extLst>
              <a:ext uri="{FF2B5EF4-FFF2-40B4-BE49-F238E27FC236}">
                <a16:creationId xmlns:a16="http://schemas.microsoft.com/office/drawing/2014/main" id="{EB4CAB62-5A08-4DFE-9546-F6ABE4F55453}"/>
              </a:ext>
            </a:extLst>
          </p:cNvPr>
          <p:cNvGrpSpPr/>
          <p:nvPr/>
        </p:nvGrpSpPr>
        <p:grpSpPr>
          <a:xfrm>
            <a:off x="4722266" y="2433059"/>
            <a:ext cx="258153" cy="349357"/>
            <a:chOff x="3498850" y="1931988"/>
            <a:chExt cx="193675" cy="261937"/>
          </a:xfrm>
        </p:grpSpPr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FBBD0DFB-ED3A-453A-96D1-29D9F01D99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8850" y="1931988"/>
              <a:ext cx="193675" cy="261937"/>
            </a:xfrm>
            <a:custGeom>
              <a:avLst/>
              <a:gdLst>
                <a:gd name="T0" fmla="*/ 122 w 122"/>
                <a:gd name="T1" fmla="*/ 32 h 165"/>
                <a:gd name="T2" fmla="*/ 88 w 122"/>
                <a:gd name="T3" fmla="*/ 0 h 165"/>
                <a:gd name="T4" fmla="*/ 0 w 122"/>
                <a:gd name="T5" fmla="*/ 0 h 165"/>
                <a:gd name="T6" fmla="*/ 0 w 122"/>
                <a:gd name="T7" fmla="*/ 165 h 165"/>
                <a:gd name="T8" fmla="*/ 122 w 122"/>
                <a:gd name="T9" fmla="*/ 165 h 165"/>
                <a:gd name="T10" fmla="*/ 122 w 122"/>
                <a:gd name="T11" fmla="*/ 32 h 165"/>
                <a:gd name="T12" fmla="*/ 108 w 122"/>
                <a:gd name="T13" fmla="*/ 38 h 165"/>
                <a:gd name="T14" fmla="*/ 86 w 122"/>
                <a:gd name="T15" fmla="*/ 38 h 165"/>
                <a:gd name="T16" fmla="*/ 86 w 122"/>
                <a:gd name="T17" fmla="*/ 16 h 165"/>
                <a:gd name="T18" fmla="*/ 108 w 122"/>
                <a:gd name="T19" fmla="*/ 38 h 165"/>
                <a:gd name="T20" fmla="*/ 108 w 122"/>
                <a:gd name="T21" fmla="*/ 153 h 165"/>
                <a:gd name="T22" fmla="*/ 14 w 122"/>
                <a:gd name="T23" fmla="*/ 153 h 165"/>
                <a:gd name="T24" fmla="*/ 14 w 122"/>
                <a:gd name="T25" fmla="*/ 14 h 165"/>
                <a:gd name="T26" fmla="*/ 72 w 122"/>
                <a:gd name="T27" fmla="*/ 14 h 165"/>
                <a:gd name="T28" fmla="*/ 72 w 122"/>
                <a:gd name="T29" fmla="*/ 50 h 165"/>
                <a:gd name="T30" fmla="*/ 108 w 122"/>
                <a:gd name="T31" fmla="*/ 50 h 165"/>
                <a:gd name="T32" fmla="*/ 108 w 122"/>
                <a:gd name="T33" fmla="*/ 15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2" h="165">
                  <a:moveTo>
                    <a:pt x="122" y="32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165"/>
                  </a:lnTo>
                  <a:lnTo>
                    <a:pt x="122" y="165"/>
                  </a:lnTo>
                  <a:lnTo>
                    <a:pt x="122" y="32"/>
                  </a:lnTo>
                  <a:close/>
                  <a:moveTo>
                    <a:pt x="108" y="38"/>
                  </a:moveTo>
                  <a:lnTo>
                    <a:pt x="86" y="38"/>
                  </a:lnTo>
                  <a:lnTo>
                    <a:pt x="86" y="16"/>
                  </a:lnTo>
                  <a:lnTo>
                    <a:pt x="108" y="38"/>
                  </a:lnTo>
                  <a:close/>
                  <a:moveTo>
                    <a:pt x="108" y="153"/>
                  </a:moveTo>
                  <a:lnTo>
                    <a:pt x="14" y="153"/>
                  </a:lnTo>
                  <a:lnTo>
                    <a:pt x="14" y="14"/>
                  </a:lnTo>
                  <a:lnTo>
                    <a:pt x="72" y="14"/>
                  </a:lnTo>
                  <a:lnTo>
                    <a:pt x="72" y="50"/>
                  </a:lnTo>
                  <a:lnTo>
                    <a:pt x="108" y="50"/>
                  </a:lnTo>
                  <a:lnTo>
                    <a:pt x="108" y="1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39" name="Rectangle 40">
              <a:extLst>
                <a:ext uri="{FF2B5EF4-FFF2-40B4-BE49-F238E27FC236}">
                  <a16:creationId xmlns:a16="http://schemas.microsoft.com/office/drawing/2014/main" id="{61F393D5-FF51-4708-87C9-1791331DA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6950" y="2001838"/>
              <a:ext cx="117475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40" name="Rectangle 41">
              <a:extLst>
                <a:ext uri="{FF2B5EF4-FFF2-40B4-BE49-F238E27FC236}">
                  <a16:creationId xmlns:a16="http://schemas.microsoft.com/office/drawing/2014/main" id="{428EB6EA-909B-450F-9F36-EF7FE04CA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6950" y="2039938"/>
              <a:ext cx="117475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41" name="Rectangle 42">
              <a:extLst>
                <a:ext uri="{FF2B5EF4-FFF2-40B4-BE49-F238E27FC236}">
                  <a16:creationId xmlns:a16="http://schemas.microsoft.com/office/drawing/2014/main" id="{8C7FB77C-7935-4667-B356-A9D9B0508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6950" y="2078038"/>
              <a:ext cx="117475" cy="95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42" name="Rectangle 43">
              <a:extLst>
                <a:ext uri="{FF2B5EF4-FFF2-40B4-BE49-F238E27FC236}">
                  <a16:creationId xmlns:a16="http://schemas.microsoft.com/office/drawing/2014/main" id="{5D7B7034-4121-47DF-A39A-99834F0C8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6950" y="2116138"/>
              <a:ext cx="117475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grpSp>
        <p:nvGrpSpPr>
          <p:cNvPr id="43" name="组合 68">
            <a:extLst>
              <a:ext uri="{FF2B5EF4-FFF2-40B4-BE49-F238E27FC236}">
                <a16:creationId xmlns:a16="http://schemas.microsoft.com/office/drawing/2014/main" id="{CDD86E94-DEA4-4EDB-B3B8-2E18ECD37069}"/>
              </a:ext>
            </a:extLst>
          </p:cNvPr>
          <p:cNvGrpSpPr/>
          <p:nvPr/>
        </p:nvGrpSpPr>
        <p:grpSpPr>
          <a:xfrm>
            <a:off x="4701103" y="4046457"/>
            <a:ext cx="340679" cy="307011"/>
            <a:chOff x="3482975" y="3141663"/>
            <a:chExt cx="255588" cy="230187"/>
          </a:xfrm>
        </p:grpSpPr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1935CB06-8529-42BA-8021-DB1B956B3FF4}"/>
                </a:ext>
              </a:extLst>
            </p:cNvPr>
            <p:cNvSpPr/>
            <p:nvPr/>
          </p:nvSpPr>
          <p:spPr bwMode="auto">
            <a:xfrm>
              <a:off x="3482975" y="3141663"/>
              <a:ext cx="152400" cy="134937"/>
            </a:xfrm>
            <a:custGeom>
              <a:avLst/>
              <a:gdLst>
                <a:gd name="T0" fmla="*/ 40 w 48"/>
                <a:gd name="T1" fmla="*/ 13 h 42"/>
                <a:gd name="T2" fmla="*/ 48 w 48"/>
                <a:gd name="T3" fmla="*/ 7 h 42"/>
                <a:gd name="T4" fmla="*/ 28 w 48"/>
                <a:gd name="T5" fmla="*/ 7 h 42"/>
                <a:gd name="T6" fmla="*/ 23 w 48"/>
                <a:gd name="T7" fmla="*/ 0 h 42"/>
                <a:gd name="T8" fmla="*/ 9 w 48"/>
                <a:gd name="T9" fmla="*/ 0 h 42"/>
                <a:gd name="T10" fmla="*/ 0 w 48"/>
                <a:gd name="T11" fmla="*/ 9 h 42"/>
                <a:gd name="T12" fmla="*/ 0 w 48"/>
                <a:gd name="T13" fmla="*/ 42 h 42"/>
                <a:gd name="T14" fmla="*/ 36 w 48"/>
                <a:gd name="T15" fmla="*/ 42 h 42"/>
                <a:gd name="T16" fmla="*/ 40 w 48"/>
                <a:gd name="T17" fmla="*/ 13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2">
                  <a:moveTo>
                    <a:pt x="40" y="13"/>
                  </a:moveTo>
                  <a:cubicBezTo>
                    <a:pt x="42" y="10"/>
                    <a:pt x="45" y="9"/>
                    <a:pt x="4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15" y="0"/>
                    <a:pt x="9" y="0"/>
                  </a:cubicBezTo>
                  <a:cubicBezTo>
                    <a:pt x="3" y="0"/>
                    <a:pt x="0" y="1"/>
                    <a:pt x="0" y="9"/>
                  </a:cubicBezTo>
                  <a:cubicBezTo>
                    <a:pt x="0" y="17"/>
                    <a:pt x="0" y="42"/>
                    <a:pt x="0" y="42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0" y="32"/>
                    <a:pt x="32" y="21"/>
                    <a:pt x="40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B8A32221-0345-40DC-B1A8-BD93536944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97275" y="3170238"/>
              <a:ext cx="141288" cy="134937"/>
            </a:xfrm>
            <a:custGeom>
              <a:avLst/>
              <a:gdLst>
                <a:gd name="T0" fmla="*/ 36 w 44"/>
                <a:gd name="T1" fmla="*/ 7 h 42"/>
                <a:gd name="T2" fmla="*/ 8 w 44"/>
                <a:gd name="T3" fmla="*/ 7 h 42"/>
                <a:gd name="T4" fmla="*/ 8 w 44"/>
                <a:gd name="T5" fmla="*/ 35 h 42"/>
                <a:gd name="T6" fmla="*/ 36 w 44"/>
                <a:gd name="T7" fmla="*/ 35 h 42"/>
                <a:gd name="T8" fmla="*/ 36 w 44"/>
                <a:gd name="T9" fmla="*/ 7 h 42"/>
                <a:gd name="T10" fmla="*/ 12 w 44"/>
                <a:gd name="T11" fmla="*/ 31 h 42"/>
                <a:gd name="T12" fmla="*/ 12 w 44"/>
                <a:gd name="T13" fmla="*/ 11 h 42"/>
                <a:gd name="T14" fmla="*/ 32 w 44"/>
                <a:gd name="T15" fmla="*/ 11 h 42"/>
                <a:gd name="T16" fmla="*/ 32 w 44"/>
                <a:gd name="T17" fmla="*/ 31 h 42"/>
                <a:gd name="T18" fmla="*/ 12 w 44"/>
                <a:gd name="T19" fmla="*/ 3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2">
                  <a:moveTo>
                    <a:pt x="36" y="7"/>
                  </a:moveTo>
                  <a:cubicBezTo>
                    <a:pt x="28" y="0"/>
                    <a:pt x="16" y="0"/>
                    <a:pt x="8" y="7"/>
                  </a:cubicBezTo>
                  <a:cubicBezTo>
                    <a:pt x="0" y="15"/>
                    <a:pt x="0" y="27"/>
                    <a:pt x="8" y="35"/>
                  </a:cubicBezTo>
                  <a:cubicBezTo>
                    <a:pt x="16" y="42"/>
                    <a:pt x="28" y="42"/>
                    <a:pt x="36" y="35"/>
                  </a:cubicBezTo>
                  <a:cubicBezTo>
                    <a:pt x="44" y="27"/>
                    <a:pt x="44" y="15"/>
                    <a:pt x="36" y="7"/>
                  </a:cubicBezTo>
                  <a:close/>
                  <a:moveTo>
                    <a:pt x="12" y="31"/>
                  </a:moveTo>
                  <a:cubicBezTo>
                    <a:pt x="7" y="25"/>
                    <a:pt x="7" y="17"/>
                    <a:pt x="12" y="11"/>
                  </a:cubicBezTo>
                  <a:cubicBezTo>
                    <a:pt x="18" y="6"/>
                    <a:pt x="26" y="6"/>
                    <a:pt x="32" y="11"/>
                  </a:cubicBezTo>
                  <a:cubicBezTo>
                    <a:pt x="37" y="17"/>
                    <a:pt x="37" y="25"/>
                    <a:pt x="32" y="31"/>
                  </a:cubicBezTo>
                  <a:cubicBezTo>
                    <a:pt x="26" y="36"/>
                    <a:pt x="18" y="36"/>
                    <a:pt x="12" y="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08AAE9E8-CD55-4D3E-A5B4-E6F7EA14CA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30600" y="3286125"/>
              <a:ext cx="88900" cy="85725"/>
            </a:xfrm>
            <a:custGeom>
              <a:avLst/>
              <a:gdLst>
                <a:gd name="T0" fmla="*/ 26 w 28"/>
                <a:gd name="T1" fmla="*/ 1 h 27"/>
                <a:gd name="T2" fmla="*/ 20 w 28"/>
                <a:gd name="T3" fmla="*/ 1 h 27"/>
                <a:gd name="T4" fmla="*/ 20 w 28"/>
                <a:gd name="T5" fmla="*/ 1 h 27"/>
                <a:gd name="T6" fmla="*/ 26 w 28"/>
                <a:gd name="T7" fmla="*/ 7 h 27"/>
                <a:gd name="T8" fmla="*/ 26 w 28"/>
                <a:gd name="T9" fmla="*/ 7 h 27"/>
                <a:gd name="T10" fmla="*/ 26 w 28"/>
                <a:gd name="T11" fmla="*/ 1 h 27"/>
                <a:gd name="T12" fmla="*/ 1 w 28"/>
                <a:gd name="T13" fmla="*/ 20 h 27"/>
                <a:gd name="T14" fmla="*/ 1 w 28"/>
                <a:gd name="T15" fmla="*/ 25 h 27"/>
                <a:gd name="T16" fmla="*/ 7 w 28"/>
                <a:gd name="T17" fmla="*/ 25 h 27"/>
                <a:gd name="T18" fmla="*/ 24 w 28"/>
                <a:gd name="T19" fmla="*/ 9 h 27"/>
                <a:gd name="T20" fmla="*/ 18 w 28"/>
                <a:gd name="T21" fmla="*/ 3 h 27"/>
                <a:gd name="T22" fmla="*/ 1 w 28"/>
                <a:gd name="T23" fmla="*/ 2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27">
                  <a:moveTo>
                    <a:pt x="26" y="1"/>
                  </a:moveTo>
                  <a:cubicBezTo>
                    <a:pt x="25" y="0"/>
                    <a:pt x="22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5"/>
                    <a:pt x="28" y="3"/>
                    <a:pt x="26" y="1"/>
                  </a:cubicBezTo>
                  <a:close/>
                  <a:moveTo>
                    <a:pt x="1" y="20"/>
                  </a:moveTo>
                  <a:cubicBezTo>
                    <a:pt x="0" y="21"/>
                    <a:pt x="0" y="24"/>
                    <a:pt x="1" y="25"/>
                  </a:cubicBezTo>
                  <a:cubicBezTo>
                    <a:pt x="3" y="27"/>
                    <a:pt x="6" y="27"/>
                    <a:pt x="7" y="25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18" y="3"/>
                    <a:pt x="18" y="3"/>
                    <a:pt x="18" y="3"/>
                  </a:cubicBezTo>
                  <a:lnTo>
                    <a:pt x="1" y="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3" tIns="60941" rIns="121883" bIns="60941" numCol="1" anchor="t" anchorCtr="0" compatLnSpc="1"/>
            <a:lstStyle/>
            <a:p>
              <a:endParaRPr lang="zh-CN" altLang="en-US" sz="2399"/>
            </a:p>
          </p:txBody>
        </p:sp>
      </p:grpSp>
      <p:sp>
        <p:nvSpPr>
          <p:cNvPr id="47" name="Rectangle 41">
            <a:extLst>
              <a:ext uri="{FF2B5EF4-FFF2-40B4-BE49-F238E27FC236}">
                <a16:creationId xmlns:a16="http://schemas.microsoft.com/office/drawing/2014/main" id="{4091611B-676B-46D2-8ACA-FF817B9006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6947" y="3833926"/>
            <a:ext cx="4895199" cy="169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>
            <a:spAutoFit/>
          </a:bodyPr>
          <a:lstStyle/>
          <a:p>
            <a:pPr defTabSz="1450505">
              <a:lnSpc>
                <a:spcPct val="120000"/>
              </a:lnSpc>
              <a:defRPr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添加内容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您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内容打在这里您的内容打在这里，或者通过复制您的文本后，在此框中选择粘贴，并选择只保留文字。您的内容打在这里您的内容打在这里，或者通过复制您的文本后，在此框中选择粘贴，并选择只保留文字。您的内容打在这里您的内容打在这里，或者通过复制您的文本后，在此框中选择粘贴，并选择只保留文字。</a:t>
            </a:r>
          </a:p>
          <a:p>
            <a:pPr>
              <a:lnSpc>
                <a:spcPct val="120000"/>
              </a:lnSpc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Rectangle 41">
            <a:extLst>
              <a:ext uri="{FF2B5EF4-FFF2-40B4-BE49-F238E27FC236}">
                <a16:creationId xmlns:a16="http://schemas.microsoft.com/office/drawing/2014/main" id="{8F9BD206-00AF-4558-8282-D8614FD82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6947" y="2042673"/>
            <a:ext cx="4895199" cy="1255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>
            <a:spAutoFit/>
          </a:bodyPr>
          <a:lstStyle/>
          <a:p>
            <a:pPr defTabSz="1450505">
              <a:lnSpc>
                <a:spcPct val="120000"/>
              </a:lnSpc>
              <a:defRPr/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添加内容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您</a:t>
            </a: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的内容打在这里您的内容打在这里，或者通过复制您的文本后，在此框中选择粘贴，并选择只保留文字。您的内容打在这里您的内容打在这里，或者通过复制您的文本后，在此框中选择粘贴，并选择只保留文字。</a:t>
            </a:r>
          </a:p>
          <a:p>
            <a:pPr>
              <a:lnSpc>
                <a:spcPct val="120000"/>
              </a:lnSpc>
            </a:pP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4519C94-233C-4A39-B154-4022165DC6E1}"/>
              </a:ext>
            </a:extLst>
          </p:cNvPr>
          <p:cNvSpPr/>
          <p:nvPr/>
        </p:nvSpPr>
        <p:spPr>
          <a:xfrm>
            <a:off x="5328678" y="2409276"/>
            <a:ext cx="1005403" cy="3627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450505">
              <a:lnSpc>
                <a:spcPct val="12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添加标题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2901A88C-7F97-4F33-AAEF-A34B36ABD8C2}"/>
              </a:ext>
            </a:extLst>
          </p:cNvPr>
          <p:cNvSpPr/>
          <p:nvPr/>
        </p:nvSpPr>
        <p:spPr>
          <a:xfrm>
            <a:off x="4432531" y="3208644"/>
            <a:ext cx="1005403" cy="3627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450505">
              <a:lnSpc>
                <a:spcPct val="12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添加标题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05EFFB3-DA28-435C-87CE-D1C6E600F002}"/>
              </a:ext>
            </a:extLst>
          </p:cNvPr>
          <p:cNvSpPr/>
          <p:nvPr/>
        </p:nvSpPr>
        <p:spPr>
          <a:xfrm>
            <a:off x="5328677" y="4026909"/>
            <a:ext cx="1005403" cy="3627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450505">
              <a:lnSpc>
                <a:spcPct val="12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添加标题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28548E31-B2D3-42E5-AF54-3595A8921ADF}"/>
              </a:ext>
            </a:extLst>
          </p:cNvPr>
          <p:cNvSpPr/>
          <p:nvPr/>
        </p:nvSpPr>
        <p:spPr>
          <a:xfrm>
            <a:off x="4450929" y="4782792"/>
            <a:ext cx="1005403" cy="3627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450505">
              <a:lnSpc>
                <a:spcPct val="12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Open Sans" pitchFamily="34" charset="0"/>
              </a:rPr>
              <a:t>添加标题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  <a:cs typeface="Open Sans" pitchFamily="34" charset="0"/>
            </a:endParaRP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CC8F3A78-689D-48B9-AE82-BEC876ED1BFE}"/>
              </a:ext>
            </a:extLst>
          </p:cNvPr>
          <p:cNvCxnSpPr/>
          <p:nvPr/>
        </p:nvCxnSpPr>
        <p:spPr>
          <a:xfrm>
            <a:off x="6695884" y="2042672"/>
            <a:ext cx="0" cy="3392185"/>
          </a:xfrm>
          <a:prstGeom prst="line">
            <a:avLst/>
          </a:prstGeom>
          <a:ln w="6350">
            <a:solidFill>
              <a:srgbClr val="2020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图片 53">
            <a:extLst>
              <a:ext uri="{FF2B5EF4-FFF2-40B4-BE49-F238E27FC236}">
                <a16:creationId xmlns:a16="http://schemas.microsoft.com/office/drawing/2014/main" id="{7C596FA5-D84C-49BC-9D9D-43FF0E24D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D7207E33-6FA6-48CA-AAC4-CA8C377961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894C9438-6928-453F-AC22-499A6A5A9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7FDEDBB2-B7FB-4CBF-B8D8-55BE86B2ADAC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直角三角形 57">
            <a:extLst>
              <a:ext uri="{FF2B5EF4-FFF2-40B4-BE49-F238E27FC236}">
                <a16:creationId xmlns:a16="http://schemas.microsoft.com/office/drawing/2014/main" id="{689B8AED-9E84-4D0D-B68F-D9186EACE61A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206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18" dur="150" fill="hold"/>
                                        <p:tgtEl>
                                          <p:spTgt spid="3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mph" presetSubtype="0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Scale>
                                      <p:cBhvr>
                                        <p:cTn id="36" dur="15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mph" presetSubtype="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4" dur="150" fill="hold"/>
                                        <p:tgtEl>
                                          <p:spTgt spid="4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mph" presetSubtype="0" autoRev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Scale>
                                      <p:cBhvr>
                                        <p:cTn id="72" dur="150" fill="hold"/>
                                        <p:tgtEl>
                                          <p:spTgt spid="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6" presetClass="entr" presetSubtype="42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2A4EA5-E3D1-4EA8-932E-2C25F3F70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6FEE6AC2-8A9C-4124-892D-232A47B00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6871854"/>
          </a:xfrm>
          <a:ln>
            <a:noFill/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2E16A72-6141-458D-B317-AC0A4F74C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52E0EFF2-931D-4B2B-A371-0B7B6029DA53}"/>
              </a:ext>
            </a:extLst>
          </p:cNvPr>
          <p:cNvGrpSpPr/>
          <p:nvPr/>
        </p:nvGrpSpPr>
        <p:grpSpPr>
          <a:xfrm>
            <a:off x="779278" y="1520789"/>
            <a:ext cx="10633447" cy="4601384"/>
            <a:chOff x="639042" y="1277044"/>
            <a:chExt cx="10913915" cy="4722751"/>
          </a:xfrm>
        </p:grpSpPr>
        <p:grpSp>
          <p:nvGrpSpPr>
            <p:cNvPr id="9" name="Group 94">
              <a:extLst>
                <a:ext uri="{FF2B5EF4-FFF2-40B4-BE49-F238E27FC236}">
                  <a16:creationId xmlns:a16="http://schemas.microsoft.com/office/drawing/2014/main" id="{C515CF72-0838-443C-A45A-3BF43233E25C}"/>
                </a:ext>
              </a:extLst>
            </p:cNvPr>
            <p:cNvGrpSpPr/>
            <p:nvPr/>
          </p:nvGrpSpPr>
          <p:grpSpPr>
            <a:xfrm>
              <a:off x="2555274" y="1556792"/>
              <a:ext cx="7061201" cy="3544888"/>
              <a:chOff x="2563813" y="2184400"/>
              <a:chExt cx="7061201" cy="3544888"/>
            </a:xfrm>
            <a:solidFill>
              <a:schemeClr val="tx1"/>
            </a:solidFill>
          </p:grpSpPr>
          <p:grpSp>
            <p:nvGrpSpPr>
              <p:cNvPr id="63" name="Group 93">
                <a:extLst>
                  <a:ext uri="{FF2B5EF4-FFF2-40B4-BE49-F238E27FC236}">
                    <a16:creationId xmlns:a16="http://schemas.microsoft.com/office/drawing/2014/main" id="{DFA208CE-C5E8-4A28-BCC4-CBEA79BD43CE}"/>
                  </a:ext>
                </a:extLst>
              </p:cNvPr>
              <p:cNvGrpSpPr/>
              <p:nvPr/>
            </p:nvGrpSpPr>
            <p:grpSpPr>
              <a:xfrm>
                <a:off x="2563813" y="2184400"/>
                <a:ext cx="7061201" cy="3544888"/>
                <a:chOff x="2563813" y="2184400"/>
                <a:chExt cx="7061201" cy="3544888"/>
              </a:xfrm>
              <a:grpFill/>
            </p:grpSpPr>
            <p:grpSp>
              <p:nvGrpSpPr>
                <p:cNvPr id="65" name="Group 91">
                  <a:extLst>
                    <a:ext uri="{FF2B5EF4-FFF2-40B4-BE49-F238E27FC236}">
                      <a16:creationId xmlns:a16="http://schemas.microsoft.com/office/drawing/2014/main" id="{4EE2E0AB-ED60-4021-8F67-213FB6BF906D}"/>
                    </a:ext>
                  </a:extLst>
                </p:cNvPr>
                <p:cNvGrpSpPr/>
                <p:nvPr/>
              </p:nvGrpSpPr>
              <p:grpSpPr>
                <a:xfrm>
                  <a:off x="3336926" y="2963863"/>
                  <a:ext cx="5502275" cy="1960562"/>
                  <a:chOff x="3336926" y="2963863"/>
                  <a:chExt cx="5502275" cy="1960562"/>
                </a:xfrm>
                <a:grpFill/>
              </p:grpSpPr>
              <p:sp>
                <p:nvSpPr>
                  <p:cNvPr id="72" name="Rectangle 5">
                    <a:extLst>
                      <a:ext uri="{FF2B5EF4-FFF2-40B4-BE49-F238E27FC236}">
                        <a16:creationId xmlns:a16="http://schemas.microsoft.com/office/drawing/2014/main" id="{682C8925-F3A9-4D0B-A4A7-59267F9A13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89476" y="3919538"/>
                    <a:ext cx="2790825" cy="76200"/>
                  </a:xfrm>
                  <a:prstGeom prst="rect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zh-CN"/>
                    </a:defPPr>
                    <a:lvl1pPr marL="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8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77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66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54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943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131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32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50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133"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3" name="Freeform 6">
                    <a:extLst>
                      <a:ext uri="{FF2B5EF4-FFF2-40B4-BE49-F238E27FC236}">
                        <a16:creationId xmlns:a16="http://schemas.microsoft.com/office/drawing/2014/main" id="{F6BD467A-1D3E-47A6-874A-E0EC5D3305C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36926" y="4229100"/>
                    <a:ext cx="703263" cy="695325"/>
                  </a:xfrm>
                  <a:custGeom>
                    <a:avLst/>
                    <a:gdLst>
                      <a:gd name="T0" fmla="*/ 443 w 443"/>
                      <a:gd name="T1" fmla="*/ 33 h 438"/>
                      <a:gd name="T2" fmla="*/ 34 w 443"/>
                      <a:gd name="T3" fmla="*/ 438 h 438"/>
                      <a:gd name="T4" fmla="*/ 0 w 443"/>
                      <a:gd name="T5" fmla="*/ 405 h 438"/>
                      <a:gd name="T6" fmla="*/ 410 w 443"/>
                      <a:gd name="T7" fmla="*/ 0 h 438"/>
                      <a:gd name="T8" fmla="*/ 443 w 443"/>
                      <a:gd name="T9" fmla="*/ 33 h 4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3" h="438">
                        <a:moveTo>
                          <a:pt x="443" y="33"/>
                        </a:moveTo>
                        <a:lnTo>
                          <a:pt x="34" y="438"/>
                        </a:lnTo>
                        <a:lnTo>
                          <a:pt x="0" y="405"/>
                        </a:lnTo>
                        <a:lnTo>
                          <a:pt x="410" y="0"/>
                        </a:lnTo>
                        <a:lnTo>
                          <a:pt x="443" y="33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zh-CN"/>
                    </a:defPPr>
                    <a:lvl1pPr marL="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8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77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66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54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943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131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32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50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133"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4" name="Freeform 7">
                    <a:extLst>
                      <a:ext uri="{FF2B5EF4-FFF2-40B4-BE49-F238E27FC236}">
                        <a16:creationId xmlns:a16="http://schemas.microsoft.com/office/drawing/2014/main" id="{033106D3-5D96-4430-82C5-21B49BDAAB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48038" y="2967038"/>
                    <a:ext cx="692150" cy="723900"/>
                  </a:xfrm>
                  <a:custGeom>
                    <a:avLst/>
                    <a:gdLst>
                      <a:gd name="T0" fmla="*/ 400 w 436"/>
                      <a:gd name="T1" fmla="*/ 456 h 456"/>
                      <a:gd name="T2" fmla="*/ 0 w 436"/>
                      <a:gd name="T3" fmla="*/ 34 h 456"/>
                      <a:gd name="T4" fmla="*/ 34 w 436"/>
                      <a:gd name="T5" fmla="*/ 0 h 456"/>
                      <a:gd name="T6" fmla="*/ 436 w 436"/>
                      <a:gd name="T7" fmla="*/ 422 h 456"/>
                      <a:gd name="T8" fmla="*/ 400 w 436"/>
                      <a:gd name="T9" fmla="*/ 456 h 4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36" h="456">
                        <a:moveTo>
                          <a:pt x="400" y="456"/>
                        </a:moveTo>
                        <a:lnTo>
                          <a:pt x="0" y="34"/>
                        </a:lnTo>
                        <a:lnTo>
                          <a:pt x="34" y="0"/>
                        </a:lnTo>
                        <a:lnTo>
                          <a:pt x="436" y="422"/>
                        </a:lnTo>
                        <a:lnTo>
                          <a:pt x="400" y="456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zh-CN"/>
                    </a:defPPr>
                    <a:lvl1pPr marL="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8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77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66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54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943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131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32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50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133"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5" name="Freeform 8">
                    <a:extLst>
                      <a:ext uri="{FF2B5EF4-FFF2-40B4-BE49-F238E27FC236}">
                        <a16:creationId xmlns:a16="http://schemas.microsoft.com/office/drawing/2014/main" id="{2EF4656C-E5B9-422E-9465-6A7CD41ECA4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132763" y="4224338"/>
                    <a:ext cx="706438" cy="696913"/>
                  </a:xfrm>
                  <a:custGeom>
                    <a:avLst/>
                    <a:gdLst>
                      <a:gd name="T0" fmla="*/ 0 w 445"/>
                      <a:gd name="T1" fmla="*/ 33 h 439"/>
                      <a:gd name="T2" fmla="*/ 410 w 445"/>
                      <a:gd name="T3" fmla="*/ 439 h 439"/>
                      <a:gd name="T4" fmla="*/ 445 w 445"/>
                      <a:gd name="T5" fmla="*/ 406 h 439"/>
                      <a:gd name="T6" fmla="*/ 34 w 445"/>
                      <a:gd name="T7" fmla="*/ 0 h 439"/>
                      <a:gd name="T8" fmla="*/ 0 w 445"/>
                      <a:gd name="T9" fmla="*/ 33 h 43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45" h="439">
                        <a:moveTo>
                          <a:pt x="0" y="33"/>
                        </a:moveTo>
                        <a:lnTo>
                          <a:pt x="410" y="439"/>
                        </a:lnTo>
                        <a:lnTo>
                          <a:pt x="445" y="406"/>
                        </a:lnTo>
                        <a:lnTo>
                          <a:pt x="34" y="0"/>
                        </a:lnTo>
                        <a:lnTo>
                          <a:pt x="0" y="33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zh-CN"/>
                    </a:defPPr>
                    <a:lvl1pPr marL="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8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77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66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54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943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131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32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50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133"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+mn-ea"/>
                      <a:sym typeface="+mn-lt"/>
                    </a:endParaRPr>
                  </a:p>
                </p:txBody>
              </p:sp>
              <p:sp>
                <p:nvSpPr>
                  <p:cNvPr id="76" name="Freeform 9">
                    <a:extLst>
                      <a:ext uri="{FF2B5EF4-FFF2-40B4-BE49-F238E27FC236}">
                        <a16:creationId xmlns:a16="http://schemas.microsoft.com/office/drawing/2014/main" id="{0C9EE3C0-7944-40DF-B2FE-851C72E85D9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132763" y="2963863"/>
                    <a:ext cx="692150" cy="722313"/>
                  </a:xfrm>
                  <a:custGeom>
                    <a:avLst/>
                    <a:gdLst>
                      <a:gd name="T0" fmla="*/ 36 w 436"/>
                      <a:gd name="T1" fmla="*/ 455 h 455"/>
                      <a:gd name="T2" fmla="*/ 436 w 436"/>
                      <a:gd name="T3" fmla="*/ 33 h 455"/>
                      <a:gd name="T4" fmla="*/ 403 w 436"/>
                      <a:gd name="T5" fmla="*/ 0 h 455"/>
                      <a:gd name="T6" fmla="*/ 0 w 436"/>
                      <a:gd name="T7" fmla="*/ 422 h 455"/>
                      <a:gd name="T8" fmla="*/ 36 w 436"/>
                      <a:gd name="T9" fmla="*/ 455 h 45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436" h="455">
                        <a:moveTo>
                          <a:pt x="36" y="455"/>
                        </a:moveTo>
                        <a:lnTo>
                          <a:pt x="436" y="33"/>
                        </a:lnTo>
                        <a:lnTo>
                          <a:pt x="403" y="0"/>
                        </a:lnTo>
                        <a:lnTo>
                          <a:pt x="0" y="422"/>
                        </a:lnTo>
                        <a:lnTo>
                          <a:pt x="36" y="455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20000"/>
                      <a:lumOff val="80000"/>
                    </a:scheme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121920" tIns="60960" rIns="121920" bIns="6096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zh-CN"/>
                    </a:defPPr>
                    <a:lvl1pPr marL="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18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377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566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754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5943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131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320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509" algn="l" defTabSz="914377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133">
                      <a:latin typeface="思源黑体 CN Heavy" panose="020B0A00000000000000" pitchFamily="34" charset="-122"/>
                      <a:ea typeface="思源黑体 CN Heavy" panose="020B0A00000000000000" pitchFamily="34" charset="-122"/>
                      <a:cs typeface="+mn-ea"/>
                      <a:sym typeface="+mn-lt"/>
                    </a:endParaRPr>
                  </a:p>
                </p:txBody>
              </p:sp>
            </p:grpSp>
            <p:sp>
              <p:nvSpPr>
                <p:cNvPr id="66" name="Oval 10">
                  <a:extLst>
                    <a:ext uri="{FF2B5EF4-FFF2-40B4-BE49-F238E27FC236}">
                      <a16:creationId xmlns:a16="http://schemas.microsoft.com/office/drawing/2014/main" id="{FEDBD616-D078-4AFA-B692-7F3E276C25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3813" y="2184400"/>
                  <a:ext cx="1028700" cy="103505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8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77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66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54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943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131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32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50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133"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7" name="Oval 13">
                  <a:extLst>
                    <a:ext uri="{FF2B5EF4-FFF2-40B4-BE49-F238E27FC236}">
                      <a16:creationId xmlns:a16="http://schemas.microsoft.com/office/drawing/2014/main" id="{351D3B9D-691F-4CE1-96DF-568F0523EA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3813" y="4695825"/>
                  <a:ext cx="1028700" cy="1033463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8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77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66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54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943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131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32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50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133"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8" name="Oval 16">
                  <a:extLst>
                    <a:ext uri="{FF2B5EF4-FFF2-40B4-BE49-F238E27FC236}">
                      <a16:creationId xmlns:a16="http://schemas.microsoft.com/office/drawing/2014/main" id="{EB0E7E95-F05A-4AC9-8DB9-9AB69A5CF6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5713" y="3441700"/>
                  <a:ext cx="1028700" cy="1031875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8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77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66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54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943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131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32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50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133"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69" name="Oval 19">
                  <a:extLst>
                    <a:ext uri="{FF2B5EF4-FFF2-40B4-BE49-F238E27FC236}">
                      <a16:creationId xmlns:a16="http://schemas.microsoft.com/office/drawing/2014/main" id="{876C1542-3336-4979-BC38-A438A15BCF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340601" y="3441700"/>
                  <a:ext cx="1028700" cy="1031875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8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77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66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54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943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131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32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50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133"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0" name="Oval 22">
                  <a:extLst>
                    <a:ext uri="{FF2B5EF4-FFF2-40B4-BE49-F238E27FC236}">
                      <a16:creationId xmlns:a16="http://schemas.microsoft.com/office/drawing/2014/main" id="{3121A09B-C32B-47B3-AB1F-D269744803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1551" y="2184400"/>
                  <a:ext cx="1033463" cy="103505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8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77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66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54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943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131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32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50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133"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71" name="Oval 25">
                  <a:extLst>
                    <a:ext uri="{FF2B5EF4-FFF2-40B4-BE49-F238E27FC236}">
                      <a16:creationId xmlns:a16="http://schemas.microsoft.com/office/drawing/2014/main" id="{DD3014E6-36CE-4323-A23A-14241B07EF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1551" y="4695825"/>
                  <a:ext cx="1033463" cy="1033463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zh-CN"/>
                  </a:defPPr>
                  <a:lvl1pPr marL="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18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377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566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754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5943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131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320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509" algn="l" defTabSz="914377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133">
                    <a:latin typeface="思源黑体 CN Heavy" panose="020B0A00000000000000" pitchFamily="34" charset="-122"/>
                    <a:ea typeface="思源黑体 CN Heavy" panose="020B0A00000000000000" pitchFamily="34" charset="-122"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64" name="Oval 28">
                <a:extLst>
                  <a:ext uri="{FF2B5EF4-FFF2-40B4-BE49-F238E27FC236}">
                    <a16:creationId xmlns:a16="http://schemas.microsoft.com/office/drawing/2014/main" id="{DB313B82-F38C-42C8-BF8F-E139E7F5AB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87976" y="3260725"/>
                <a:ext cx="1393825" cy="1392238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2133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FF1C7031-21E5-4679-9453-D09F289E3080}"/>
                </a:ext>
              </a:extLst>
            </p:cNvPr>
            <p:cNvSpPr txBox="1"/>
            <p:nvPr/>
          </p:nvSpPr>
          <p:spPr>
            <a:xfrm>
              <a:off x="728810" y="2818610"/>
              <a:ext cx="1603048" cy="276999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标题文本预设</a:t>
              </a:r>
              <a:endParaRPr lang="en-US" sz="1600" b="1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1" name="Rectangle 1">
              <a:extLst>
                <a:ext uri="{FF2B5EF4-FFF2-40B4-BE49-F238E27FC236}">
                  <a16:creationId xmlns:a16="http://schemas.microsoft.com/office/drawing/2014/main" id="{1A845624-E842-4D2C-96BF-66CD6AA4E905}"/>
                </a:ext>
              </a:extLst>
            </p:cNvPr>
            <p:cNvSpPr/>
            <p:nvPr/>
          </p:nvSpPr>
          <p:spPr>
            <a:xfrm>
              <a:off x="639042" y="3151993"/>
              <a:ext cx="1782584" cy="769441"/>
            </a:xfrm>
            <a:prstGeom prst="rect">
              <a:avLst/>
            </a:prstGeom>
          </p:spPr>
          <p:txBody>
            <a:bodyPr wrap="square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800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此部分内容作为文字排版占</a:t>
              </a:r>
              <a:r>
                <a:rPr lang="zh-CN" altLang="en-US" sz="80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位显示（</a:t>
              </a:r>
              <a:r>
                <a:rPr lang="zh-CN" altLang="en-US" sz="800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建议使用主题字体）</a:t>
              </a:r>
              <a:endParaRPr lang="id-ID" sz="800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8CE9427F-10A2-4845-AEA0-19D43F4557EE}"/>
                </a:ext>
              </a:extLst>
            </p:cNvPr>
            <p:cNvSpPr txBox="1"/>
            <p:nvPr/>
          </p:nvSpPr>
          <p:spPr>
            <a:xfrm>
              <a:off x="3878005" y="1277044"/>
              <a:ext cx="1603048" cy="276999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标题文本预设</a:t>
              </a:r>
              <a:endParaRPr lang="en-US" sz="1600" b="1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1EAEEF5E-BB49-4639-8157-D044A15E3FE7}"/>
                </a:ext>
              </a:extLst>
            </p:cNvPr>
            <p:cNvSpPr/>
            <p:nvPr/>
          </p:nvSpPr>
          <p:spPr>
            <a:xfrm>
              <a:off x="3788237" y="1610427"/>
              <a:ext cx="1782584" cy="769441"/>
            </a:xfrm>
            <a:prstGeom prst="rect">
              <a:avLst/>
            </a:prstGeom>
          </p:spPr>
          <p:txBody>
            <a:bodyPr wrap="square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80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此部分内容作为文字排版占位显示（建议使用主题字体）</a:t>
              </a:r>
              <a:endParaRPr lang="id-ID" sz="800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A65C2B0D-FD16-4B89-8290-369A20D79074}"/>
                </a:ext>
              </a:extLst>
            </p:cNvPr>
            <p:cNvSpPr txBox="1"/>
            <p:nvPr/>
          </p:nvSpPr>
          <p:spPr>
            <a:xfrm>
              <a:off x="6703247" y="1277044"/>
              <a:ext cx="1603048" cy="276999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标题文本预设</a:t>
              </a:r>
              <a:endParaRPr lang="en-US" sz="1600" b="1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5" name="Rectangle 11">
              <a:extLst>
                <a:ext uri="{FF2B5EF4-FFF2-40B4-BE49-F238E27FC236}">
                  <a16:creationId xmlns:a16="http://schemas.microsoft.com/office/drawing/2014/main" id="{2DB5EA3D-FF0F-409F-8690-D2649CCD5E13}"/>
                </a:ext>
              </a:extLst>
            </p:cNvPr>
            <p:cNvSpPr/>
            <p:nvPr/>
          </p:nvSpPr>
          <p:spPr>
            <a:xfrm>
              <a:off x="6613479" y="1610427"/>
              <a:ext cx="1782584" cy="769441"/>
            </a:xfrm>
            <a:prstGeom prst="rect">
              <a:avLst/>
            </a:prstGeom>
          </p:spPr>
          <p:txBody>
            <a:bodyPr wrap="square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80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此部分内容作为文字排版占位显示（建议使用主题字体）</a:t>
              </a:r>
              <a:endParaRPr lang="id-ID" sz="800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A3639A5F-BA47-4748-A9C1-AC9D578A3940}"/>
                </a:ext>
              </a:extLst>
            </p:cNvPr>
            <p:cNvSpPr txBox="1"/>
            <p:nvPr/>
          </p:nvSpPr>
          <p:spPr>
            <a:xfrm>
              <a:off x="9860141" y="2818610"/>
              <a:ext cx="1603048" cy="276999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标题文本预设</a:t>
              </a:r>
              <a:endParaRPr lang="en-US" sz="1600" b="1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7" name="Rectangle 13">
              <a:extLst>
                <a:ext uri="{FF2B5EF4-FFF2-40B4-BE49-F238E27FC236}">
                  <a16:creationId xmlns:a16="http://schemas.microsoft.com/office/drawing/2014/main" id="{351ED1EB-4800-48C2-B895-CA7524CAD259}"/>
                </a:ext>
              </a:extLst>
            </p:cNvPr>
            <p:cNvSpPr/>
            <p:nvPr/>
          </p:nvSpPr>
          <p:spPr>
            <a:xfrm>
              <a:off x="9770373" y="3151993"/>
              <a:ext cx="1782584" cy="769441"/>
            </a:xfrm>
            <a:prstGeom prst="rect">
              <a:avLst/>
            </a:prstGeom>
          </p:spPr>
          <p:txBody>
            <a:bodyPr wrap="square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800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此部分内容作为文字排版占位显示（建议使用主题字体）</a:t>
              </a:r>
              <a:endParaRPr lang="id-ID" sz="800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5AF0FCEE-F260-4235-94E2-1FA36E9A6C04}"/>
                </a:ext>
              </a:extLst>
            </p:cNvPr>
            <p:cNvSpPr txBox="1"/>
            <p:nvPr/>
          </p:nvSpPr>
          <p:spPr>
            <a:xfrm>
              <a:off x="4289595" y="4896971"/>
              <a:ext cx="1603048" cy="276999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标题文本预设</a:t>
              </a:r>
              <a:endParaRPr lang="en-US" sz="1600" b="1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AF3FD66A-368A-44D0-AAA6-0535F3696561}"/>
                </a:ext>
              </a:extLst>
            </p:cNvPr>
            <p:cNvSpPr/>
            <p:nvPr/>
          </p:nvSpPr>
          <p:spPr>
            <a:xfrm>
              <a:off x="4199827" y="5230354"/>
              <a:ext cx="1782584" cy="769441"/>
            </a:xfrm>
            <a:prstGeom prst="rect">
              <a:avLst/>
            </a:prstGeom>
          </p:spPr>
          <p:txBody>
            <a:bodyPr wrap="square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800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此部分内容作为文字排版占</a:t>
              </a:r>
              <a:r>
                <a:rPr lang="zh-CN" altLang="en-US" sz="80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位显示（</a:t>
              </a:r>
              <a:r>
                <a:rPr lang="zh-CN" altLang="en-US" sz="800" dirty="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建议使用主题字体）</a:t>
              </a:r>
              <a:endParaRPr lang="id-ID" sz="800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0" name="TextBox 16">
              <a:extLst>
                <a:ext uri="{FF2B5EF4-FFF2-40B4-BE49-F238E27FC236}">
                  <a16:creationId xmlns:a16="http://schemas.microsoft.com/office/drawing/2014/main" id="{A9EBF0C7-B4CB-41C4-8465-334CBCFBF61D}"/>
                </a:ext>
              </a:extLst>
            </p:cNvPr>
            <p:cNvSpPr txBox="1"/>
            <p:nvPr/>
          </p:nvSpPr>
          <p:spPr>
            <a:xfrm>
              <a:off x="6272671" y="4896971"/>
              <a:ext cx="1603048" cy="276999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1600" b="1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标题文本预设</a:t>
              </a:r>
              <a:endParaRPr lang="en-US" sz="1600" b="1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903A352B-0685-4503-AC6E-2F71561E030A}"/>
                </a:ext>
              </a:extLst>
            </p:cNvPr>
            <p:cNvSpPr/>
            <p:nvPr/>
          </p:nvSpPr>
          <p:spPr>
            <a:xfrm>
              <a:off x="6182903" y="5230354"/>
              <a:ext cx="1782584" cy="769441"/>
            </a:xfrm>
            <a:prstGeom prst="rect">
              <a:avLst/>
            </a:prstGeom>
          </p:spPr>
          <p:txBody>
            <a:bodyPr wrap="square">
              <a:norm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800"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rPr>
                <a:t>此部分内容作为文字排版占位显示（建议使用主题字体）</a:t>
              </a:r>
              <a:endParaRPr lang="id-ID" sz="800" dirty="0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grpSp>
          <p:nvGrpSpPr>
            <p:cNvPr id="22" name="Group 37">
              <a:extLst>
                <a:ext uri="{FF2B5EF4-FFF2-40B4-BE49-F238E27FC236}">
                  <a16:creationId xmlns:a16="http://schemas.microsoft.com/office/drawing/2014/main" id="{097AC96C-1001-461D-A7CF-5517E3665FDF}"/>
                </a:ext>
              </a:extLst>
            </p:cNvPr>
            <p:cNvGrpSpPr/>
            <p:nvPr/>
          </p:nvGrpSpPr>
          <p:grpSpPr>
            <a:xfrm>
              <a:off x="2363094" y="2554875"/>
              <a:ext cx="407231" cy="432215"/>
              <a:chOff x="2371633" y="3182483"/>
              <a:chExt cx="407231" cy="432215"/>
            </a:xfrm>
            <a:solidFill>
              <a:schemeClr val="tx1"/>
            </a:solidFill>
          </p:grpSpPr>
          <p:cxnSp>
            <p:nvCxnSpPr>
              <p:cNvPr id="60" name="Straight Connector 7">
                <a:extLst>
                  <a:ext uri="{FF2B5EF4-FFF2-40B4-BE49-F238E27FC236}">
                    <a16:creationId xmlns:a16="http://schemas.microsoft.com/office/drawing/2014/main" id="{7F87AA5F-9A61-49C5-B76C-ED33B62D2982}"/>
                  </a:ext>
                </a:extLst>
              </p:cNvPr>
              <p:cNvCxnSpPr/>
              <p:nvPr/>
            </p:nvCxnSpPr>
            <p:spPr>
              <a:xfrm flipH="1">
                <a:off x="2413416" y="3183076"/>
                <a:ext cx="345318" cy="401641"/>
              </a:xfrm>
              <a:prstGeom prst="line">
                <a:avLst/>
              </a:prstGeom>
              <a:grpFill/>
              <a:ln w="19050">
                <a:solidFill>
                  <a:schemeClr val="tx2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35">
                <a:extLst>
                  <a:ext uri="{FF2B5EF4-FFF2-40B4-BE49-F238E27FC236}">
                    <a16:creationId xmlns:a16="http://schemas.microsoft.com/office/drawing/2014/main" id="{FC377A17-5A30-4E04-985F-9F187DF63925}"/>
                  </a:ext>
                </a:extLst>
              </p:cNvPr>
              <p:cNvSpPr/>
              <p:nvPr/>
            </p:nvSpPr>
            <p:spPr>
              <a:xfrm>
                <a:off x="2371633" y="3524757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62" name="Oval 36">
                <a:extLst>
                  <a:ext uri="{FF2B5EF4-FFF2-40B4-BE49-F238E27FC236}">
                    <a16:creationId xmlns:a16="http://schemas.microsoft.com/office/drawing/2014/main" id="{3BC1A86A-0DE5-482E-9F60-B3EAC0811ED2}"/>
                  </a:ext>
                </a:extLst>
              </p:cNvPr>
              <p:cNvSpPr/>
              <p:nvPr/>
            </p:nvSpPr>
            <p:spPr>
              <a:xfrm>
                <a:off x="2688923" y="3182483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 dirty="0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3" name="Group 38">
              <a:extLst>
                <a:ext uri="{FF2B5EF4-FFF2-40B4-BE49-F238E27FC236}">
                  <a16:creationId xmlns:a16="http://schemas.microsoft.com/office/drawing/2014/main" id="{61408661-7FC3-4D2B-8A50-B799B9ACE9FA}"/>
                </a:ext>
              </a:extLst>
            </p:cNvPr>
            <p:cNvGrpSpPr/>
            <p:nvPr/>
          </p:nvGrpSpPr>
          <p:grpSpPr>
            <a:xfrm flipH="1">
              <a:off x="9461310" y="2464934"/>
              <a:ext cx="407231" cy="432215"/>
              <a:chOff x="2371633" y="3182483"/>
              <a:chExt cx="407231" cy="432215"/>
            </a:xfrm>
            <a:solidFill>
              <a:schemeClr val="tx1"/>
            </a:solidFill>
          </p:grpSpPr>
          <p:cxnSp>
            <p:nvCxnSpPr>
              <p:cNvPr id="57" name="Straight Connector 39">
                <a:extLst>
                  <a:ext uri="{FF2B5EF4-FFF2-40B4-BE49-F238E27FC236}">
                    <a16:creationId xmlns:a16="http://schemas.microsoft.com/office/drawing/2014/main" id="{419859C4-D24A-458D-8C0E-1290EA292FD1}"/>
                  </a:ext>
                </a:extLst>
              </p:cNvPr>
              <p:cNvCxnSpPr/>
              <p:nvPr/>
            </p:nvCxnSpPr>
            <p:spPr>
              <a:xfrm flipH="1">
                <a:off x="2413416" y="3183076"/>
                <a:ext cx="345318" cy="401641"/>
              </a:xfrm>
              <a:prstGeom prst="line">
                <a:avLst/>
              </a:prstGeom>
              <a:grpFill/>
              <a:ln w="19050">
                <a:solidFill>
                  <a:schemeClr val="tx2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Oval 40">
                <a:extLst>
                  <a:ext uri="{FF2B5EF4-FFF2-40B4-BE49-F238E27FC236}">
                    <a16:creationId xmlns:a16="http://schemas.microsoft.com/office/drawing/2014/main" id="{F4BCD885-1E8D-41EB-AEBB-026AFEDE3970}"/>
                  </a:ext>
                </a:extLst>
              </p:cNvPr>
              <p:cNvSpPr/>
              <p:nvPr/>
            </p:nvSpPr>
            <p:spPr>
              <a:xfrm>
                <a:off x="2371633" y="3524757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9" name="Oval 41">
                <a:extLst>
                  <a:ext uri="{FF2B5EF4-FFF2-40B4-BE49-F238E27FC236}">
                    <a16:creationId xmlns:a16="http://schemas.microsoft.com/office/drawing/2014/main" id="{1181347A-554C-4D11-934C-70553EA54AA1}"/>
                  </a:ext>
                </a:extLst>
              </p:cNvPr>
              <p:cNvSpPr/>
              <p:nvPr/>
            </p:nvSpPr>
            <p:spPr>
              <a:xfrm>
                <a:off x="2688923" y="3182483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4" name="Group 44">
              <a:extLst>
                <a:ext uri="{FF2B5EF4-FFF2-40B4-BE49-F238E27FC236}">
                  <a16:creationId xmlns:a16="http://schemas.microsoft.com/office/drawing/2014/main" id="{20529D3A-B907-4173-9E76-431CC47E7C2D}"/>
                </a:ext>
              </a:extLst>
            </p:cNvPr>
            <p:cNvGrpSpPr/>
            <p:nvPr/>
          </p:nvGrpSpPr>
          <p:grpSpPr>
            <a:xfrm>
              <a:off x="3522881" y="4866989"/>
              <a:ext cx="641856" cy="363365"/>
              <a:chOff x="3531420" y="5494597"/>
              <a:chExt cx="641856" cy="363365"/>
            </a:xfrm>
            <a:solidFill>
              <a:schemeClr val="tx1"/>
            </a:solidFill>
          </p:grpSpPr>
          <p:cxnSp>
            <p:nvCxnSpPr>
              <p:cNvPr id="54" name="Straight Connector 34">
                <a:extLst>
                  <a:ext uri="{FF2B5EF4-FFF2-40B4-BE49-F238E27FC236}">
                    <a16:creationId xmlns:a16="http://schemas.microsoft.com/office/drawing/2014/main" id="{9A6ADA1E-748F-4C6D-BF4E-E572FBA25E0A}"/>
                  </a:ext>
                </a:extLst>
              </p:cNvPr>
              <p:cNvCxnSpPr/>
              <p:nvPr/>
            </p:nvCxnSpPr>
            <p:spPr>
              <a:xfrm>
                <a:off x="3544111" y="5524578"/>
                <a:ext cx="567274" cy="276999"/>
              </a:xfrm>
              <a:prstGeom prst="line">
                <a:avLst/>
              </a:prstGeom>
              <a:grpFill/>
              <a:ln w="19050">
                <a:solidFill>
                  <a:schemeClr val="tx2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Oval 42">
                <a:extLst>
                  <a:ext uri="{FF2B5EF4-FFF2-40B4-BE49-F238E27FC236}">
                    <a16:creationId xmlns:a16="http://schemas.microsoft.com/office/drawing/2014/main" id="{8738410D-FF0A-4070-A278-E719E63163D1}"/>
                  </a:ext>
                </a:extLst>
              </p:cNvPr>
              <p:cNvSpPr/>
              <p:nvPr/>
            </p:nvSpPr>
            <p:spPr>
              <a:xfrm>
                <a:off x="3531420" y="5494597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6" name="Oval 43">
                <a:extLst>
                  <a:ext uri="{FF2B5EF4-FFF2-40B4-BE49-F238E27FC236}">
                    <a16:creationId xmlns:a16="http://schemas.microsoft.com/office/drawing/2014/main" id="{68D2F472-F309-4767-9ABA-B74D8D9D822E}"/>
                  </a:ext>
                </a:extLst>
              </p:cNvPr>
              <p:cNvSpPr/>
              <p:nvPr/>
            </p:nvSpPr>
            <p:spPr>
              <a:xfrm>
                <a:off x="4083335" y="5768021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5">
              <a:extLst>
                <a:ext uri="{FF2B5EF4-FFF2-40B4-BE49-F238E27FC236}">
                  <a16:creationId xmlns:a16="http://schemas.microsoft.com/office/drawing/2014/main" id="{95672AB2-BCBC-4BA6-B683-8CA783585C0F}"/>
                </a:ext>
              </a:extLst>
            </p:cNvPr>
            <p:cNvGrpSpPr/>
            <p:nvPr/>
          </p:nvGrpSpPr>
          <p:grpSpPr>
            <a:xfrm flipH="1">
              <a:off x="7965487" y="4853786"/>
              <a:ext cx="641856" cy="363365"/>
              <a:chOff x="3531420" y="5494597"/>
              <a:chExt cx="641856" cy="363365"/>
            </a:xfrm>
            <a:solidFill>
              <a:schemeClr val="tx1"/>
            </a:solidFill>
          </p:grpSpPr>
          <p:cxnSp>
            <p:nvCxnSpPr>
              <p:cNvPr id="51" name="Straight Connector 46">
                <a:extLst>
                  <a:ext uri="{FF2B5EF4-FFF2-40B4-BE49-F238E27FC236}">
                    <a16:creationId xmlns:a16="http://schemas.microsoft.com/office/drawing/2014/main" id="{81882C3F-1B7E-4E46-BA49-5FA9549E3E28}"/>
                  </a:ext>
                </a:extLst>
              </p:cNvPr>
              <p:cNvCxnSpPr/>
              <p:nvPr/>
            </p:nvCxnSpPr>
            <p:spPr>
              <a:xfrm>
                <a:off x="3544111" y="5524578"/>
                <a:ext cx="567274" cy="276999"/>
              </a:xfrm>
              <a:prstGeom prst="line">
                <a:avLst/>
              </a:prstGeom>
              <a:grpFill/>
              <a:ln w="19050">
                <a:solidFill>
                  <a:schemeClr val="tx2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Oval 47">
                <a:extLst>
                  <a:ext uri="{FF2B5EF4-FFF2-40B4-BE49-F238E27FC236}">
                    <a16:creationId xmlns:a16="http://schemas.microsoft.com/office/drawing/2014/main" id="{3CA2369D-230A-4F1F-AE80-DB3427168F3B}"/>
                  </a:ext>
                </a:extLst>
              </p:cNvPr>
              <p:cNvSpPr/>
              <p:nvPr/>
            </p:nvSpPr>
            <p:spPr>
              <a:xfrm>
                <a:off x="3531420" y="5494597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3" name="Oval 48">
                <a:extLst>
                  <a:ext uri="{FF2B5EF4-FFF2-40B4-BE49-F238E27FC236}">
                    <a16:creationId xmlns:a16="http://schemas.microsoft.com/office/drawing/2014/main" id="{51636D73-B7AB-4D63-B178-C94BDB74495A}"/>
                  </a:ext>
                </a:extLst>
              </p:cNvPr>
              <p:cNvSpPr/>
              <p:nvPr/>
            </p:nvSpPr>
            <p:spPr>
              <a:xfrm>
                <a:off x="4083335" y="5768021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6" name="Group 55">
              <a:extLst>
                <a:ext uri="{FF2B5EF4-FFF2-40B4-BE49-F238E27FC236}">
                  <a16:creationId xmlns:a16="http://schemas.microsoft.com/office/drawing/2014/main" id="{E25FBFBF-54F1-464A-A8D3-09AA0AD9BF1D}"/>
                </a:ext>
              </a:extLst>
            </p:cNvPr>
            <p:cNvGrpSpPr/>
            <p:nvPr/>
          </p:nvGrpSpPr>
          <p:grpSpPr>
            <a:xfrm>
              <a:off x="4287358" y="2316602"/>
              <a:ext cx="197232" cy="435801"/>
              <a:chOff x="4295897" y="2944210"/>
              <a:chExt cx="197232" cy="435801"/>
            </a:xfrm>
            <a:solidFill>
              <a:schemeClr val="tx1"/>
            </a:solidFill>
          </p:grpSpPr>
          <p:cxnSp>
            <p:nvCxnSpPr>
              <p:cNvPr id="48" name="Straight Connector 26">
                <a:extLst>
                  <a:ext uri="{FF2B5EF4-FFF2-40B4-BE49-F238E27FC236}">
                    <a16:creationId xmlns:a16="http://schemas.microsoft.com/office/drawing/2014/main" id="{1E10D1A6-46A9-4533-B095-03E5BDD82031}"/>
                  </a:ext>
                </a:extLst>
              </p:cNvPr>
              <p:cNvCxnSpPr/>
              <p:nvPr/>
            </p:nvCxnSpPr>
            <p:spPr>
              <a:xfrm flipH="1">
                <a:off x="4342750" y="2951092"/>
                <a:ext cx="109329" cy="416893"/>
              </a:xfrm>
              <a:prstGeom prst="line">
                <a:avLst/>
              </a:prstGeom>
              <a:grpFill/>
              <a:ln w="19050">
                <a:solidFill>
                  <a:schemeClr val="tx2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Oval 53">
                <a:extLst>
                  <a:ext uri="{FF2B5EF4-FFF2-40B4-BE49-F238E27FC236}">
                    <a16:creationId xmlns:a16="http://schemas.microsoft.com/office/drawing/2014/main" id="{61B85212-2F39-48BC-A644-AC61623CA224}"/>
                  </a:ext>
                </a:extLst>
              </p:cNvPr>
              <p:cNvSpPr/>
              <p:nvPr/>
            </p:nvSpPr>
            <p:spPr>
              <a:xfrm>
                <a:off x="4295897" y="3290070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50" name="Oval 54">
                <a:extLst>
                  <a:ext uri="{FF2B5EF4-FFF2-40B4-BE49-F238E27FC236}">
                    <a16:creationId xmlns:a16="http://schemas.microsoft.com/office/drawing/2014/main" id="{96D4A525-2F28-4252-A2A0-6DC7A952D146}"/>
                  </a:ext>
                </a:extLst>
              </p:cNvPr>
              <p:cNvSpPr/>
              <p:nvPr/>
            </p:nvSpPr>
            <p:spPr>
              <a:xfrm>
                <a:off x="4403188" y="2944210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27" name="Group 56">
              <a:extLst>
                <a:ext uri="{FF2B5EF4-FFF2-40B4-BE49-F238E27FC236}">
                  <a16:creationId xmlns:a16="http://schemas.microsoft.com/office/drawing/2014/main" id="{3DD89EB7-89B5-4A63-B2E5-A83385C250EB}"/>
                </a:ext>
              </a:extLst>
            </p:cNvPr>
            <p:cNvGrpSpPr/>
            <p:nvPr/>
          </p:nvGrpSpPr>
          <p:grpSpPr>
            <a:xfrm flipH="1">
              <a:off x="7607602" y="2304576"/>
              <a:ext cx="197232" cy="435801"/>
              <a:chOff x="4295897" y="2944210"/>
              <a:chExt cx="197232" cy="435801"/>
            </a:xfrm>
            <a:solidFill>
              <a:schemeClr val="tx1"/>
            </a:solidFill>
          </p:grpSpPr>
          <p:cxnSp>
            <p:nvCxnSpPr>
              <p:cNvPr id="45" name="Straight Connector 57">
                <a:extLst>
                  <a:ext uri="{FF2B5EF4-FFF2-40B4-BE49-F238E27FC236}">
                    <a16:creationId xmlns:a16="http://schemas.microsoft.com/office/drawing/2014/main" id="{997567C2-0774-4287-92FA-8AC0BB00C755}"/>
                  </a:ext>
                </a:extLst>
              </p:cNvPr>
              <p:cNvCxnSpPr/>
              <p:nvPr/>
            </p:nvCxnSpPr>
            <p:spPr>
              <a:xfrm flipH="1">
                <a:off x="4342750" y="2951092"/>
                <a:ext cx="109329" cy="416893"/>
              </a:xfrm>
              <a:prstGeom prst="line">
                <a:avLst/>
              </a:prstGeom>
              <a:grpFill/>
              <a:ln w="19050">
                <a:solidFill>
                  <a:schemeClr val="tx2">
                    <a:lumMod val="20000"/>
                    <a:lumOff val="8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Oval 58">
                <a:extLst>
                  <a:ext uri="{FF2B5EF4-FFF2-40B4-BE49-F238E27FC236}">
                    <a16:creationId xmlns:a16="http://schemas.microsoft.com/office/drawing/2014/main" id="{6316B422-DB05-4278-B41F-591882FF0B41}"/>
                  </a:ext>
                </a:extLst>
              </p:cNvPr>
              <p:cNvSpPr/>
              <p:nvPr/>
            </p:nvSpPr>
            <p:spPr>
              <a:xfrm>
                <a:off x="4295897" y="3290070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47" name="Oval 59">
                <a:extLst>
                  <a:ext uri="{FF2B5EF4-FFF2-40B4-BE49-F238E27FC236}">
                    <a16:creationId xmlns:a16="http://schemas.microsoft.com/office/drawing/2014/main" id="{1C8E7748-5680-4804-85BB-EA79CAC705D7}"/>
                  </a:ext>
                </a:extLst>
              </p:cNvPr>
              <p:cNvSpPr/>
              <p:nvPr/>
            </p:nvSpPr>
            <p:spPr>
              <a:xfrm>
                <a:off x="4403188" y="2944210"/>
                <a:ext cx="89941" cy="8994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2133">
                  <a:solidFill>
                    <a:schemeClr val="tx1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E7E3593B-FAAD-4650-8922-8EE0074E6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0212" y="1696492"/>
              <a:ext cx="758825" cy="757238"/>
            </a:xfrm>
            <a:prstGeom prst="ellipse">
              <a:avLst/>
            </a:prstGeom>
            <a:solidFill>
              <a:srgbClr val="D08AC6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9" name="Oval 14">
              <a:extLst>
                <a:ext uri="{FF2B5EF4-FFF2-40B4-BE49-F238E27FC236}">
                  <a16:creationId xmlns:a16="http://schemas.microsoft.com/office/drawing/2014/main" id="{084C644F-4F09-475C-B2AF-A6AF38DBDE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0212" y="4203155"/>
              <a:ext cx="758825" cy="76041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0" name="Oval 17">
              <a:extLst>
                <a:ext uri="{FF2B5EF4-FFF2-40B4-BE49-F238E27FC236}">
                  <a16:creationId xmlns:a16="http://schemas.microsoft.com/office/drawing/2014/main" id="{EF744336-CFE6-4979-A5F7-362D0C29C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2112" y="2949030"/>
              <a:ext cx="758825" cy="760413"/>
            </a:xfrm>
            <a:prstGeom prst="ellipse">
              <a:avLst/>
            </a:prstGeom>
            <a:solidFill>
              <a:srgbClr val="FF66CC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1" name="Oval 20">
              <a:extLst>
                <a:ext uri="{FF2B5EF4-FFF2-40B4-BE49-F238E27FC236}">
                  <a16:creationId xmlns:a16="http://schemas.microsoft.com/office/drawing/2014/main" id="{B80436D7-C747-47B9-84D1-0649B09BC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66999" y="2949030"/>
              <a:ext cx="758825" cy="760413"/>
            </a:xfrm>
            <a:prstGeom prst="ellipse">
              <a:avLst/>
            </a:prstGeom>
            <a:solidFill>
              <a:srgbClr val="45D2D9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2" name="Oval 23">
              <a:extLst>
                <a:ext uri="{FF2B5EF4-FFF2-40B4-BE49-F238E27FC236}">
                  <a16:creationId xmlns:a16="http://schemas.microsoft.com/office/drawing/2014/main" id="{FFC41314-6E58-4A0B-88FA-BD3BABFF52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2712" y="1696492"/>
              <a:ext cx="754063" cy="75723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3" name="Oval 26">
              <a:extLst>
                <a:ext uri="{FF2B5EF4-FFF2-40B4-BE49-F238E27FC236}">
                  <a16:creationId xmlns:a16="http://schemas.microsoft.com/office/drawing/2014/main" id="{899E4F9C-FB9C-4AFC-AEA6-08026E3786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2712" y="4203155"/>
              <a:ext cx="754063" cy="7604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E81AC8D1-A865-4A78-990E-9CA884B3E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6762" y="2818855"/>
              <a:ext cx="1022350" cy="10223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E7516EC2-402B-4BA7-87F2-CD643A89F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8324" y="2441030"/>
              <a:ext cx="709613" cy="414338"/>
            </a:xfrm>
            <a:custGeom>
              <a:avLst/>
              <a:gdLst>
                <a:gd name="T0" fmla="*/ 23 w 189"/>
                <a:gd name="T1" fmla="*/ 104 h 110"/>
                <a:gd name="T2" fmla="*/ 177 w 189"/>
                <a:gd name="T3" fmla="*/ 24 h 110"/>
                <a:gd name="T4" fmla="*/ 189 w 189"/>
                <a:gd name="T5" fmla="*/ 12 h 110"/>
                <a:gd name="T6" fmla="*/ 189 w 189"/>
                <a:gd name="T7" fmla="*/ 12 h 110"/>
                <a:gd name="T8" fmla="*/ 176 w 189"/>
                <a:gd name="T9" fmla="*/ 0 h 110"/>
                <a:gd name="T10" fmla="*/ 4 w 189"/>
                <a:gd name="T11" fmla="*/ 89 h 110"/>
                <a:gd name="T12" fmla="*/ 7 w 189"/>
                <a:gd name="T13" fmla="*/ 106 h 110"/>
                <a:gd name="T14" fmla="*/ 7 w 189"/>
                <a:gd name="T15" fmla="*/ 107 h 110"/>
                <a:gd name="T16" fmla="*/ 23 w 189"/>
                <a:gd name="T17" fmla="*/ 10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9" h="110">
                  <a:moveTo>
                    <a:pt x="23" y="104"/>
                  </a:moveTo>
                  <a:cubicBezTo>
                    <a:pt x="60" y="58"/>
                    <a:pt x="115" y="28"/>
                    <a:pt x="177" y="24"/>
                  </a:cubicBezTo>
                  <a:cubicBezTo>
                    <a:pt x="184" y="24"/>
                    <a:pt x="189" y="19"/>
                    <a:pt x="189" y="12"/>
                  </a:cubicBezTo>
                  <a:cubicBezTo>
                    <a:pt x="189" y="12"/>
                    <a:pt x="189" y="12"/>
                    <a:pt x="189" y="12"/>
                  </a:cubicBezTo>
                  <a:cubicBezTo>
                    <a:pt x="189" y="5"/>
                    <a:pt x="183" y="0"/>
                    <a:pt x="176" y="0"/>
                  </a:cubicBezTo>
                  <a:cubicBezTo>
                    <a:pt x="106" y="4"/>
                    <a:pt x="45" y="38"/>
                    <a:pt x="4" y="89"/>
                  </a:cubicBezTo>
                  <a:cubicBezTo>
                    <a:pt x="0" y="95"/>
                    <a:pt x="1" y="103"/>
                    <a:pt x="7" y="106"/>
                  </a:cubicBezTo>
                  <a:cubicBezTo>
                    <a:pt x="7" y="107"/>
                    <a:pt x="7" y="107"/>
                    <a:pt x="7" y="107"/>
                  </a:cubicBezTo>
                  <a:cubicBezTo>
                    <a:pt x="13" y="110"/>
                    <a:pt x="19" y="109"/>
                    <a:pt x="23" y="10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D8E4B5B6-573A-4381-8072-696AE520B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437" y="2445792"/>
              <a:ext cx="822325" cy="1287463"/>
            </a:xfrm>
            <a:custGeom>
              <a:avLst/>
              <a:gdLst>
                <a:gd name="T0" fmla="*/ 195 w 219"/>
                <a:gd name="T1" fmla="*/ 235 h 342"/>
                <a:gd name="T2" fmla="*/ 175 w 219"/>
                <a:gd name="T3" fmla="*/ 323 h 342"/>
                <a:gd name="T4" fmla="*/ 179 w 219"/>
                <a:gd name="T5" fmla="*/ 337 h 342"/>
                <a:gd name="T6" fmla="*/ 179 w 219"/>
                <a:gd name="T7" fmla="*/ 337 h 342"/>
                <a:gd name="T8" fmla="*/ 197 w 219"/>
                <a:gd name="T9" fmla="*/ 333 h 342"/>
                <a:gd name="T10" fmla="*/ 219 w 219"/>
                <a:gd name="T11" fmla="*/ 235 h 342"/>
                <a:gd name="T12" fmla="*/ 13 w 219"/>
                <a:gd name="T13" fmla="*/ 1 h 342"/>
                <a:gd name="T14" fmla="*/ 0 w 219"/>
                <a:gd name="T15" fmla="*/ 13 h 342"/>
                <a:gd name="T16" fmla="*/ 0 w 219"/>
                <a:gd name="T17" fmla="*/ 13 h 342"/>
                <a:gd name="T18" fmla="*/ 10 w 219"/>
                <a:gd name="T19" fmla="*/ 25 h 342"/>
                <a:gd name="T20" fmla="*/ 195 w 219"/>
                <a:gd name="T21" fmla="*/ 23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342">
                  <a:moveTo>
                    <a:pt x="195" y="235"/>
                  </a:moveTo>
                  <a:cubicBezTo>
                    <a:pt x="195" y="266"/>
                    <a:pt x="188" y="296"/>
                    <a:pt x="175" y="323"/>
                  </a:cubicBezTo>
                  <a:cubicBezTo>
                    <a:pt x="173" y="328"/>
                    <a:pt x="175" y="334"/>
                    <a:pt x="179" y="337"/>
                  </a:cubicBezTo>
                  <a:cubicBezTo>
                    <a:pt x="179" y="337"/>
                    <a:pt x="179" y="337"/>
                    <a:pt x="179" y="337"/>
                  </a:cubicBezTo>
                  <a:cubicBezTo>
                    <a:pt x="185" y="342"/>
                    <a:pt x="194" y="340"/>
                    <a:pt x="197" y="333"/>
                  </a:cubicBezTo>
                  <a:cubicBezTo>
                    <a:pt x="211" y="303"/>
                    <a:pt x="219" y="270"/>
                    <a:pt x="219" y="235"/>
                  </a:cubicBezTo>
                  <a:cubicBezTo>
                    <a:pt x="219" y="115"/>
                    <a:pt x="129" y="16"/>
                    <a:pt x="13" y="1"/>
                  </a:cubicBezTo>
                  <a:cubicBezTo>
                    <a:pt x="6" y="0"/>
                    <a:pt x="0" y="6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9"/>
                    <a:pt x="4" y="24"/>
                    <a:pt x="10" y="25"/>
                  </a:cubicBezTo>
                  <a:cubicBezTo>
                    <a:pt x="114" y="38"/>
                    <a:pt x="195" y="127"/>
                    <a:pt x="195" y="2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F127EBC4-4ADE-4C68-A56D-BD486D9AE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349" y="2871242"/>
              <a:ext cx="1638300" cy="1354138"/>
            </a:xfrm>
            <a:custGeom>
              <a:avLst/>
              <a:gdLst>
                <a:gd name="T0" fmla="*/ 413 w 436"/>
                <a:gd name="T1" fmla="*/ 240 h 360"/>
                <a:gd name="T2" fmla="*/ 189 w 436"/>
                <a:gd name="T3" fmla="*/ 329 h 360"/>
                <a:gd name="T4" fmla="*/ 30 w 436"/>
                <a:gd name="T5" fmla="*/ 170 h 360"/>
                <a:gd name="T6" fmla="*/ 51 w 436"/>
                <a:gd name="T7" fmla="*/ 19 h 360"/>
                <a:gd name="T8" fmla="*/ 47 w 436"/>
                <a:gd name="T9" fmla="*/ 3 h 360"/>
                <a:gd name="T10" fmla="*/ 47 w 436"/>
                <a:gd name="T11" fmla="*/ 3 h 360"/>
                <a:gd name="T12" fmla="*/ 30 w 436"/>
                <a:gd name="T13" fmla="*/ 7 h 360"/>
                <a:gd name="T14" fmla="*/ 1 w 436"/>
                <a:gd name="T15" fmla="*/ 128 h 360"/>
                <a:gd name="T16" fmla="*/ 229 w 436"/>
                <a:gd name="T17" fmla="*/ 358 h 360"/>
                <a:gd name="T18" fmla="*/ 432 w 436"/>
                <a:gd name="T19" fmla="*/ 254 h 360"/>
                <a:gd name="T20" fmla="*/ 430 w 436"/>
                <a:gd name="T21" fmla="*/ 238 h 360"/>
                <a:gd name="T22" fmla="*/ 430 w 436"/>
                <a:gd name="T23" fmla="*/ 238 h 360"/>
                <a:gd name="T24" fmla="*/ 413 w 436"/>
                <a:gd name="T25" fmla="*/ 24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6" h="360">
                  <a:moveTo>
                    <a:pt x="413" y="240"/>
                  </a:moveTo>
                  <a:cubicBezTo>
                    <a:pt x="366" y="309"/>
                    <a:pt x="282" y="349"/>
                    <a:pt x="189" y="329"/>
                  </a:cubicBezTo>
                  <a:cubicBezTo>
                    <a:pt x="110" y="312"/>
                    <a:pt x="47" y="249"/>
                    <a:pt x="30" y="170"/>
                  </a:cubicBezTo>
                  <a:cubicBezTo>
                    <a:pt x="18" y="115"/>
                    <a:pt x="27" y="62"/>
                    <a:pt x="51" y="19"/>
                  </a:cubicBezTo>
                  <a:cubicBezTo>
                    <a:pt x="54" y="14"/>
                    <a:pt x="53" y="6"/>
                    <a:pt x="47" y="3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1" y="0"/>
                    <a:pt x="34" y="1"/>
                    <a:pt x="30" y="7"/>
                  </a:cubicBezTo>
                  <a:cubicBezTo>
                    <a:pt x="10" y="43"/>
                    <a:pt x="0" y="84"/>
                    <a:pt x="1" y="128"/>
                  </a:cubicBezTo>
                  <a:cubicBezTo>
                    <a:pt x="4" y="253"/>
                    <a:pt x="105" y="354"/>
                    <a:pt x="229" y="358"/>
                  </a:cubicBezTo>
                  <a:cubicBezTo>
                    <a:pt x="314" y="360"/>
                    <a:pt x="389" y="318"/>
                    <a:pt x="432" y="254"/>
                  </a:cubicBezTo>
                  <a:cubicBezTo>
                    <a:pt x="436" y="249"/>
                    <a:pt x="435" y="242"/>
                    <a:pt x="430" y="238"/>
                  </a:cubicBezTo>
                  <a:cubicBezTo>
                    <a:pt x="430" y="238"/>
                    <a:pt x="430" y="238"/>
                    <a:pt x="430" y="238"/>
                  </a:cubicBezTo>
                  <a:cubicBezTo>
                    <a:pt x="425" y="233"/>
                    <a:pt x="417" y="234"/>
                    <a:pt x="413" y="24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33">
                <a:latin typeface="思源黑体 CN Heavy" panose="020B0A00000000000000" pitchFamily="34" charset="-122"/>
                <a:ea typeface="思源黑体 CN Heavy" panose="020B0A00000000000000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78" name="图片 77">
            <a:extLst>
              <a:ext uri="{FF2B5EF4-FFF2-40B4-BE49-F238E27FC236}">
                <a16:creationId xmlns:a16="http://schemas.microsoft.com/office/drawing/2014/main" id="{193BE3C6-230E-46D9-9BDD-390DC81F8F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954" y="2759484"/>
            <a:ext cx="1325442" cy="1856086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125050D2-F2A3-44FE-B162-5F75B25F79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442" y="3149187"/>
            <a:ext cx="746202" cy="746202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A40DA7C0-2400-47C7-8B56-A1B7C70A0D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603" y="4438232"/>
            <a:ext cx="681271" cy="681271"/>
          </a:xfrm>
          <a:prstGeom prst="rect">
            <a:avLst/>
          </a:prstGeom>
        </p:spPr>
      </p:pic>
      <p:pic>
        <p:nvPicPr>
          <p:cNvPr id="84" name="图片 83">
            <a:extLst>
              <a:ext uri="{FF2B5EF4-FFF2-40B4-BE49-F238E27FC236}">
                <a16:creationId xmlns:a16="http://schemas.microsoft.com/office/drawing/2014/main" id="{DC203797-405A-4FB5-9CFA-F87428D3C6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626" y="1981690"/>
            <a:ext cx="627855" cy="627855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87F417FC-C905-4215-B601-F045B24003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862" y="3229984"/>
            <a:ext cx="609161" cy="609161"/>
          </a:xfrm>
          <a:prstGeom prst="rect">
            <a:avLst/>
          </a:prstGeom>
        </p:spPr>
      </p:pic>
      <p:pic>
        <p:nvPicPr>
          <p:cNvPr id="88" name="图片 87">
            <a:extLst>
              <a:ext uri="{FF2B5EF4-FFF2-40B4-BE49-F238E27FC236}">
                <a16:creationId xmlns:a16="http://schemas.microsoft.com/office/drawing/2014/main" id="{32A9EE21-665B-4B7D-954A-3F57E5F9D5B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583" y="1934099"/>
            <a:ext cx="705297" cy="705297"/>
          </a:xfrm>
          <a:prstGeom prst="rect">
            <a:avLst/>
          </a:prstGeom>
        </p:spPr>
      </p:pic>
      <p:pic>
        <p:nvPicPr>
          <p:cNvPr id="90" name="图片 89">
            <a:extLst>
              <a:ext uri="{FF2B5EF4-FFF2-40B4-BE49-F238E27FC236}">
                <a16:creationId xmlns:a16="http://schemas.microsoft.com/office/drawing/2014/main" id="{488974B4-CC52-460E-AC5E-E6B78AB1C8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885" y="4369629"/>
            <a:ext cx="723616" cy="723616"/>
          </a:xfrm>
          <a:prstGeom prst="rect">
            <a:avLst/>
          </a:prstGeom>
        </p:spPr>
      </p:pic>
      <p:pic>
        <p:nvPicPr>
          <p:cNvPr id="91" name="图片 90">
            <a:extLst>
              <a:ext uri="{FF2B5EF4-FFF2-40B4-BE49-F238E27FC236}">
                <a16:creationId xmlns:a16="http://schemas.microsoft.com/office/drawing/2014/main" id="{F2D0233A-01DA-416A-98C8-CA63DDBD52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92" name="图片 91">
            <a:extLst>
              <a:ext uri="{FF2B5EF4-FFF2-40B4-BE49-F238E27FC236}">
                <a16:creationId xmlns:a16="http://schemas.microsoft.com/office/drawing/2014/main" id="{5684835A-8B68-43BA-9255-B10F9C8716E7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93" name="图片 92">
            <a:extLst>
              <a:ext uri="{FF2B5EF4-FFF2-40B4-BE49-F238E27FC236}">
                <a16:creationId xmlns:a16="http://schemas.microsoft.com/office/drawing/2014/main" id="{FF56E703-CB0F-4567-B228-23861E0E6C2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94" name="矩形 93">
            <a:extLst>
              <a:ext uri="{FF2B5EF4-FFF2-40B4-BE49-F238E27FC236}">
                <a16:creationId xmlns:a16="http://schemas.microsoft.com/office/drawing/2014/main" id="{81C73237-114F-45D3-A90C-B9A42CA2074C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直角三角形 94">
            <a:extLst>
              <a:ext uri="{FF2B5EF4-FFF2-40B4-BE49-F238E27FC236}">
                <a16:creationId xmlns:a16="http://schemas.microsoft.com/office/drawing/2014/main" id="{758E786A-C3ED-4153-BB0C-F7A83C71BDEA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3145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4127E74E-2F2A-4BAC-B851-3301CC10DB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504"/>
          </a:xfr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A49929E-F947-4222-A267-D5661F07E44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10"/>
            <a:ext cx="9818256" cy="6888121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51A30C6B-B90F-4F94-AE93-371E3F7D6315}"/>
              </a:ext>
            </a:extLst>
          </p:cNvPr>
          <p:cNvSpPr txBox="1"/>
          <p:nvPr/>
        </p:nvSpPr>
        <p:spPr>
          <a:xfrm>
            <a:off x="10307616" y="2180658"/>
            <a:ext cx="188438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sz="88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谢</a:t>
            </a:r>
            <a:r>
              <a:rPr lang="en-US" altLang="zh-CN" sz="88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8800" kern="100">
                <a:effectLst/>
                <a:latin typeface="等线" panose="02010600030101010101" pitchFamily="2" charset="-122"/>
                <a:ea typeface="思源黑体 CN Heavy" panose="020B0A00000000000000" pitchFamily="34" charset="-122"/>
                <a:cs typeface="Times New Roman" panose="02020603050405020304" pitchFamily="18" charset="0"/>
              </a:rPr>
              <a:t>谢</a:t>
            </a:r>
            <a:endParaRPr lang="zh-CN" altLang="zh-CN" sz="88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41689819-5169-4188-B2DB-0FAD53B90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7FC2267-0DD0-4BA1-905F-D998D886AD00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直角三角形 12">
            <a:extLst>
              <a:ext uri="{FF2B5EF4-FFF2-40B4-BE49-F238E27FC236}">
                <a16:creationId xmlns:a16="http://schemas.microsoft.com/office/drawing/2014/main" id="{E20D03BF-FC6F-4D73-8EC7-C590F3FD102F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0BAF2795-61D7-4CAB-80D7-72C92AF8FF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8D58ECA-7D50-4551-81CF-01E25DC9950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7712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B94621E-6EB6-4291-9460-7C7CAB11777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12192000" cy="6858000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CF4E99D9-D3D8-438C-B571-513ADE5EFBF0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artisticLineDrawing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02" r="5345"/>
          <a:stretch>
            <a:fillRect/>
          </a:stretch>
        </p:blipFill>
        <p:spPr>
          <a:xfrm>
            <a:off x="0" y="0"/>
            <a:ext cx="5646786" cy="6858000"/>
          </a:xfrm>
          <a:custGeom>
            <a:avLst/>
            <a:gdLst>
              <a:gd name="connsiteX0" fmla="*/ 0 w 5646786"/>
              <a:gd name="connsiteY0" fmla="*/ 0 h 6858000"/>
              <a:gd name="connsiteX1" fmla="*/ 5646786 w 5646786"/>
              <a:gd name="connsiteY1" fmla="*/ 0 h 6858000"/>
              <a:gd name="connsiteX2" fmla="*/ 5514582 w 5646786"/>
              <a:gd name="connsiteY2" fmla="*/ 111949 h 6858000"/>
              <a:gd name="connsiteX3" fmla="*/ 4995559 w 5646786"/>
              <a:gd name="connsiteY3" fmla="*/ 593018 h 6858000"/>
              <a:gd name="connsiteX4" fmla="*/ 2144215 w 5646786"/>
              <a:gd name="connsiteY4" fmla="*/ 6333397 h 6858000"/>
              <a:gd name="connsiteX5" fmla="*/ 2180173 w 5646786"/>
              <a:gd name="connsiteY5" fmla="*/ 6601937 h 6858000"/>
              <a:gd name="connsiteX6" fmla="*/ 2234258 w 5646786"/>
              <a:gd name="connsiteY6" fmla="*/ 6858000 h 6858000"/>
              <a:gd name="connsiteX7" fmla="*/ 0 w 56467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6786" h="6858000">
                <a:moveTo>
                  <a:pt x="0" y="0"/>
                </a:moveTo>
                <a:lnTo>
                  <a:pt x="5646786" y="0"/>
                </a:lnTo>
                <a:lnTo>
                  <a:pt x="5514582" y="111949"/>
                </a:lnTo>
                <a:cubicBezTo>
                  <a:pt x="5336557" y="269579"/>
                  <a:pt x="5163411" y="430008"/>
                  <a:pt x="4995559" y="593018"/>
                </a:cubicBezTo>
                <a:cubicBezTo>
                  <a:pt x="3012817" y="2518565"/>
                  <a:pt x="1976683" y="4604529"/>
                  <a:pt x="2144215" y="6333397"/>
                </a:cubicBezTo>
                <a:cubicBezTo>
                  <a:pt x="2153057" y="6424639"/>
                  <a:pt x="2165068" y="6514156"/>
                  <a:pt x="2180173" y="6601937"/>
                </a:cubicBezTo>
                <a:lnTo>
                  <a:pt x="2234258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8517321-7D65-4A06-A2E4-4975DDB62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EA9CDFB-2D49-4ACE-9579-8885D2301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39316" y1="23940" x2="39316" y2="23940"/>
                        <a14:foregroundMark x1="38622" y1="51247" x2="38622" y2="51247"/>
                        <a14:foregroundMark x1="52404" y1="56234" x2="52404" y2="56234"/>
                        <a14:foregroundMark x1="48184" y1="55985" x2="48184" y2="55985"/>
                        <a14:foregroundMark x1="52190" y1="55985" x2="52190" y2="55985"/>
                        <a14:foregroundMark x1="44979" y1="55985" x2="44979" y2="55985"/>
                        <a14:foregroundMark x1="40278" y1="60349" x2="40278" y2="60349"/>
                        <a14:foregroundMark x1="42308" y1="59726" x2="42308" y2="59726"/>
                        <a14:foregroundMark x1="38088" y1="49127" x2="38088" y2="49127"/>
                        <a14:foregroundMark x1="45780" y1="40773" x2="45780" y2="40773"/>
                        <a14:foregroundMark x1="50107" y1="39401" x2="52404" y2="39401"/>
                        <a14:foregroundMark x1="54006" y1="39152" x2="54701" y2="39152"/>
                        <a14:foregroundMark x1="56624" y1="39152" x2="57105" y2="39900"/>
                        <a14:foregroundMark x1="57692" y1="40524" x2="57692" y2="40524"/>
                        <a14:foregroundMark x1="59295" y1="41272" x2="59722" y2="41521"/>
                        <a14:foregroundMark x1="59989" y1="41771" x2="60417" y2="42145"/>
                        <a14:foregroundMark x1="60897" y1="42145" x2="60897" y2="42145"/>
                        <a14:foregroundMark x1="61218" y1="42394" x2="61218" y2="42394"/>
                        <a14:foregroundMark x1="61325" y1="42643" x2="61325" y2="42643"/>
                        <a14:foregroundMark x1="60524" y1="45387" x2="59615" y2="45636"/>
                        <a14:foregroundMark x1="43803" y1="20948" x2="43803" y2="209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138" y="365125"/>
            <a:ext cx="4521061" cy="1936908"/>
          </a:xfr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C6C9CD7-346E-4332-964F-72A0A9FB4A96}"/>
              </a:ext>
            </a:extLst>
          </p:cNvPr>
          <p:cNvSpPr txBox="1"/>
          <p:nvPr/>
        </p:nvSpPr>
        <p:spPr>
          <a:xfrm>
            <a:off x="8266341" y="473908"/>
            <a:ext cx="3342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华文彩云" panose="02010800040101010101" pitchFamily="2" charset="-122"/>
                <a:ea typeface="华文彩云" panose="02010800040101010101" pitchFamily="2" charset="-122"/>
              </a:rPr>
              <a:t>目录</a:t>
            </a:r>
          </a:p>
        </p:txBody>
      </p:sp>
      <p:cxnSp>
        <p:nvCxnSpPr>
          <p:cNvPr id="16" name="MH_Other_1">
            <a:extLst>
              <a:ext uri="{FF2B5EF4-FFF2-40B4-BE49-F238E27FC236}">
                <a16:creationId xmlns:a16="http://schemas.microsoft.com/office/drawing/2014/main" id="{F5C136CD-EA57-4E76-BDC1-E6058D956A87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576730" y="3224128"/>
            <a:ext cx="7706459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H_Other_2">
            <a:extLst>
              <a:ext uri="{FF2B5EF4-FFF2-40B4-BE49-F238E27FC236}">
                <a16:creationId xmlns:a16="http://schemas.microsoft.com/office/drawing/2014/main" id="{D27F7D12-D74E-4720-BB96-EA3E76E2C0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2871886">
            <a:off x="4138367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01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18" name="MH_Other_3">
            <a:extLst>
              <a:ext uri="{FF2B5EF4-FFF2-40B4-BE49-F238E27FC236}">
                <a16:creationId xmlns:a16="http://schemas.microsoft.com/office/drawing/2014/main" id="{EEC765B9-055F-4274-95E7-3E9FB6389B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846136" y="3285675"/>
            <a:ext cx="36000" cy="19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MH_SubTitle_1">
            <a:extLst>
              <a:ext uri="{FF2B5EF4-FFF2-40B4-BE49-F238E27FC236}">
                <a16:creationId xmlns:a16="http://schemas.microsoft.com/office/drawing/2014/main" id="{E79B4A80-566B-4C46-82A8-2C0E3FDF66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902677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 单击此处可编辑内容</a:t>
            </a:r>
          </a:p>
        </p:txBody>
      </p:sp>
      <p:sp>
        <p:nvSpPr>
          <p:cNvPr id="20" name="MH_Other_4">
            <a:extLst>
              <a:ext uri="{FF2B5EF4-FFF2-40B4-BE49-F238E27FC236}">
                <a16:creationId xmlns:a16="http://schemas.microsoft.com/office/drawing/2014/main" id="{CEAEB358-56A4-4147-A96E-6BBD18FBE7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2871886">
            <a:off x="5688012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02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21" name="MH_Other_5">
            <a:extLst>
              <a:ext uri="{FF2B5EF4-FFF2-40B4-BE49-F238E27FC236}">
                <a16:creationId xmlns:a16="http://schemas.microsoft.com/office/drawing/2014/main" id="{BD5993BB-46E9-435F-8E8A-8592ED8345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95782" y="3285675"/>
            <a:ext cx="36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2" name="MH_SubTitle_2">
            <a:extLst>
              <a:ext uri="{FF2B5EF4-FFF2-40B4-BE49-F238E27FC236}">
                <a16:creationId xmlns:a16="http://schemas.microsoft.com/office/drawing/2014/main" id="{50CA779E-5055-4FD8-BAD9-B50D1C43D94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452321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 单击此处可编辑内容</a:t>
            </a:r>
          </a:p>
        </p:txBody>
      </p:sp>
      <p:sp>
        <p:nvSpPr>
          <p:cNvPr id="23" name="MH_Other_6">
            <a:extLst>
              <a:ext uri="{FF2B5EF4-FFF2-40B4-BE49-F238E27FC236}">
                <a16:creationId xmlns:a16="http://schemas.microsoft.com/office/drawing/2014/main" id="{CE027CF2-7C2D-48E5-91D4-1C1DADF3F8D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2871886">
            <a:off x="7237658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03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24" name="MH_Other_7">
            <a:extLst>
              <a:ext uri="{FF2B5EF4-FFF2-40B4-BE49-F238E27FC236}">
                <a16:creationId xmlns:a16="http://schemas.microsoft.com/office/drawing/2014/main" id="{B53E601C-50AE-449B-B8AB-375BD872E3A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945426" y="3285675"/>
            <a:ext cx="36000" cy="19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MH_SubTitle_3">
            <a:extLst>
              <a:ext uri="{FF2B5EF4-FFF2-40B4-BE49-F238E27FC236}">
                <a16:creationId xmlns:a16="http://schemas.microsoft.com/office/drawing/2014/main" id="{3E76AFF2-8087-4C84-972D-767B9D289B44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7001966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 单击此处可编辑内容</a:t>
            </a:r>
          </a:p>
        </p:txBody>
      </p:sp>
      <p:sp>
        <p:nvSpPr>
          <p:cNvPr id="26" name="MH_Other_8">
            <a:extLst>
              <a:ext uri="{FF2B5EF4-FFF2-40B4-BE49-F238E27FC236}">
                <a16:creationId xmlns:a16="http://schemas.microsoft.com/office/drawing/2014/main" id="{FD04A3B9-12A7-477C-AF0C-5EE5A2A8091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2871886">
            <a:off x="8787302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04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27" name="MH_Other_9">
            <a:extLst>
              <a:ext uri="{FF2B5EF4-FFF2-40B4-BE49-F238E27FC236}">
                <a16:creationId xmlns:a16="http://schemas.microsoft.com/office/drawing/2014/main" id="{3AC307BA-FA30-4132-A411-C755AC56F7B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495071" y="3285675"/>
            <a:ext cx="36000" cy="19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MH_SubTitle_4">
            <a:extLst>
              <a:ext uri="{FF2B5EF4-FFF2-40B4-BE49-F238E27FC236}">
                <a16:creationId xmlns:a16="http://schemas.microsoft.com/office/drawing/2014/main" id="{A6E26A6D-3E47-4851-8658-54DB67667971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8551612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 单击此处可编辑内容</a:t>
            </a:r>
          </a:p>
        </p:txBody>
      </p:sp>
      <p:sp>
        <p:nvSpPr>
          <p:cNvPr id="29" name="MH_Other_10">
            <a:extLst>
              <a:ext uri="{FF2B5EF4-FFF2-40B4-BE49-F238E27FC236}">
                <a16:creationId xmlns:a16="http://schemas.microsoft.com/office/drawing/2014/main" id="{C846ED1E-DD8E-4EEF-9921-0E7D8F5808ED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2871886">
            <a:off x="10336947" y="2530507"/>
            <a:ext cx="558944" cy="1036216"/>
          </a:xfrm>
          <a:custGeom>
            <a:avLst/>
            <a:gdLst>
              <a:gd name="connsiteX0" fmla="*/ 0 w 729762"/>
              <a:gd name="connsiteY0" fmla="*/ 0 h 1352892"/>
              <a:gd name="connsiteX1" fmla="*/ 729762 w 729762"/>
              <a:gd name="connsiteY1" fmla="*/ 0 h 1352892"/>
              <a:gd name="connsiteX2" fmla="*/ 729762 w 729762"/>
              <a:gd name="connsiteY2" fmla="*/ 546246 h 1352892"/>
              <a:gd name="connsiteX3" fmla="*/ 0 w 729762"/>
              <a:gd name="connsiteY3" fmla="*/ 1352892 h 13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762" h="1352892">
                <a:moveTo>
                  <a:pt x="0" y="0"/>
                </a:moveTo>
                <a:lnTo>
                  <a:pt x="729762" y="0"/>
                </a:lnTo>
                <a:lnTo>
                  <a:pt x="729762" y="546246"/>
                </a:lnTo>
                <a:lnTo>
                  <a:pt x="0" y="135289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CN" sz="2400" dirty="0">
                <a:solidFill>
                  <a:srgbClr val="FEFFFF"/>
                </a:solidFill>
                <a:cs typeface="+mn-ea"/>
                <a:sym typeface="+mn-lt"/>
              </a:rPr>
              <a:t>05</a:t>
            </a:r>
            <a:endParaRPr lang="zh-CN" altLang="en-US" sz="2400" dirty="0">
              <a:solidFill>
                <a:srgbClr val="FEFFFF"/>
              </a:solidFill>
              <a:cs typeface="+mn-ea"/>
              <a:sym typeface="+mn-lt"/>
            </a:endParaRPr>
          </a:p>
        </p:txBody>
      </p:sp>
      <p:sp>
        <p:nvSpPr>
          <p:cNvPr id="30" name="MH_Other_11">
            <a:extLst>
              <a:ext uri="{FF2B5EF4-FFF2-40B4-BE49-F238E27FC236}">
                <a16:creationId xmlns:a16="http://schemas.microsoft.com/office/drawing/2014/main" id="{54DFD706-2748-4214-88FA-E2F76057DE0D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0044716" y="3285675"/>
            <a:ext cx="36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1" name="MH_SubTitle_5">
            <a:extLst>
              <a:ext uri="{FF2B5EF4-FFF2-40B4-BE49-F238E27FC236}">
                <a16:creationId xmlns:a16="http://schemas.microsoft.com/office/drawing/2014/main" id="{67145F0E-17DF-49C1-956B-92FC5EAB1101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10101257" y="3285675"/>
            <a:ext cx="1264375" cy="194400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cs typeface="+mn-ea"/>
                <a:sym typeface="+mn-lt"/>
              </a:rPr>
              <a:t> 单击此处可编辑内容</a:t>
            </a:r>
          </a:p>
        </p:txBody>
      </p:sp>
      <p:pic>
        <p:nvPicPr>
          <p:cNvPr id="35" name="图片 34">
            <a:extLst>
              <a:ext uri="{FF2B5EF4-FFF2-40B4-BE49-F238E27FC236}">
                <a16:creationId xmlns:a16="http://schemas.microsoft.com/office/drawing/2014/main" id="{F26E5773-DF02-43F2-B716-46E133F60C08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8888903D-E05C-4717-992D-F4AE83636245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直角三角形 37">
            <a:extLst>
              <a:ext uri="{FF2B5EF4-FFF2-40B4-BE49-F238E27FC236}">
                <a16:creationId xmlns:a16="http://schemas.microsoft.com/office/drawing/2014/main" id="{36DCBA61-2492-4DC3-81C2-1ED1EC332529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9708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  <p:bldP spid="20" grpId="0" animBg="1"/>
      <p:bldP spid="21" grpId="0" animBg="1"/>
      <p:bldP spid="22" grpId="0"/>
      <p:bldP spid="23" grpId="0" animBg="1"/>
      <p:bldP spid="24" grpId="0" animBg="1"/>
      <p:bldP spid="25" grpId="0"/>
      <p:bldP spid="26" grpId="0" animBg="1"/>
      <p:bldP spid="27" grpId="0" animBg="1"/>
      <p:bldP spid="28" grpId="0"/>
      <p:bldP spid="29" grpId="0" animBg="1"/>
      <p:bldP spid="30" grpId="0" animBg="1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5B0F4B3-0C72-4B04-BBA7-9EFC9E1073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D17B87DE-DBE4-41F3-BC11-4093E77363F1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01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查看源图像">
            <a:extLst>
              <a:ext uri="{FF2B5EF4-FFF2-40B4-BE49-F238E27FC236}">
                <a16:creationId xmlns:a16="http://schemas.microsoft.com/office/drawing/2014/main" id="{8531E985-4962-446A-8C98-FBA49A334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78208" y1="30000" x2="72769" y2="27077"/>
                        <a14:foregroundMark x1="80212" y1="31077" x2="78208" y2="30000"/>
                        <a14:foregroundMark x1="82048" y1="32064" x2="81507" y2="31773"/>
                        <a14:foregroundMark x1="14805" y1="26495" x2="14237" y2="26489"/>
                        <a14:foregroundMark x1="18180" y1="26529" x2="17388" y2="26521"/>
                        <a14:foregroundMark x1="72769" y1="27077" x2="71874" y2="27068"/>
                        <a14:foregroundMark x1="72769" y1="33692" x2="72210" y2="33674"/>
                        <a14:foregroundMark x1="23529" y1="34857" x2="23485" y2="35231"/>
                        <a14:foregroundMark x1="73062" y1="35671" x2="73077" y2="33692"/>
                        <a14:foregroundMark x1="72903" y1="55846" x2="72914" y2="54396"/>
                        <a14:foregroundMark x1="72798" y1="69050" x2="72806" y2="67986"/>
                        <a14:foregroundMark x1="72786" y1="70652" x2="72789" y2="70219"/>
                        <a14:backgroundMark x1="20154" y1="32615" x2="20154" y2="67077"/>
                        <a14:backgroundMark x1="20154" y1="67077" x2="23385" y2="74923"/>
                        <a14:backgroundMark x1="23385" y1="74923" x2="31846" y2="75538"/>
                        <a14:backgroundMark x1="31846" y1="75538" x2="40769" y2="74769"/>
                        <a14:backgroundMark x1="40769" y1="74769" x2="52769" y2="75385"/>
                        <a14:backgroundMark x1="52769" y1="75385" x2="70923" y2="74462"/>
                        <a14:backgroundMark x1="70923" y1="74462" x2="74462" y2="65385"/>
                        <a14:backgroundMark x1="74462" y1="65385" x2="72615" y2="34923"/>
                        <a14:backgroundMark x1="72615" y1="34923" x2="36615" y2="31231"/>
                        <a14:backgroundMark x1="36615" y1="31231" x2="18769" y2="32308"/>
                        <a14:backgroundMark x1="45231" y1="40769" x2="34923" y2="52000"/>
                        <a14:backgroundMark x1="34923" y1="52000" x2="39846" y2="63077"/>
                        <a14:backgroundMark x1="39846" y1="63077" x2="71538" y2="71846"/>
                        <a14:backgroundMark x1="71538" y1="71846" x2="74000" y2="62308"/>
                        <a14:backgroundMark x1="74000" y1="62308" x2="72769" y2="52154"/>
                        <a14:backgroundMark x1="72769" y1="52154" x2="58000" y2="44000"/>
                        <a14:backgroundMark x1="58000" y1="44000" x2="43846" y2="40769"/>
                        <a14:backgroundMark x1="64154" y1="43538" x2="56462" y2="41846"/>
                        <a14:backgroundMark x1="56462" y1="41846" x2="38154" y2="49692"/>
                        <a14:backgroundMark x1="38154" y1="49692" x2="37385" y2="59692"/>
                        <a14:backgroundMark x1="37385" y1="59692" x2="51231" y2="64615"/>
                        <a14:backgroundMark x1="51231" y1="64615" x2="59538" y2="58154"/>
                        <a14:backgroundMark x1="59538" y1="58154" x2="62462" y2="44308"/>
                        <a14:backgroundMark x1="57846" y1="47846" x2="50308" y2="51077"/>
                        <a14:backgroundMark x1="50308" y1="51077" x2="47538" y2="61846"/>
                        <a14:backgroundMark x1="47538" y1="61846" x2="47538" y2="61846"/>
                        <a14:backgroundMark x1="61077" y1="45231" x2="51538" y2="49231"/>
                        <a14:backgroundMark x1="51538" y1="49231" x2="53846" y2="50615"/>
                        <a14:backgroundMark x1="44769" y1="54154" x2="47538" y2="60923"/>
                        <a14:backgroundMark x1="49231" y1="52615" x2="49385" y2="64000"/>
                        <a14:backgroundMark x1="49385" y1="64000" x2="49846" y2="63846"/>
                        <a14:backgroundMark x1="58000" y1="50308" x2="47231" y2="60923"/>
                        <a14:backgroundMark x1="47231" y1="60923" x2="56769" y2="55846"/>
                        <a14:backgroundMark x1="56769" y1="55846" x2="58308" y2="49846"/>
                        <a14:backgroundMark x1="50615" y1="48615" x2="41538" y2="49846"/>
                        <a14:backgroundMark x1="41538" y1="49846" x2="38000" y2="60308"/>
                        <a14:backgroundMark x1="38000" y1="60308" x2="56308" y2="56615"/>
                        <a14:backgroundMark x1="56308" y1="56615" x2="57231" y2="50615"/>
                        <a14:backgroundMark x1="53385" y1="53692" x2="44000" y2="52000"/>
                        <a14:backgroundMark x1="44000" y1="52000" x2="40923" y2="59846"/>
                        <a14:backgroundMark x1="40923" y1="59846" x2="49231" y2="55231"/>
                        <a14:backgroundMark x1="49231" y1="55231" x2="49385" y2="51538"/>
                        <a14:backgroundMark x1="57385" y1="61385" x2="56000" y2="60462"/>
                        <a14:backgroundMark x1="53231" y1="62154" x2="52154" y2="61692"/>
                        <a14:backgroundMark x1="52923" y1="62000" x2="52923" y2="62000"/>
                        <a14:backgroundMark x1="52923" y1="62000" x2="52923" y2="62000"/>
                        <a14:backgroundMark x1="52923" y1="62000" x2="52923" y2="62000"/>
                        <a14:backgroundMark x1="52615" y1="61846" x2="52769" y2="61385"/>
                        <a14:backgroundMark x1="52769" y1="61385" x2="52769" y2="61385"/>
                        <a14:backgroundMark x1="52769" y1="61385" x2="52769" y2="61385"/>
                        <a14:backgroundMark x1="52769" y1="61385" x2="53231" y2="61692"/>
                        <a14:backgroundMark x1="53846" y1="62000" x2="53846" y2="62000"/>
                        <a14:backgroundMark x1="23692" y1="35231" x2="23692" y2="35231"/>
                        <a14:backgroundMark x1="23692" y1="35231" x2="23692" y2="36308"/>
                        <a14:backgroundMark x1="23692" y1="36308" x2="23692" y2="36308"/>
                        <a14:backgroundMark x1="23692" y1="35538" x2="23692" y2="35538"/>
                        <a14:backgroundMark x1="23538" y1="35538" x2="23538" y2="35538"/>
                        <a14:backgroundMark x1="23385" y1="35385" x2="23385" y2="35385"/>
                        <a14:backgroundMark x1="23385" y1="35385" x2="23385" y2="35385"/>
                        <a14:backgroundMark x1="23231" y1="35231" x2="23231" y2="35231"/>
                        <a14:backgroundMark x1="16308" y1="27077" x2="16308" y2="27077"/>
                        <a14:backgroundMark x1="14154" y1="27385" x2="14154" y2="27385"/>
                        <a14:backgroundMark x1="13385" y1="27846" x2="13385" y2="27846"/>
                        <a14:backgroundMark x1="13231" y1="27846" x2="13231" y2="27846"/>
                        <a14:backgroundMark x1="13385" y1="28462" x2="13385" y2="28462"/>
                        <a14:backgroundMark x1="15385" y1="27077" x2="15385" y2="27077"/>
                        <a14:backgroundMark x1="15385" y1="26923" x2="15385" y2="26923"/>
                        <a14:backgroundMark x1="14462" y1="27231" x2="12923" y2="28154"/>
                        <a14:backgroundMark x1="12923" y1="28769" x2="12923" y2="29385"/>
                        <a14:backgroundMark x1="13385" y1="29385" x2="13385" y2="29385"/>
                        <a14:backgroundMark x1="15846" y1="26462" x2="15846" y2="26462"/>
                        <a14:backgroundMark x1="15231" y1="26308" x2="15231" y2="26308"/>
                        <a14:backgroundMark x1="14923" y1="26308" x2="15538" y2="26308"/>
                        <a14:backgroundMark x1="17231" y1="26000" x2="17231" y2="26000"/>
                        <a14:backgroundMark x1="17385" y1="26000" x2="17385" y2="26000"/>
                        <a14:backgroundMark x1="18462" y1="26308" x2="19231" y2="27077"/>
                        <a14:backgroundMark x1="19385" y1="27231" x2="19385" y2="27231"/>
                        <a14:backgroundMark x1="19385" y1="27385" x2="19385" y2="27385"/>
                        <a14:backgroundMark x1="24308" y1="27231" x2="24308" y2="27231"/>
                        <a14:backgroundMark x1="24769" y1="27231" x2="24769" y2="27231"/>
                        <a14:backgroundMark x1="23385" y1="27385" x2="23385" y2="27385"/>
                        <a14:backgroundMark x1="20308" y1="28154" x2="39538" y2="28615"/>
                        <a14:backgroundMark x1="39538" y1="28615" x2="49231" y2="28154"/>
                        <a14:backgroundMark x1="49231" y1="28154" x2="62769" y2="28923"/>
                        <a14:backgroundMark x1="62769" y1="28923" x2="71692" y2="27385"/>
                        <a14:backgroundMark x1="71692" y1="27385" x2="19231" y2="27077"/>
                        <a14:backgroundMark x1="17231" y1="27692" x2="16462" y2="27385"/>
                        <a14:backgroundMark x1="15692" y1="26769" x2="15692" y2="26769"/>
                        <a14:backgroundMark x1="14923" y1="26769" x2="17231" y2="26769"/>
                        <a14:backgroundMark x1="18615" y1="26615" x2="18615" y2="26615"/>
                        <a14:backgroundMark x1="17231" y1="26615" x2="15385" y2="26615"/>
                        <a14:backgroundMark x1="14462" y1="26769" x2="13538" y2="27077"/>
                        <a14:backgroundMark x1="16462" y1="27077" x2="16462" y2="27077"/>
                        <a14:backgroundMark x1="14462" y1="28154" x2="13385" y2="70615"/>
                        <a14:backgroundMark x1="13385" y1="70615" x2="11538" y2="40000"/>
                        <a14:backgroundMark x1="11538" y1="40000" x2="14000" y2="30615"/>
                        <a14:backgroundMark x1="13231" y1="69538" x2="14769" y2="77385"/>
                        <a14:backgroundMark x1="14769" y1="77385" x2="12462" y2="70615"/>
                        <a14:backgroundMark x1="13538" y1="73538" x2="16769" y2="81385"/>
                        <a14:backgroundMark x1="16769" y1="81385" x2="63846" y2="82769"/>
                        <a14:backgroundMark x1="63846" y1="82769" x2="77231" y2="82615"/>
                        <a14:backgroundMark x1="77231" y1="82615" x2="68154" y2="78462"/>
                        <a14:backgroundMark x1="68154" y1="78462" x2="17231" y2="78923"/>
                        <a14:backgroundMark x1="17231" y1="78923" x2="14769" y2="77846"/>
                        <a14:backgroundMark x1="76000" y1="79846" x2="79846" y2="68154"/>
                        <a14:backgroundMark x1="79846" y1="68154" x2="77692" y2="38615"/>
                        <a14:backgroundMark x1="77692" y1="38615" x2="85077" y2="32615"/>
                        <a14:backgroundMark x1="85077" y1="32615" x2="86769" y2="44000"/>
                        <a14:backgroundMark x1="86769" y1="44000" x2="82308" y2="75385"/>
                        <a14:backgroundMark x1="82308" y1="75385" x2="76462" y2="81077"/>
                        <a14:backgroundMark x1="76462" y1="81077" x2="76462" y2="80923"/>
                        <a14:backgroundMark x1="80308" y1="35231" x2="83846" y2="33077"/>
                        <a14:backgroundMark x1="78923" y1="31077" x2="78923" y2="31077"/>
                        <a14:backgroundMark x1="79846" y1="31231" x2="79846" y2="31231"/>
                        <a14:backgroundMark x1="81538" y1="31846" x2="80154" y2="30615"/>
                        <a14:backgroundMark x1="79385" y1="30000" x2="79385" y2="30000"/>
                        <a14:backgroundMark x1="81538" y1="31692" x2="81538" y2="31692"/>
                        <a14:backgroundMark x1="81538" y1="31692" x2="81538" y2="31692"/>
                        <a14:backgroundMark x1="73077" y1="70615" x2="73538" y2="74308"/>
                        <a14:backgroundMark x1="72000" y1="66308" x2="72000" y2="65846"/>
                        <a14:backgroundMark x1="73385" y1="59846" x2="73385" y2="59846"/>
                        <a14:backgroundMark x1="72769" y1="59077" x2="72769" y2="59846"/>
                        <a14:backgroundMark x1="73231" y1="62308" x2="73385" y2="63692"/>
                        <a14:backgroundMark x1="73385" y1="64154" x2="73385" y2="64769"/>
                        <a14:backgroundMark x1="73231" y1="58000" x2="73231" y2="58000"/>
                        <a14:backgroundMark x1="72923" y1="56308" x2="72769" y2="67077"/>
                        <a14:backgroundMark x1="72615" y1="54462" x2="72615" y2="54462"/>
                        <a14:backgroundMark x1="72615" y1="55846" x2="72615" y2="56462"/>
                        <a14:backgroundMark x1="72615" y1="56462" x2="72615" y2="56462"/>
                        <a14:backgroundMark x1="16769" y1="59846" x2="15231" y2="61231"/>
                        <a14:backgroundMark x1="14000" y1="60769" x2="17077" y2="60615"/>
                        <a14:backgroundMark x1="17385" y1="60462" x2="16769" y2="60769"/>
                        <a14:backgroundMark x1="16000" y1="61538" x2="18000" y2="73692"/>
                        <a14:backgroundMark x1="18000" y1="73692" x2="16615" y2="68154"/>
                        <a14:backgroundMark x1="16615" y1="68154" x2="16154" y2="70308"/>
                        <a14:backgroundMark x1="18000" y1="67077" x2="18000" y2="66615"/>
                        <a14:backgroundMark x1="14923" y1="62769" x2="18462" y2="61846"/>
                        <a14:backgroundMark x1="16615" y1="61538" x2="17231" y2="64308"/>
                        <a14:backgroundMark x1="16615" y1="66154" x2="15692" y2="69846"/>
                        <a14:backgroundMark x1="15692" y1="70000" x2="15538" y2="73692"/>
                        <a14:backgroundMark x1="15692" y1="74769" x2="15692" y2="75538"/>
                        <a14:backgroundMark x1="16615" y1="75077" x2="17231" y2="74923"/>
                        <a14:backgroundMark x1="17846" y1="74615" x2="17692" y2="76462"/>
                        <a14:backgroundMark x1="17692" y1="76462" x2="17538" y2="73846"/>
                        <a14:backgroundMark x1="17538" y1="70615" x2="17538" y2="70000"/>
                        <a14:backgroundMark x1="17538" y1="67231" x2="17538" y2="67231"/>
                        <a14:backgroundMark x1="15538" y1="59231" x2="18000" y2="59231"/>
                        <a14:backgroundMark x1="16000" y1="59538" x2="17692" y2="60462"/>
                        <a14:backgroundMark x1="15077" y1="56000" x2="14154" y2="57692"/>
                        <a14:backgroundMark x1="16923" y1="57538" x2="15231" y2="57538"/>
                        <a14:backgroundMark x1="15538" y1="57538" x2="18462" y2="58000"/>
                        <a14:backgroundMark x1="16308" y1="57231" x2="16308" y2="57231"/>
                        <a14:backgroundMark x1="16462" y1="57231" x2="17231" y2="57385"/>
                        <a14:backgroundMark x1="15538" y1="56923" x2="16154" y2="56769"/>
                        <a14:backgroundMark x1="17538" y1="56462" x2="17538" y2="56462"/>
                        <a14:backgroundMark x1="15692" y1="56308" x2="16769" y2="56308"/>
                        <a14:backgroundMark x1="18000" y1="56308" x2="18000" y2="56308"/>
                        <a14:backgroundMark x1="16154" y1="56308" x2="16154" y2="56308"/>
                        <a14:backgroundMark x1="17077" y1="56000" x2="17077" y2="56000"/>
                        <a14:backgroundMark x1="17231" y1="56000" x2="18000" y2="56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317" y="-2577046"/>
            <a:ext cx="11540072" cy="1154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14B2557-09D4-4614-95AB-1F8D23CE0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8704" l="2188" r="90000">
                        <a14:foregroundMark x1="9792" y1="35000" x2="9792" y2="35000"/>
                        <a14:foregroundMark x1="13021" y1="42130" x2="13021" y2="42130"/>
                        <a14:foregroundMark x1="3958" y1="52407" x2="3958" y2="52407"/>
                        <a14:foregroundMark x1="3958" y1="52407" x2="3958" y2="52407"/>
                        <a14:foregroundMark x1="2188" y1="94167" x2="2188" y2="94167"/>
                        <a14:foregroundMark x1="8698" y1="90370" x2="8698" y2="90370"/>
                        <a14:foregroundMark x1="15208" y1="87778" x2="15208" y2="87778"/>
                        <a14:foregroundMark x1="22083" y1="91019" x2="22083" y2="91019"/>
                        <a14:foregroundMark x1="24583" y1="91667" x2="24583" y2="91667"/>
                        <a14:foregroundMark x1="22083" y1="90370" x2="22083" y2="90370"/>
                        <a14:foregroundMark x1="26771" y1="96759" x2="26771" y2="96759"/>
                        <a14:foregroundMark x1="29688" y1="94815" x2="29688" y2="94815"/>
                        <a14:foregroundMark x1="35833" y1="98704" x2="35833" y2="98704"/>
                        <a14:foregroundMark x1="12656" y1="33148" x2="12656" y2="33148"/>
                        <a14:foregroundMark x1="17344" y1="21574" x2="17344" y2="21574"/>
                        <a14:foregroundMark x1="19531" y1="18333" x2="19531" y2="18333"/>
                        <a14:foregroundMark x1="31823" y1="57593" x2="31823" y2="57593"/>
                        <a14:foregroundMark x1="31823" y1="55648" x2="31823" y2="55648"/>
                        <a14:foregroundMark x1="31094" y1="53056" x2="31094" y2="53056"/>
                        <a14:foregroundMark x1="30417" y1="57593" x2="30417" y2="57593"/>
                        <a14:foregroundMark x1="30052" y1="57593" x2="30052" y2="57593"/>
                        <a14:foregroundMark x1="30729" y1="56944" x2="30729" y2="56944"/>
                        <a14:foregroundMark x1="30729" y1="55648" x2="30729" y2="55648"/>
                        <a14:foregroundMark x1="30729" y1="55648" x2="30729" y2="55648"/>
                        <a14:foregroundMark x1="30729" y1="55648" x2="30729" y2="55648"/>
                        <a14:foregroundMark x1="31458" y1="53704" x2="31458" y2="53704"/>
                        <a14:foregroundMark x1="31458" y1="53704" x2="31458" y2="53704"/>
                        <a14:foregroundMark x1="28594" y1="61389" x2="28594" y2="61389"/>
                        <a14:foregroundMark x1="31823" y1="57593" x2="31823" y2="57593"/>
                        <a14:foregroundMark x1="32552" y1="56296" x2="32552" y2="56296"/>
                        <a14:backgroundMark x1="16302" y1="10556" x2="47813" y2="17315"/>
                        <a14:backgroundMark x1="47813" y1="17315" x2="69688" y2="15185"/>
                        <a14:backgroundMark x1="69688" y1="15185" x2="92188" y2="40093"/>
                        <a14:backgroundMark x1="92188" y1="40093" x2="89167" y2="75278"/>
                        <a14:backgroundMark x1="89167" y1="75278" x2="63698" y2="69815"/>
                        <a14:backgroundMark x1="63698" y1="69815" x2="59323" y2="37963"/>
                        <a14:backgroundMark x1="59323" y1="37963" x2="69115" y2="26019"/>
                        <a14:backgroundMark x1="80313" y1="42130" x2="62240" y2="65926"/>
                        <a14:backgroundMark x1="58958" y1="42778" x2="56823" y2="5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160"/>
            <a:ext cx="4045938" cy="2275840"/>
          </a:xfrm>
          <a:prstGeom prst="rect">
            <a:avLst/>
          </a:prstGeom>
        </p:spPr>
      </p:pic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326FA041-F92E-4F79-A617-BD47B6241F1D}"/>
              </a:ext>
            </a:extLst>
          </p:cNvPr>
          <p:cNvSpPr/>
          <p:nvPr/>
        </p:nvSpPr>
        <p:spPr>
          <a:xfrm>
            <a:off x="1446666" y="5044079"/>
            <a:ext cx="3251200" cy="1168529"/>
          </a:xfrm>
          <a:custGeom>
            <a:avLst/>
            <a:gdLst>
              <a:gd name="connsiteX0" fmla="*/ 0 w 3251200"/>
              <a:gd name="connsiteY0" fmla="*/ 944880 h 1168529"/>
              <a:gd name="connsiteX1" fmla="*/ 1300480 w 3251200"/>
              <a:gd name="connsiteY1" fmla="*/ 690880 h 1168529"/>
              <a:gd name="connsiteX2" fmla="*/ 782320 w 3251200"/>
              <a:gd name="connsiteY2" fmla="*/ 152400 h 1168529"/>
              <a:gd name="connsiteX3" fmla="*/ 1046480 w 3251200"/>
              <a:gd name="connsiteY3" fmla="*/ 1168400 h 1168529"/>
              <a:gd name="connsiteX4" fmla="*/ 2509520 w 3251200"/>
              <a:gd name="connsiteY4" fmla="*/ 223520 h 1168529"/>
              <a:gd name="connsiteX5" fmla="*/ 2976880 w 3251200"/>
              <a:gd name="connsiteY5" fmla="*/ 264160 h 1168529"/>
              <a:gd name="connsiteX6" fmla="*/ 3251200 w 3251200"/>
              <a:gd name="connsiteY6" fmla="*/ 0 h 116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1200" h="1168529">
                <a:moveTo>
                  <a:pt x="0" y="944880"/>
                </a:moveTo>
                <a:cubicBezTo>
                  <a:pt x="585046" y="883920"/>
                  <a:pt x="1170093" y="822960"/>
                  <a:pt x="1300480" y="690880"/>
                </a:cubicBezTo>
                <a:cubicBezTo>
                  <a:pt x="1430867" y="558800"/>
                  <a:pt x="824653" y="72813"/>
                  <a:pt x="782320" y="152400"/>
                </a:cubicBezTo>
                <a:cubicBezTo>
                  <a:pt x="739987" y="231987"/>
                  <a:pt x="758613" y="1156547"/>
                  <a:pt x="1046480" y="1168400"/>
                </a:cubicBezTo>
                <a:cubicBezTo>
                  <a:pt x="1334347" y="1180253"/>
                  <a:pt x="2187787" y="374227"/>
                  <a:pt x="2509520" y="223520"/>
                </a:cubicBezTo>
                <a:cubicBezTo>
                  <a:pt x="2831253" y="72813"/>
                  <a:pt x="2853267" y="301413"/>
                  <a:pt x="2976880" y="264160"/>
                </a:cubicBezTo>
                <a:cubicBezTo>
                  <a:pt x="3100493" y="226907"/>
                  <a:pt x="3164840" y="79587"/>
                  <a:pt x="3251200" y="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1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F40BBD3-7147-4A6F-9F31-1233D03767D8}"/>
              </a:ext>
            </a:extLst>
          </p:cNvPr>
          <p:cNvSpPr txBox="1"/>
          <p:nvPr/>
        </p:nvSpPr>
        <p:spPr>
          <a:xfrm>
            <a:off x="1830949" y="1765695"/>
            <a:ext cx="2424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此处添加内容（如自我介绍）</a:t>
            </a: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BC71549D-938D-4CB0-AE81-B25E7BECBF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4D9D0D62-89D1-4CBF-9C2A-EFAEE2F7E2FE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直角三角形 24">
            <a:extLst>
              <a:ext uri="{FF2B5EF4-FFF2-40B4-BE49-F238E27FC236}">
                <a16:creationId xmlns:a16="http://schemas.microsoft.com/office/drawing/2014/main" id="{2BEAB8CA-2040-4A9F-BA63-DCD63052DC0F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6D00694-A93A-4B90-A90C-34D8E8940E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5604056-3B3D-47F2-8F0C-E8DF2FD541D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69950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7D9BD5-4B3A-4AB4-B27D-4A2F7408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CF17127-B426-45F1-A582-96AE6A7DF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colorTemperature colorTemp="53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同心圆 6">
            <a:extLst>
              <a:ext uri="{FF2B5EF4-FFF2-40B4-BE49-F238E27FC236}">
                <a16:creationId xmlns:a16="http://schemas.microsoft.com/office/drawing/2014/main" id="{2CA7249C-2A02-4DE6-9F5A-781177D7E914}"/>
              </a:ext>
            </a:extLst>
          </p:cNvPr>
          <p:cNvSpPr/>
          <p:nvPr/>
        </p:nvSpPr>
        <p:spPr>
          <a:xfrm>
            <a:off x="1389388" y="2200890"/>
            <a:ext cx="1724828" cy="1725361"/>
          </a:xfrm>
          <a:prstGeom prst="donut">
            <a:avLst>
              <a:gd name="adj" fmla="val 2746"/>
            </a:avLst>
          </a:prstGeom>
          <a:solidFill>
            <a:srgbClr val="00B0F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空心弧 6">
            <a:extLst>
              <a:ext uri="{FF2B5EF4-FFF2-40B4-BE49-F238E27FC236}">
                <a16:creationId xmlns:a16="http://schemas.microsoft.com/office/drawing/2014/main" id="{29EBF82C-FC83-4556-8ED9-21B54D47B299}"/>
              </a:ext>
            </a:extLst>
          </p:cNvPr>
          <p:cNvSpPr/>
          <p:nvPr/>
        </p:nvSpPr>
        <p:spPr>
          <a:xfrm rot="8777615">
            <a:off x="1530456" y="2342002"/>
            <a:ext cx="1442691" cy="1443136"/>
          </a:xfrm>
          <a:prstGeom prst="blockArc">
            <a:avLst>
              <a:gd name="adj1" fmla="val 11374976"/>
              <a:gd name="adj2" fmla="val 217926"/>
              <a:gd name="adj3" fmla="val 2017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同心圆 9">
            <a:extLst>
              <a:ext uri="{FF2B5EF4-FFF2-40B4-BE49-F238E27FC236}">
                <a16:creationId xmlns:a16="http://schemas.microsoft.com/office/drawing/2014/main" id="{A0D4E122-D2CE-4C09-B460-272CDD02E52D}"/>
              </a:ext>
            </a:extLst>
          </p:cNvPr>
          <p:cNvSpPr/>
          <p:nvPr/>
        </p:nvSpPr>
        <p:spPr>
          <a:xfrm>
            <a:off x="4060138" y="2200890"/>
            <a:ext cx="1724828" cy="1725361"/>
          </a:xfrm>
          <a:prstGeom prst="donut">
            <a:avLst>
              <a:gd name="adj" fmla="val 2746"/>
            </a:avLst>
          </a:prstGeom>
          <a:solidFill>
            <a:srgbClr val="45D2D9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D870F6A-AB82-4562-B5C7-08E3AF96C25F}"/>
              </a:ext>
            </a:extLst>
          </p:cNvPr>
          <p:cNvSpPr txBox="1"/>
          <p:nvPr/>
        </p:nvSpPr>
        <p:spPr>
          <a:xfrm>
            <a:off x="1505712" y="2832985"/>
            <a:ext cx="130777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67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添加内容</a:t>
            </a:r>
            <a:endParaRPr lang="zh-CN" altLang="en-US" sz="1867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空心弧 9">
            <a:extLst>
              <a:ext uri="{FF2B5EF4-FFF2-40B4-BE49-F238E27FC236}">
                <a16:creationId xmlns:a16="http://schemas.microsoft.com/office/drawing/2014/main" id="{3DA32483-A774-4780-B377-E974DA21A833}"/>
              </a:ext>
            </a:extLst>
          </p:cNvPr>
          <p:cNvSpPr/>
          <p:nvPr/>
        </p:nvSpPr>
        <p:spPr>
          <a:xfrm rot="8640000">
            <a:off x="4201205" y="2342002"/>
            <a:ext cx="1442691" cy="1443136"/>
          </a:xfrm>
          <a:prstGeom prst="blockArc">
            <a:avLst>
              <a:gd name="adj1" fmla="val 10440261"/>
              <a:gd name="adj2" fmla="val 217926"/>
              <a:gd name="adj3" fmla="val 20170"/>
            </a:avLst>
          </a:prstGeom>
          <a:solidFill>
            <a:srgbClr val="45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同心圆 12">
            <a:extLst>
              <a:ext uri="{FF2B5EF4-FFF2-40B4-BE49-F238E27FC236}">
                <a16:creationId xmlns:a16="http://schemas.microsoft.com/office/drawing/2014/main" id="{F383D8B7-6578-43EB-A218-C0E185DBC25E}"/>
              </a:ext>
            </a:extLst>
          </p:cNvPr>
          <p:cNvSpPr/>
          <p:nvPr/>
        </p:nvSpPr>
        <p:spPr>
          <a:xfrm>
            <a:off x="6730886" y="2200890"/>
            <a:ext cx="1724828" cy="1725361"/>
          </a:xfrm>
          <a:prstGeom prst="donut">
            <a:avLst>
              <a:gd name="adj" fmla="val 2746"/>
            </a:avLst>
          </a:prstGeom>
          <a:solidFill>
            <a:srgbClr val="9A79F7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FBCBD52-3146-48FE-8053-2A6223F53C68}"/>
              </a:ext>
            </a:extLst>
          </p:cNvPr>
          <p:cNvSpPr txBox="1"/>
          <p:nvPr/>
        </p:nvSpPr>
        <p:spPr>
          <a:xfrm>
            <a:off x="4341679" y="2832985"/>
            <a:ext cx="114384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67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添加内容</a:t>
            </a:r>
            <a:endParaRPr lang="zh-CN" altLang="en-US" sz="1867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空心弧 12">
            <a:extLst>
              <a:ext uri="{FF2B5EF4-FFF2-40B4-BE49-F238E27FC236}">
                <a16:creationId xmlns:a16="http://schemas.microsoft.com/office/drawing/2014/main" id="{E82D5E19-CA67-4A26-B135-34922E0E5164}"/>
              </a:ext>
            </a:extLst>
          </p:cNvPr>
          <p:cNvSpPr/>
          <p:nvPr/>
        </p:nvSpPr>
        <p:spPr>
          <a:xfrm rot="10920000">
            <a:off x="6871954" y="2342002"/>
            <a:ext cx="1442691" cy="1443136"/>
          </a:xfrm>
          <a:prstGeom prst="blockArc">
            <a:avLst>
              <a:gd name="adj1" fmla="val 6913946"/>
              <a:gd name="adj2" fmla="val 217926"/>
              <a:gd name="adj3" fmla="val 20170"/>
            </a:avLst>
          </a:prstGeom>
          <a:solidFill>
            <a:srgbClr val="9A79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同心圆 15">
            <a:extLst>
              <a:ext uri="{FF2B5EF4-FFF2-40B4-BE49-F238E27FC236}">
                <a16:creationId xmlns:a16="http://schemas.microsoft.com/office/drawing/2014/main" id="{9EB30F86-7F07-4DE6-9D5C-624564397740}"/>
              </a:ext>
            </a:extLst>
          </p:cNvPr>
          <p:cNvSpPr/>
          <p:nvPr/>
        </p:nvSpPr>
        <p:spPr>
          <a:xfrm>
            <a:off x="9401636" y="2200890"/>
            <a:ext cx="1724828" cy="1725361"/>
          </a:xfrm>
          <a:prstGeom prst="donut">
            <a:avLst>
              <a:gd name="adj" fmla="val 2746"/>
            </a:avLst>
          </a:prstGeom>
          <a:solidFill>
            <a:srgbClr val="D08AC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8B4910D-4306-49EA-B441-FB238D6BB770}"/>
              </a:ext>
            </a:extLst>
          </p:cNvPr>
          <p:cNvSpPr txBox="1"/>
          <p:nvPr/>
        </p:nvSpPr>
        <p:spPr>
          <a:xfrm>
            <a:off x="7005226" y="2817349"/>
            <a:ext cx="11666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67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添加内容</a:t>
            </a:r>
            <a:endParaRPr lang="zh-CN" altLang="en-US" sz="1867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空心弧 15">
            <a:extLst>
              <a:ext uri="{FF2B5EF4-FFF2-40B4-BE49-F238E27FC236}">
                <a16:creationId xmlns:a16="http://schemas.microsoft.com/office/drawing/2014/main" id="{B0E52D8C-BF02-44BB-ABDF-F8FA95A243E0}"/>
              </a:ext>
            </a:extLst>
          </p:cNvPr>
          <p:cNvSpPr/>
          <p:nvPr/>
        </p:nvSpPr>
        <p:spPr>
          <a:xfrm rot="10920000">
            <a:off x="9542705" y="2342002"/>
            <a:ext cx="1442691" cy="1443136"/>
          </a:xfrm>
          <a:prstGeom prst="blockArc">
            <a:avLst>
              <a:gd name="adj1" fmla="val 2275529"/>
              <a:gd name="adj2" fmla="val 217926"/>
              <a:gd name="adj3" fmla="val 20170"/>
            </a:avLst>
          </a:prstGeom>
          <a:solidFill>
            <a:srgbClr val="D08A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133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92A72D84-ED7A-49D6-BF02-7B9A4777EF43}"/>
              </a:ext>
            </a:extLst>
          </p:cNvPr>
          <p:cNvSpPr txBox="1"/>
          <p:nvPr/>
        </p:nvSpPr>
        <p:spPr>
          <a:xfrm>
            <a:off x="9730303" y="2817349"/>
            <a:ext cx="117107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67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</a:rPr>
              <a:t>添加内容</a:t>
            </a:r>
            <a:endParaRPr lang="zh-CN" altLang="en-US" sz="1867" dirty="0">
              <a:solidFill>
                <a:schemeClr val="tx1">
                  <a:lumMod val="75000"/>
                  <a:lumOff val="2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A773C1E-751D-4551-AE15-61796FE7CCCB}"/>
              </a:ext>
            </a:extLst>
          </p:cNvPr>
          <p:cNvSpPr/>
          <p:nvPr/>
        </p:nvSpPr>
        <p:spPr>
          <a:xfrm>
            <a:off x="0" y="4257675"/>
            <a:ext cx="12192000" cy="2600325"/>
          </a:xfrm>
          <a:prstGeom prst="rect">
            <a:avLst/>
          </a:prstGeom>
          <a:solidFill>
            <a:schemeClr val="bg1">
              <a:lumMod val="75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A7475A8-D92B-4C27-9DED-34AA164F357D}"/>
              </a:ext>
            </a:extLst>
          </p:cNvPr>
          <p:cNvSpPr txBox="1"/>
          <p:nvPr/>
        </p:nvSpPr>
        <p:spPr>
          <a:xfrm>
            <a:off x="1029128" y="4224934"/>
            <a:ext cx="2445347" cy="672408"/>
          </a:xfrm>
          <a:prstGeom prst="rect">
            <a:avLst/>
          </a:prstGeom>
          <a:noFill/>
        </p:spPr>
        <p:txBody>
          <a:bodyPr wrap="square" lIns="134345" tIns="67173" rIns="134345" bIns="67173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输入小标题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30000"/>
              </a:lnSpc>
              <a:defRPr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添加适当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的文字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文本框 17">
            <a:extLst>
              <a:ext uri="{FF2B5EF4-FFF2-40B4-BE49-F238E27FC236}">
                <a16:creationId xmlns:a16="http://schemas.microsoft.com/office/drawing/2014/main" id="{DA15B037-4635-4DA4-9328-18A1EB497795}"/>
              </a:ext>
            </a:extLst>
          </p:cNvPr>
          <p:cNvSpPr txBox="1"/>
          <p:nvPr/>
        </p:nvSpPr>
        <p:spPr>
          <a:xfrm>
            <a:off x="3699877" y="4224934"/>
            <a:ext cx="2445347" cy="672408"/>
          </a:xfrm>
          <a:prstGeom prst="rect">
            <a:avLst/>
          </a:prstGeom>
          <a:noFill/>
        </p:spPr>
        <p:txBody>
          <a:bodyPr wrap="square" lIns="134345" tIns="67173" rIns="134345" bIns="67173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输入小标题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30000"/>
              </a:lnSpc>
              <a:defRPr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添加适当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的文字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7">
            <a:extLst>
              <a:ext uri="{FF2B5EF4-FFF2-40B4-BE49-F238E27FC236}">
                <a16:creationId xmlns:a16="http://schemas.microsoft.com/office/drawing/2014/main" id="{DFE0AFE0-1009-4308-A5F5-439237996BF1}"/>
              </a:ext>
            </a:extLst>
          </p:cNvPr>
          <p:cNvSpPr txBox="1"/>
          <p:nvPr/>
        </p:nvSpPr>
        <p:spPr>
          <a:xfrm>
            <a:off x="6370626" y="4224934"/>
            <a:ext cx="2445347" cy="672408"/>
          </a:xfrm>
          <a:prstGeom prst="rect">
            <a:avLst/>
          </a:prstGeom>
          <a:noFill/>
        </p:spPr>
        <p:txBody>
          <a:bodyPr wrap="square" lIns="134345" tIns="67173" rIns="134345" bIns="67173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输入小标题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30000"/>
              </a:lnSpc>
              <a:defRPr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添加适当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的文字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17">
            <a:extLst>
              <a:ext uri="{FF2B5EF4-FFF2-40B4-BE49-F238E27FC236}">
                <a16:creationId xmlns:a16="http://schemas.microsoft.com/office/drawing/2014/main" id="{6B463FF7-A2A7-4E0A-B49E-05B1EC4405C1}"/>
              </a:ext>
            </a:extLst>
          </p:cNvPr>
          <p:cNvSpPr txBox="1"/>
          <p:nvPr/>
        </p:nvSpPr>
        <p:spPr>
          <a:xfrm>
            <a:off x="9093165" y="4224934"/>
            <a:ext cx="2445347" cy="672408"/>
          </a:xfrm>
          <a:prstGeom prst="rect">
            <a:avLst/>
          </a:prstGeom>
          <a:noFill/>
        </p:spPr>
        <p:txBody>
          <a:bodyPr wrap="square" lIns="134345" tIns="67173" rIns="134345" bIns="67173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输入小标题</a:t>
            </a:r>
            <a:endParaRPr lang="en-US" altLang="zh-CN" sz="16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lnSpc>
                <a:spcPct val="130000"/>
              </a:lnSpc>
              <a:defRPr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添加适当</a:t>
            </a:r>
            <a:r>
              <a:rPr lang="zh-CN" altLang="en-US" sz="120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的文字</a:t>
            </a:r>
            <a:endParaRPr lang="en-US" altLang="zh-CN" sz="12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969FC9E8-D123-4E9E-BF74-2CBED851F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6E394A4-A331-427D-B79E-BB13355B486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BC6F722C-760E-48E3-B820-4CD875A643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4B3973A1-BBC0-430F-92DA-37ACC2002DA6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直角三角形 31">
            <a:extLst>
              <a:ext uri="{FF2B5EF4-FFF2-40B4-BE49-F238E27FC236}">
                <a16:creationId xmlns:a16="http://schemas.microsoft.com/office/drawing/2014/main" id="{10BF8C1B-E23D-42CD-835A-0249892C7F1F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320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8" grpId="0"/>
      <p:bldP spid="10" grpId="0" animBg="1"/>
      <p:bldP spid="12" grpId="0" animBg="1"/>
      <p:bldP spid="11" grpId="0"/>
      <p:bldP spid="13" grpId="0" animBg="1"/>
      <p:bldP spid="15" grpId="0" animBg="1"/>
      <p:bldP spid="14" grpId="0"/>
      <p:bldP spid="16" grpId="0" animBg="1"/>
      <p:bldP spid="17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706695-EB02-4CF9-9F2E-013B9D5F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3" name="内容占位符 62">
            <a:extLst>
              <a:ext uri="{FF2B5EF4-FFF2-40B4-BE49-F238E27FC236}">
                <a16:creationId xmlns:a16="http://schemas.microsoft.com/office/drawing/2014/main" id="{FEC3861B-7153-465F-BBE4-468CC21B9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5" name="Freeform: Shape 3">
            <a:extLst>
              <a:ext uri="{FF2B5EF4-FFF2-40B4-BE49-F238E27FC236}">
                <a16:creationId xmlns:a16="http://schemas.microsoft.com/office/drawing/2014/main" id="{A985B14B-30BD-494E-9948-7FB065B428E9}"/>
              </a:ext>
            </a:extLst>
          </p:cNvPr>
          <p:cNvSpPr/>
          <p:nvPr/>
        </p:nvSpPr>
        <p:spPr>
          <a:xfrm>
            <a:off x="4683636" y="2735415"/>
            <a:ext cx="2826063" cy="1187116"/>
          </a:xfrm>
          <a:custGeom>
            <a:avLst/>
            <a:gdLst>
              <a:gd name="connsiteX0" fmla="*/ 2526030 w 2526030"/>
              <a:gd name="connsiteY0" fmla="*/ 0 h 1061085"/>
              <a:gd name="connsiteX1" fmla="*/ 1905 w 2526030"/>
              <a:gd name="connsiteY1" fmla="*/ 702945 h 1061085"/>
              <a:gd name="connsiteX2" fmla="*/ 0 w 2526030"/>
              <a:gd name="connsiteY2" fmla="*/ 1061085 h 1061085"/>
              <a:gd name="connsiteX3" fmla="*/ 2522220 w 2526030"/>
              <a:gd name="connsiteY3" fmla="*/ 365760 h 1061085"/>
              <a:gd name="connsiteX4" fmla="*/ 2526030 w 2526030"/>
              <a:gd name="connsiteY4" fmla="*/ 354330 h 1061085"/>
              <a:gd name="connsiteX5" fmla="*/ 2526030 w 2526030"/>
              <a:gd name="connsiteY5" fmla="*/ 0 h 1061085"/>
              <a:gd name="connsiteX0" fmla="*/ 2526030 w 2526030"/>
              <a:gd name="connsiteY0" fmla="*/ 0 h 1061085"/>
              <a:gd name="connsiteX1" fmla="*/ 1905 w 2526030"/>
              <a:gd name="connsiteY1" fmla="*/ 702945 h 1061085"/>
              <a:gd name="connsiteX2" fmla="*/ 0 w 2526030"/>
              <a:gd name="connsiteY2" fmla="*/ 1061085 h 1061085"/>
              <a:gd name="connsiteX3" fmla="*/ 2522220 w 2526030"/>
              <a:gd name="connsiteY3" fmla="*/ 365760 h 1061085"/>
              <a:gd name="connsiteX4" fmla="*/ 2526030 w 2526030"/>
              <a:gd name="connsiteY4" fmla="*/ 0 h 1061085"/>
              <a:gd name="connsiteX0" fmla="*/ 2526030 w 2527935"/>
              <a:gd name="connsiteY0" fmla="*/ 0 h 1061085"/>
              <a:gd name="connsiteX1" fmla="*/ 1905 w 2527935"/>
              <a:gd name="connsiteY1" fmla="*/ 702945 h 1061085"/>
              <a:gd name="connsiteX2" fmla="*/ 0 w 2527935"/>
              <a:gd name="connsiteY2" fmla="*/ 1061085 h 1061085"/>
              <a:gd name="connsiteX3" fmla="*/ 2527935 w 2527935"/>
              <a:gd name="connsiteY3" fmla="*/ 37338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7338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4330 h 1061085"/>
              <a:gd name="connsiteX4" fmla="*/ 2526030 w 2527935"/>
              <a:gd name="connsiteY4" fmla="*/ 0 h 1061085"/>
              <a:gd name="connsiteX0" fmla="*/ 2526030 w 2526030"/>
              <a:gd name="connsiteY0" fmla="*/ 0 h 1061085"/>
              <a:gd name="connsiteX1" fmla="*/ 0 w 2526030"/>
              <a:gd name="connsiteY1" fmla="*/ 701040 h 1061085"/>
              <a:gd name="connsiteX2" fmla="*/ 0 w 2526030"/>
              <a:gd name="connsiteY2" fmla="*/ 1061085 h 1061085"/>
              <a:gd name="connsiteX3" fmla="*/ 2526030 w 2526030"/>
              <a:gd name="connsiteY3" fmla="*/ 356235 h 1061085"/>
              <a:gd name="connsiteX4" fmla="*/ 2526030 w 2526030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6235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814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8140 h 1061085"/>
              <a:gd name="connsiteX4" fmla="*/ 2526030 w 2527935"/>
              <a:gd name="connsiteY4" fmla="*/ 0 h 1061085"/>
              <a:gd name="connsiteX0" fmla="*/ 2526030 w 2526030"/>
              <a:gd name="connsiteY0" fmla="*/ 0 h 1061085"/>
              <a:gd name="connsiteX1" fmla="*/ 0 w 2526030"/>
              <a:gd name="connsiteY1" fmla="*/ 701040 h 1061085"/>
              <a:gd name="connsiteX2" fmla="*/ 0 w 2526030"/>
              <a:gd name="connsiteY2" fmla="*/ 1061085 h 1061085"/>
              <a:gd name="connsiteX3" fmla="*/ 2526030 w 2526030"/>
              <a:gd name="connsiteY3" fmla="*/ 360045 h 1061085"/>
              <a:gd name="connsiteX4" fmla="*/ 2526030 w 2526030"/>
              <a:gd name="connsiteY4" fmla="*/ 0 h 106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6030" h="1061085">
                <a:moveTo>
                  <a:pt x="2526030" y="0"/>
                </a:moveTo>
                <a:lnTo>
                  <a:pt x="0" y="701040"/>
                </a:lnTo>
                <a:lnTo>
                  <a:pt x="0" y="1061085"/>
                </a:lnTo>
                <a:lnTo>
                  <a:pt x="2526030" y="360045"/>
                </a:lnTo>
                <a:lnTo>
                  <a:pt x="252603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66" name="Freeform: Shape 4">
            <a:extLst>
              <a:ext uri="{FF2B5EF4-FFF2-40B4-BE49-F238E27FC236}">
                <a16:creationId xmlns:a16="http://schemas.microsoft.com/office/drawing/2014/main" id="{0961FCF7-23C9-4E8D-87AC-6110D4B3EC40}"/>
              </a:ext>
            </a:extLst>
          </p:cNvPr>
          <p:cNvSpPr/>
          <p:nvPr/>
        </p:nvSpPr>
        <p:spPr>
          <a:xfrm>
            <a:off x="4682164" y="3520879"/>
            <a:ext cx="2826063" cy="1187116"/>
          </a:xfrm>
          <a:custGeom>
            <a:avLst/>
            <a:gdLst>
              <a:gd name="connsiteX0" fmla="*/ 2526030 w 2526030"/>
              <a:gd name="connsiteY0" fmla="*/ 0 h 1061085"/>
              <a:gd name="connsiteX1" fmla="*/ 1905 w 2526030"/>
              <a:gd name="connsiteY1" fmla="*/ 702945 h 1061085"/>
              <a:gd name="connsiteX2" fmla="*/ 0 w 2526030"/>
              <a:gd name="connsiteY2" fmla="*/ 1061085 h 1061085"/>
              <a:gd name="connsiteX3" fmla="*/ 2522220 w 2526030"/>
              <a:gd name="connsiteY3" fmla="*/ 365760 h 1061085"/>
              <a:gd name="connsiteX4" fmla="*/ 2526030 w 2526030"/>
              <a:gd name="connsiteY4" fmla="*/ 354330 h 1061085"/>
              <a:gd name="connsiteX5" fmla="*/ 2526030 w 2526030"/>
              <a:gd name="connsiteY5" fmla="*/ 0 h 1061085"/>
              <a:gd name="connsiteX0" fmla="*/ 2526030 w 2526030"/>
              <a:gd name="connsiteY0" fmla="*/ 0 h 1061085"/>
              <a:gd name="connsiteX1" fmla="*/ 1905 w 2526030"/>
              <a:gd name="connsiteY1" fmla="*/ 702945 h 1061085"/>
              <a:gd name="connsiteX2" fmla="*/ 0 w 2526030"/>
              <a:gd name="connsiteY2" fmla="*/ 1061085 h 1061085"/>
              <a:gd name="connsiteX3" fmla="*/ 2522220 w 2526030"/>
              <a:gd name="connsiteY3" fmla="*/ 365760 h 1061085"/>
              <a:gd name="connsiteX4" fmla="*/ 2526030 w 2526030"/>
              <a:gd name="connsiteY4" fmla="*/ 0 h 1061085"/>
              <a:gd name="connsiteX0" fmla="*/ 2526030 w 2527935"/>
              <a:gd name="connsiteY0" fmla="*/ 0 h 1061085"/>
              <a:gd name="connsiteX1" fmla="*/ 1905 w 2527935"/>
              <a:gd name="connsiteY1" fmla="*/ 702945 h 1061085"/>
              <a:gd name="connsiteX2" fmla="*/ 0 w 2527935"/>
              <a:gd name="connsiteY2" fmla="*/ 1061085 h 1061085"/>
              <a:gd name="connsiteX3" fmla="*/ 2527935 w 2527935"/>
              <a:gd name="connsiteY3" fmla="*/ 37338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7338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4330 h 1061085"/>
              <a:gd name="connsiteX4" fmla="*/ 2526030 w 2527935"/>
              <a:gd name="connsiteY4" fmla="*/ 0 h 1061085"/>
              <a:gd name="connsiteX0" fmla="*/ 2526030 w 2526030"/>
              <a:gd name="connsiteY0" fmla="*/ 0 h 1061085"/>
              <a:gd name="connsiteX1" fmla="*/ 0 w 2526030"/>
              <a:gd name="connsiteY1" fmla="*/ 701040 h 1061085"/>
              <a:gd name="connsiteX2" fmla="*/ 0 w 2526030"/>
              <a:gd name="connsiteY2" fmla="*/ 1061085 h 1061085"/>
              <a:gd name="connsiteX3" fmla="*/ 2526030 w 2526030"/>
              <a:gd name="connsiteY3" fmla="*/ 356235 h 1061085"/>
              <a:gd name="connsiteX4" fmla="*/ 2526030 w 2526030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6235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814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8140 h 1061085"/>
              <a:gd name="connsiteX4" fmla="*/ 2526030 w 2527935"/>
              <a:gd name="connsiteY4" fmla="*/ 0 h 1061085"/>
              <a:gd name="connsiteX0" fmla="*/ 2526030 w 2526030"/>
              <a:gd name="connsiteY0" fmla="*/ 0 h 1061085"/>
              <a:gd name="connsiteX1" fmla="*/ 0 w 2526030"/>
              <a:gd name="connsiteY1" fmla="*/ 701040 h 1061085"/>
              <a:gd name="connsiteX2" fmla="*/ 0 w 2526030"/>
              <a:gd name="connsiteY2" fmla="*/ 1061085 h 1061085"/>
              <a:gd name="connsiteX3" fmla="*/ 2526030 w 2526030"/>
              <a:gd name="connsiteY3" fmla="*/ 360045 h 1061085"/>
              <a:gd name="connsiteX4" fmla="*/ 2526030 w 2526030"/>
              <a:gd name="connsiteY4" fmla="*/ 0 h 106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6030" h="1061085">
                <a:moveTo>
                  <a:pt x="2526030" y="0"/>
                </a:moveTo>
                <a:lnTo>
                  <a:pt x="0" y="701040"/>
                </a:lnTo>
                <a:lnTo>
                  <a:pt x="0" y="1061085"/>
                </a:lnTo>
                <a:lnTo>
                  <a:pt x="2526030" y="360045"/>
                </a:lnTo>
                <a:lnTo>
                  <a:pt x="252603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67" name="Freeform: Shape 5">
            <a:extLst>
              <a:ext uri="{FF2B5EF4-FFF2-40B4-BE49-F238E27FC236}">
                <a16:creationId xmlns:a16="http://schemas.microsoft.com/office/drawing/2014/main" id="{CEA59316-F4E1-4921-8236-25A1086D0421}"/>
              </a:ext>
            </a:extLst>
          </p:cNvPr>
          <p:cNvSpPr/>
          <p:nvPr/>
        </p:nvSpPr>
        <p:spPr>
          <a:xfrm>
            <a:off x="4680692" y="4308959"/>
            <a:ext cx="2826063" cy="1187116"/>
          </a:xfrm>
          <a:custGeom>
            <a:avLst/>
            <a:gdLst>
              <a:gd name="connsiteX0" fmla="*/ 2526030 w 2526030"/>
              <a:gd name="connsiteY0" fmla="*/ 0 h 1061085"/>
              <a:gd name="connsiteX1" fmla="*/ 1905 w 2526030"/>
              <a:gd name="connsiteY1" fmla="*/ 702945 h 1061085"/>
              <a:gd name="connsiteX2" fmla="*/ 0 w 2526030"/>
              <a:gd name="connsiteY2" fmla="*/ 1061085 h 1061085"/>
              <a:gd name="connsiteX3" fmla="*/ 2522220 w 2526030"/>
              <a:gd name="connsiteY3" fmla="*/ 365760 h 1061085"/>
              <a:gd name="connsiteX4" fmla="*/ 2526030 w 2526030"/>
              <a:gd name="connsiteY4" fmla="*/ 354330 h 1061085"/>
              <a:gd name="connsiteX5" fmla="*/ 2526030 w 2526030"/>
              <a:gd name="connsiteY5" fmla="*/ 0 h 1061085"/>
              <a:gd name="connsiteX0" fmla="*/ 2526030 w 2526030"/>
              <a:gd name="connsiteY0" fmla="*/ 0 h 1061085"/>
              <a:gd name="connsiteX1" fmla="*/ 1905 w 2526030"/>
              <a:gd name="connsiteY1" fmla="*/ 702945 h 1061085"/>
              <a:gd name="connsiteX2" fmla="*/ 0 w 2526030"/>
              <a:gd name="connsiteY2" fmla="*/ 1061085 h 1061085"/>
              <a:gd name="connsiteX3" fmla="*/ 2522220 w 2526030"/>
              <a:gd name="connsiteY3" fmla="*/ 365760 h 1061085"/>
              <a:gd name="connsiteX4" fmla="*/ 2526030 w 2526030"/>
              <a:gd name="connsiteY4" fmla="*/ 0 h 1061085"/>
              <a:gd name="connsiteX0" fmla="*/ 2526030 w 2527935"/>
              <a:gd name="connsiteY0" fmla="*/ 0 h 1061085"/>
              <a:gd name="connsiteX1" fmla="*/ 1905 w 2527935"/>
              <a:gd name="connsiteY1" fmla="*/ 702945 h 1061085"/>
              <a:gd name="connsiteX2" fmla="*/ 0 w 2527935"/>
              <a:gd name="connsiteY2" fmla="*/ 1061085 h 1061085"/>
              <a:gd name="connsiteX3" fmla="*/ 2527935 w 2527935"/>
              <a:gd name="connsiteY3" fmla="*/ 37338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7338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4330 h 1061085"/>
              <a:gd name="connsiteX4" fmla="*/ 2526030 w 2527935"/>
              <a:gd name="connsiteY4" fmla="*/ 0 h 1061085"/>
              <a:gd name="connsiteX0" fmla="*/ 2526030 w 2526030"/>
              <a:gd name="connsiteY0" fmla="*/ 0 h 1061085"/>
              <a:gd name="connsiteX1" fmla="*/ 0 w 2526030"/>
              <a:gd name="connsiteY1" fmla="*/ 701040 h 1061085"/>
              <a:gd name="connsiteX2" fmla="*/ 0 w 2526030"/>
              <a:gd name="connsiteY2" fmla="*/ 1061085 h 1061085"/>
              <a:gd name="connsiteX3" fmla="*/ 2526030 w 2526030"/>
              <a:gd name="connsiteY3" fmla="*/ 356235 h 1061085"/>
              <a:gd name="connsiteX4" fmla="*/ 2526030 w 2526030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6235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8140 h 1061085"/>
              <a:gd name="connsiteX4" fmla="*/ 2526030 w 2527935"/>
              <a:gd name="connsiteY4" fmla="*/ 0 h 1061085"/>
              <a:gd name="connsiteX0" fmla="*/ 2526030 w 2527935"/>
              <a:gd name="connsiteY0" fmla="*/ 0 h 1061085"/>
              <a:gd name="connsiteX1" fmla="*/ 0 w 2527935"/>
              <a:gd name="connsiteY1" fmla="*/ 701040 h 1061085"/>
              <a:gd name="connsiteX2" fmla="*/ 0 w 2527935"/>
              <a:gd name="connsiteY2" fmla="*/ 1061085 h 1061085"/>
              <a:gd name="connsiteX3" fmla="*/ 2527935 w 2527935"/>
              <a:gd name="connsiteY3" fmla="*/ 358140 h 1061085"/>
              <a:gd name="connsiteX4" fmla="*/ 2526030 w 2527935"/>
              <a:gd name="connsiteY4" fmla="*/ 0 h 1061085"/>
              <a:gd name="connsiteX0" fmla="*/ 2526030 w 2526030"/>
              <a:gd name="connsiteY0" fmla="*/ 0 h 1061085"/>
              <a:gd name="connsiteX1" fmla="*/ 0 w 2526030"/>
              <a:gd name="connsiteY1" fmla="*/ 701040 h 1061085"/>
              <a:gd name="connsiteX2" fmla="*/ 0 w 2526030"/>
              <a:gd name="connsiteY2" fmla="*/ 1061085 h 1061085"/>
              <a:gd name="connsiteX3" fmla="*/ 2526030 w 2526030"/>
              <a:gd name="connsiteY3" fmla="*/ 360045 h 1061085"/>
              <a:gd name="connsiteX4" fmla="*/ 2526030 w 2526030"/>
              <a:gd name="connsiteY4" fmla="*/ 0 h 106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6030" h="1061085">
                <a:moveTo>
                  <a:pt x="2526030" y="0"/>
                </a:moveTo>
                <a:lnTo>
                  <a:pt x="0" y="701040"/>
                </a:lnTo>
                <a:lnTo>
                  <a:pt x="0" y="1061085"/>
                </a:lnTo>
                <a:lnTo>
                  <a:pt x="2526030" y="360045"/>
                </a:lnTo>
                <a:lnTo>
                  <a:pt x="252603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68" name="Freeform: Shape 6">
            <a:extLst>
              <a:ext uri="{FF2B5EF4-FFF2-40B4-BE49-F238E27FC236}">
                <a16:creationId xmlns:a16="http://schemas.microsoft.com/office/drawing/2014/main" id="{3A2AAEB3-3DD4-4E12-9C1E-76F54C2EE98B}"/>
              </a:ext>
            </a:extLst>
          </p:cNvPr>
          <p:cNvSpPr/>
          <p:nvPr/>
        </p:nvSpPr>
        <p:spPr>
          <a:xfrm>
            <a:off x="4685248" y="1935870"/>
            <a:ext cx="2823503" cy="1201735"/>
          </a:xfrm>
          <a:custGeom>
            <a:avLst/>
            <a:gdLst>
              <a:gd name="connsiteX0" fmla="*/ 2527030 w 2529192"/>
              <a:gd name="connsiteY0" fmla="*/ 0 h 1290537"/>
              <a:gd name="connsiteX1" fmla="*/ 2162 w 2529192"/>
              <a:gd name="connsiteY1" fmla="*/ 925209 h 1290537"/>
              <a:gd name="connsiteX2" fmla="*/ 0 w 2529192"/>
              <a:gd name="connsiteY2" fmla="*/ 1290537 h 1290537"/>
              <a:gd name="connsiteX3" fmla="*/ 2529192 w 2529192"/>
              <a:gd name="connsiteY3" fmla="*/ 631217 h 1290537"/>
              <a:gd name="connsiteX4" fmla="*/ 2527030 w 2529192"/>
              <a:gd name="connsiteY4" fmla="*/ 0 h 1290537"/>
              <a:gd name="connsiteX0" fmla="*/ 2527238 w 2529400"/>
              <a:gd name="connsiteY0" fmla="*/ 0 h 1290537"/>
              <a:gd name="connsiteX1" fmla="*/ 208 w 2529400"/>
              <a:gd name="connsiteY1" fmla="*/ 927371 h 1290537"/>
              <a:gd name="connsiteX2" fmla="*/ 208 w 2529400"/>
              <a:gd name="connsiteY2" fmla="*/ 1290537 h 1290537"/>
              <a:gd name="connsiteX3" fmla="*/ 2529400 w 2529400"/>
              <a:gd name="connsiteY3" fmla="*/ 631217 h 1290537"/>
              <a:gd name="connsiteX4" fmla="*/ 2527238 w 2529400"/>
              <a:gd name="connsiteY4" fmla="*/ 0 h 1290537"/>
              <a:gd name="connsiteX0" fmla="*/ 2529192 w 2531354"/>
              <a:gd name="connsiteY0" fmla="*/ 0 h 1297022"/>
              <a:gd name="connsiteX1" fmla="*/ 2162 w 2531354"/>
              <a:gd name="connsiteY1" fmla="*/ 927371 h 1297022"/>
              <a:gd name="connsiteX2" fmla="*/ 0 w 2531354"/>
              <a:gd name="connsiteY2" fmla="*/ 1297022 h 1297022"/>
              <a:gd name="connsiteX3" fmla="*/ 2531354 w 2531354"/>
              <a:gd name="connsiteY3" fmla="*/ 631217 h 1297022"/>
              <a:gd name="connsiteX4" fmla="*/ 2529192 w 2531354"/>
              <a:gd name="connsiteY4" fmla="*/ 0 h 1297022"/>
              <a:gd name="connsiteX0" fmla="*/ 2529400 w 2531562"/>
              <a:gd name="connsiteY0" fmla="*/ 0 h 1297022"/>
              <a:gd name="connsiteX1" fmla="*/ 208 w 2531562"/>
              <a:gd name="connsiteY1" fmla="*/ 927371 h 1297022"/>
              <a:gd name="connsiteX2" fmla="*/ 208 w 2531562"/>
              <a:gd name="connsiteY2" fmla="*/ 1297022 h 1297022"/>
              <a:gd name="connsiteX3" fmla="*/ 2531562 w 2531562"/>
              <a:gd name="connsiteY3" fmla="*/ 631217 h 1297022"/>
              <a:gd name="connsiteX4" fmla="*/ 2529400 w 2531562"/>
              <a:gd name="connsiteY4" fmla="*/ 0 h 1297022"/>
              <a:gd name="connsiteX0" fmla="*/ 2529400 w 2531562"/>
              <a:gd name="connsiteY0" fmla="*/ 0 h 1288375"/>
              <a:gd name="connsiteX1" fmla="*/ 208 w 2531562"/>
              <a:gd name="connsiteY1" fmla="*/ 927371 h 1288375"/>
              <a:gd name="connsiteX2" fmla="*/ 208 w 2531562"/>
              <a:gd name="connsiteY2" fmla="*/ 1288375 h 1288375"/>
              <a:gd name="connsiteX3" fmla="*/ 2531562 w 2531562"/>
              <a:gd name="connsiteY3" fmla="*/ 631217 h 1288375"/>
              <a:gd name="connsiteX4" fmla="*/ 2529400 w 2531562"/>
              <a:gd name="connsiteY4" fmla="*/ 0 h 1288375"/>
              <a:gd name="connsiteX0" fmla="*/ 2525077 w 2531562"/>
              <a:gd name="connsiteY0" fmla="*/ 0 h 1286213"/>
              <a:gd name="connsiteX1" fmla="*/ 208 w 2531562"/>
              <a:gd name="connsiteY1" fmla="*/ 925209 h 1286213"/>
              <a:gd name="connsiteX2" fmla="*/ 208 w 2531562"/>
              <a:gd name="connsiteY2" fmla="*/ 1286213 h 1286213"/>
              <a:gd name="connsiteX3" fmla="*/ 2531562 w 2531562"/>
              <a:gd name="connsiteY3" fmla="*/ 629055 h 1286213"/>
              <a:gd name="connsiteX4" fmla="*/ 2525077 w 2531562"/>
              <a:gd name="connsiteY4" fmla="*/ 0 h 1286213"/>
              <a:gd name="connsiteX0" fmla="*/ 2525077 w 2527239"/>
              <a:gd name="connsiteY0" fmla="*/ 0 h 1286213"/>
              <a:gd name="connsiteX1" fmla="*/ 208 w 2527239"/>
              <a:gd name="connsiteY1" fmla="*/ 925209 h 1286213"/>
              <a:gd name="connsiteX2" fmla="*/ 208 w 2527239"/>
              <a:gd name="connsiteY2" fmla="*/ 1286213 h 1286213"/>
              <a:gd name="connsiteX3" fmla="*/ 2527239 w 2527239"/>
              <a:gd name="connsiteY3" fmla="*/ 631217 h 1286213"/>
              <a:gd name="connsiteX4" fmla="*/ 2525077 w 2527239"/>
              <a:gd name="connsiteY4" fmla="*/ 0 h 1286213"/>
              <a:gd name="connsiteX0" fmla="*/ 2525077 w 2527239"/>
              <a:gd name="connsiteY0" fmla="*/ 0 h 1286213"/>
              <a:gd name="connsiteX1" fmla="*/ 208 w 2527239"/>
              <a:gd name="connsiteY1" fmla="*/ 925209 h 1286213"/>
              <a:gd name="connsiteX2" fmla="*/ 208 w 2527239"/>
              <a:gd name="connsiteY2" fmla="*/ 1286213 h 1286213"/>
              <a:gd name="connsiteX3" fmla="*/ 2527239 w 2527239"/>
              <a:gd name="connsiteY3" fmla="*/ 600953 h 1286213"/>
              <a:gd name="connsiteX4" fmla="*/ 2525077 w 2527239"/>
              <a:gd name="connsiteY4" fmla="*/ 0 h 1286213"/>
              <a:gd name="connsiteX0" fmla="*/ 2531571 w 2531633"/>
              <a:gd name="connsiteY0" fmla="*/ 0 h 1320800"/>
              <a:gd name="connsiteX1" fmla="*/ 208 w 2531633"/>
              <a:gd name="connsiteY1" fmla="*/ 959796 h 1320800"/>
              <a:gd name="connsiteX2" fmla="*/ 208 w 2531633"/>
              <a:gd name="connsiteY2" fmla="*/ 1320800 h 1320800"/>
              <a:gd name="connsiteX3" fmla="*/ 2527239 w 2531633"/>
              <a:gd name="connsiteY3" fmla="*/ 635540 h 1320800"/>
              <a:gd name="connsiteX4" fmla="*/ 2531571 w 2531633"/>
              <a:gd name="connsiteY4" fmla="*/ 0 h 1320800"/>
              <a:gd name="connsiteX0" fmla="*/ 2527756 w 2527918"/>
              <a:gd name="connsiteY0" fmla="*/ 0 h 1318895"/>
              <a:gd name="connsiteX1" fmla="*/ 208 w 2527918"/>
              <a:gd name="connsiteY1" fmla="*/ 957891 h 1318895"/>
              <a:gd name="connsiteX2" fmla="*/ 208 w 2527918"/>
              <a:gd name="connsiteY2" fmla="*/ 1318895 h 1318895"/>
              <a:gd name="connsiteX3" fmla="*/ 2527239 w 2527918"/>
              <a:gd name="connsiteY3" fmla="*/ 633635 h 1318895"/>
              <a:gd name="connsiteX4" fmla="*/ 2527756 w 2527918"/>
              <a:gd name="connsiteY4" fmla="*/ 0 h 1318895"/>
              <a:gd name="connsiteX0" fmla="*/ 2527548 w 2527710"/>
              <a:gd name="connsiteY0" fmla="*/ 0 h 1318895"/>
              <a:gd name="connsiteX1" fmla="*/ 1908 w 2527710"/>
              <a:gd name="connsiteY1" fmla="*/ 929316 h 1318895"/>
              <a:gd name="connsiteX2" fmla="*/ 0 w 2527710"/>
              <a:gd name="connsiteY2" fmla="*/ 1318895 h 1318895"/>
              <a:gd name="connsiteX3" fmla="*/ 2527031 w 2527710"/>
              <a:gd name="connsiteY3" fmla="*/ 633635 h 1318895"/>
              <a:gd name="connsiteX4" fmla="*/ 2527548 w 2527710"/>
              <a:gd name="connsiteY4" fmla="*/ 0 h 1318895"/>
              <a:gd name="connsiteX0" fmla="*/ 2525849 w 2526011"/>
              <a:gd name="connsiteY0" fmla="*/ 0 h 1286510"/>
              <a:gd name="connsiteX1" fmla="*/ 209 w 2526011"/>
              <a:gd name="connsiteY1" fmla="*/ 929316 h 1286510"/>
              <a:gd name="connsiteX2" fmla="*/ 209 w 2526011"/>
              <a:gd name="connsiteY2" fmla="*/ 1286510 h 1286510"/>
              <a:gd name="connsiteX3" fmla="*/ 2525332 w 2526011"/>
              <a:gd name="connsiteY3" fmla="*/ 633635 h 1286510"/>
              <a:gd name="connsiteX4" fmla="*/ 2525849 w 2526011"/>
              <a:gd name="connsiteY4" fmla="*/ 0 h 1286510"/>
              <a:gd name="connsiteX0" fmla="*/ 2525849 w 2526011"/>
              <a:gd name="connsiteY0" fmla="*/ 0 h 1273175"/>
              <a:gd name="connsiteX1" fmla="*/ 209 w 2526011"/>
              <a:gd name="connsiteY1" fmla="*/ 929316 h 1273175"/>
              <a:gd name="connsiteX2" fmla="*/ 209 w 2526011"/>
              <a:gd name="connsiteY2" fmla="*/ 1273175 h 1273175"/>
              <a:gd name="connsiteX3" fmla="*/ 2525332 w 2526011"/>
              <a:gd name="connsiteY3" fmla="*/ 633635 h 1273175"/>
              <a:gd name="connsiteX4" fmla="*/ 2525849 w 2526011"/>
              <a:gd name="connsiteY4" fmla="*/ 0 h 1273175"/>
              <a:gd name="connsiteX0" fmla="*/ 2525849 w 2526011"/>
              <a:gd name="connsiteY0" fmla="*/ 0 h 1282700"/>
              <a:gd name="connsiteX1" fmla="*/ 209 w 2526011"/>
              <a:gd name="connsiteY1" fmla="*/ 929316 h 1282700"/>
              <a:gd name="connsiteX2" fmla="*/ 209 w 2526011"/>
              <a:gd name="connsiteY2" fmla="*/ 1282700 h 1282700"/>
              <a:gd name="connsiteX3" fmla="*/ 2525332 w 2526011"/>
              <a:gd name="connsiteY3" fmla="*/ 633635 h 1282700"/>
              <a:gd name="connsiteX4" fmla="*/ 2525849 w 2526011"/>
              <a:gd name="connsiteY4" fmla="*/ 0 h 1282700"/>
              <a:gd name="connsiteX0" fmla="*/ 2527649 w 2527811"/>
              <a:gd name="connsiteY0" fmla="*/ 0 h 1282700"/>
              <a:gd name="connsiteX1" fmla="*/ 102 w 2527811"/>
              <a:gd name="connsiteY1" fmla="*/ 929316 h 1282700"/>
              <a:gd name="connsiteX2" fmla="*/ 2009 w 2527811"/>
              <a:gd name="connsiteY2" fmla="*/ 1282700 h 1282700"/>
              <a:gd name="connsiteX3" fmla="*/ 2527132 w 2527811"/>
              <a:gd name="connsiteY3" fmla="*/ 633635 h 1282700"/>
              <a:gd name="connsiteX4" fmla="*/ 2527649 w 2527811"/>
              <a:gd name="connsiteY4" fmla="*/ 0 h 1282700"/>
              <a:gd name="connsiteX0" fmla="*/ 2525848 w 2526010"/>
              <a:gd name="connsiteY0" fmla="*/ 0 h 1282700"/>
              <a:gd name="connsiteX1" fmla="*/ 209 w 2526010"/>
              <a:gd name="connsiteY1" fmla="*/ 923601 h 1282700"/>
              <a:gd name="connsiteX2" fmla="*/ 208 w 2526010"/>
              <a:gd name="connsiteY2" fmla="*/ 1282700 h 1282700"/>
              <a:gd name="connsiteX3" fmla="*/ 2525331 w 2526010"/>
              <a:gd name="connsiteY3" fmla="*/ 633635 h 1282700"/>
              <a:gd name="connsiteX4" fmla="*/ 2525848 w 2526010"/>
              <a:gd name="connsiteY4" fmla="*/ 0 h 1282700"/>
              <a:gd name="connsiteX0" fmla="*/ 2525848 w 2526010"/>
              <a:gd name="connsiteY0" fmla="*/ 0 h 1286510"/>
              <a:gd name="connsiteX1" fmla="*/ 209 w 2526010"/>
              <a:gd name="connsiteY1" fmla="*/ 923601 h 1286510"/>
              <a:gd name="connsiteX2" fmla="*/ 208 w 2526010"/>
              <a:gd name="connsiteY2" fmla="*/ 1286510 h 1286510"/>
              <a:gd name="connsiteX3" fmla="*/ 2525331 w 2526010"/>
              <a:gd name="connsiteY3" fmla="*/ 633635 h 1286510"/>
              <a:gd name="connsiteX4" fmla="*/ 2525848 w 2526010"/>
              <a:gd name="connsiteY4" fmla="*/ 0 h 1286510"/>
              <a:gd name="connsiteX0" fmla="*/ 2525742 w 2525904"/>
              <a:gd name="connsiteY0" fmla="*/ 0 h 1284605"/>
              <a:gd name="connsiteX1" fmla="*/ 103 w 2525904"/>
              <a:gd name="connsiteY1" fmla="*/ 923601 h 1284605"/>
              <a:gd name="connsiteX2" fmla="*/ 2010 w 2525904"/>
              <a:gd name="connsiteY2" fmla="*/ 1284605 h 1284605"/>
              <a:gd name="connsiteX3" fmla="*/ 2525225 w 2525904"/>
              <a:gd name="connsiteY3" fmla="*/ 633635 h 1284605"/>
              <a:gd name="connsiteX4" fmla="*/ 2525742 w 2525904"/>
              <a:gd name="connsiteY4" fmla="*/ 0 h 1284605"/>
              <a:gd name="connsiteX0" fmla="*/ 2525742 w 2525904"/>
              <a:gd name="connsiteY0" fmla="*/ 0 h 1284605"/>
              <a:gd name="connsiteX1" fmla="*/ 103 w 2525904"/>
              <a:gd name="connsiteY1" fmla="*/ 923601 h 1284605"/>
              <a:gd name="connsiteX2" fmla="*/ 2010 w 2525904"/>
              <a:gd name="connsiteY2" fmla="*/ 1284605 h 1284605"/>
              <a:gd name="connsiteX3" fmla="*/ 2525225 w 2525904"/>
              <a:gd name="connsiteY3" fmla="*/ 633635 h 1284605"/>
              <a:gd name="connsiteX4" fmla="*/ 2525742 w 2525904"/>
              <a:gd name="connsiteY4" fmla="*/ 0 h 1284605"/>
              <a:gd name="connsiteX0" fmla="*/ 2523732 w 2523894"/>
              <a:gd name="connsiteY0" fmla="*/ 0 h 1284605"/>
              <a:gd name="connsiteX1" fmla="*/ 1908 w 2523894"/>
              <a:gd name="connsiteY1" fmla="*/ 925506 h 1284605"/>
              <a:gd name="connsiteX2" fmla="*/ 0 w 2523894"/>
              <a:gd name="connsiteY2" fmla="*/ 1284605 h 1284605"/>
              <a:gd name="connsiteX3" fmla="*/ 2523215 w 2523894"/>
              <a:gd name="connsiteY3" fmla="*/ 633635 h 1284605"/>
              <a:gd name="connsiteX4" fmla="*/ 2523732 w 2523894"/>
              <a:gd name="connsiteY4" fmla="*/ 0 h 1284605"/>
              <a:gd name="connsiteX0" fmla="*/ 2523940 w 2524102"/>
              <a:gd name="connsiteY0" fmla="*/ 0 h 1284605"/>
              <a:gd name="connsiteX1" fmla="*/ 208 w 2524102"/>
              <a:gd name="connsiteY1" fmla="*/ 927411 h 1284605"/>
              <a:gd name="connsiteX2" fmla="*/ 208 w 2524102"/>
              <a:gd name="connsiteY2" fmla="*/ 1284605 h 1284605"/>
              <a:gd name="connsiteX3" fmla="*/ 2523423 w 2524102"/>
              <a:gd name="connsiteY3" fmla="*/ 633635 h 1284605"/>
              <a:gd name="connsiteX4" fmla="*/ 2523940 w 2524102"/>
              <a:gd name="connsiteY4" fmla="*/ 0 h 1284605"/>
              <a:gd name="connsiteX0" fmla="*/ 2525741 w 2525903"/>
              <a:gd name="connsiteY0" fmla="*/ 0 h 1284605"/>
              <a:gd name="connsiteX1" fmla="*/ 102 w 2525903"/>
              <a:gd name="connsiteY1" fmla="*/ 923601 h 1284605"/>
              <a:gd name="connsiteX2" fmla="*/ 2009 w 2525903"/>
              <a:gd name="connsiteY2" fmla="*/ 1284605 h 1284605"/>
              <a:gd name="connsiteX3" fmla="*/ 2525224 w 2525903"/>
              <a:gd name="connsiteY3" fmla="*/ 633635 h 1284605"/>
              <a:gd name="connsiteX4" fmla="*/ 2525741 w 2525903"/>
              <a:gd name="connsiteY4" fmla="*/ 0 h 1284605"/>
              <a:gd name="connsiteX0" fmla="*/ 2525847 w 2526009"/>
              <a:gd name="connsiteY0" fmla="*/ 0 h 1286510"/>
              <a:gd name="connsiteX1" fmla="*/ 208 w 2526009"/>
              <a:gd name="connsiteY1" fmla="*/ 923601 h 1286510"/>
              <a:gd name="connsiteX2" fmla="*/ 207 w 2526009"/>
              <a:gd name="connsiteY2" fmla="*/ 1286510 h 1286510"/>
              <a:gd name="connsiteX3" fmla="*/ 2525330 w 2526009"/>
              <a:gd name="connsiteY3" fmla="*/ 633635 h 1286510"/>
              <a:gd name="connsiteX4" fmla="*/ 2525847 w 2526009"/>
              <a:gd name="connsiteY4" fmla="*/ 0 h 1286510"/>
              <a:gd name="connsiteX0" fmla="*/ 2525847 w 2526009"/>
              <a:gd name="connsiteY0" fmla="*/ 0 h 1284605"/>
              <a:gd name="connsiteX1" fmla="*/ 208 w 2526009"/>
              <a:gd name="connsiteY1" fmla="*/ 923601 h 1284605"/>
              <a:gd name="connsiteX2" fmla="*/ 207 w 2526009"/>
              <a:gd name="connsiteY2" fmla="*/ 1284605 h 1284605"/>
              <a:gd name="connsiteX3" fmla="*/ 2525330 w 2526009"/>
              <a:gd name="connsiteY3" fmla="*/ 633635 h 1284605"/>
              <a:gd name="connsiteX4" fmla="*/ 2525847 w 2526009"/>
              <a:gd name="connsiteY4" fmla="*/ 0 h 1284605"/>
              <a:gd name="connsiteX0" fmla="*/ 2525847 w 2526009"/>
              <a:gd name="connsiteY0" fmla="*/ 0 h 1282700"/>
              <a:gd name="connsiteX1" fmla="*/ 208 w 2526009"/>
              <a:gd name="connsiteY1" fmla="*/ 923601 h 1282700"/>
              <a:gd name="connsiteX2" fmla="*/ 207 w 2526009"/>
              <a:gd name="connsiteY2" fmla="*/ 1282700 h 1282700"/>
              <a:gd name="connsiteX3" fmla="*/ 2525330 w 2526009"/>
              <a:gd name="connsiteY3" fmla="*/ 633635 h 1282700"/>
              <a:gd name="connsiteX4" fmla="*/ 2525847 w 2526009"/>
              <a:gd name="connsiteY4" fmla="*/ 0 h 1282700"/>
              <a:gd name="connsiteX0" fmla="*/ 2525847 w 2525937"/>
              <a:gd name="connsiteY0" fmla="*/ 0 h 1282700"/>
              <a:gd name="connsiteX1" fmla="*/ 208 w 2525937"/>
              <a:gd name="connsiteY1" fmla="*/ 923601 h 1282700"/>
              <a:gd name="connsiteX2" fmla="*/ 207 w 2525937"/>
              <a:gd name="connsiteY2" fmla="*/ 1282700 h 1282700"/>
              <a:gd name="connsiteX3" fmla="*/ 2523422 w 2525937"/>
              <a:gd name="connsiteY3" fmla="*/ 629825 h 1282700"/>
              <a:gd name="connsiteX4" fmla="*/ 2525847 w 2525937"/>
              <a:gd name="connsiteY4" fmla="*/ 0 h 1282700"/>
              <a:gd name="connsiteX0" fmla="*/ 2525847 w 2527238"/>
              <a:gd name="connsiteY0" fmla="*/ 0 h 1282700"/>
              <a:gd name="connsiteX1" fmla="*/ 208 w 2527238"/>
              <a:gd name="connsiteY1" fmla="*/ 923601 h 1282700"/>
              <a:gd name="connsiteX2" fmla="*/ 207 w 2527238"/>
              <a:gd name="connsiteY2" fmla="*/ 1282700 h 1282700"/>
              <a:gd name="connsiteX3" fmla="*/ 2527238 w 2527238"/>
              <a:gd name="connsiteY3" fmla="*/ 626015 h 1282700"/>
              <a:gd name="connsiteX4" fmla="*/ 2525847 w 2527238"/>
              <a:gd name="connsiteY4" fmla="*/ 0 h 1282700"/>
              <a:gd name="connsiteX0" fmla="*/ 2525847 w 2527238"/>
              <a:gd name="connsiteY0" fmla="*/ 0 h 1282700"/>
              <a:gd name="connsiteX1" fmla="*/ 208 w 2527238"/>
              <a:gd name="connsiteY1" fmla="*/ 923601 h 1282700"/>
              <a:gd name="connsiteX2" fmla="*/ 207 w 2527238"/>
              <a:gd name="connsiteY2" fmla="*/ 1282700 h 1282700"/>
              <a:gd name="connsiteX3" fmla="*/ 2527238 w 2527238"/>
              <a:gd name="connsiteY3" fmla="*/ 629825 h 1282700"/>
              <a:gd name="connsiteX4" fmla="*/ 2525847 w 2527238"/>
              <a:gd name="connsiteY4" fmla="*/ 0 h 1282700"/>
              <a:gd name="connsiteX0" fmla="*/ 2525847 w 2527238"/>
              <a:gd name="connsiteY0" fmla="*/ 0 h 1282700"/>
              <a:gd name="connsiteX1" fmla="*/ 208 w 2527238"/>
              <a:gd name="connsiteY1" fmla="*/ 923601 h 1282700"/>
              <a:gd name="connsiteX2" fmla="*/ 207 w 2527238"/>
              <a:gd name="connsiteY2" fmla="*/ 1282700 h 1282700"/>
              <a:gd name="connsiteX3" fmla="*/ 2527238 w 2527238"/>
              <a:gd name="connsiteY3" fmla="*/ 635540 h 1282700"/>
              <a:gd name="connsiteX4" fmla="*/ 2525847 w 2527238"/>
              <a:gd name="connsiteY4" fmla="*/ 0 h 1282700"/>
              <a:gd name="connsiteX0" fmla="*/ 2525847 w 2527238"/>
              <a:gd name="connsiteY0" fmla="*/ 0 h 1130300"/>
              <a:gd name="connsiteX1" fmla="*/ 208 w 2527238"/>
              <a:gd name="connsiteY1" fmla="*/ 771201 h 1130300"/>
              <a:gd name="connsiteX2" fmla="*/ 207 w 2527238"/>
              <a:gd name="connsiteY2" fmla="*/ 1130300 h 1130300"/>
              <a:gd name="connsiteX3" fmla="*/ 2527238 w 2527238"/>
              <a:gd name="connsiteY3" fmla="*/ 483140 h 1130300"/>
              <a:gd name="connsiteX4" fmla="*/ 2525847 w 2527238"/>
              <a:gd name="connsiteY4" fmla="*/ 0 h 1130300"/>
              <a:gd name="connsiteX0" fmla="*/ 2525847 w 2527238"/>
              <a:gd name="connsiteY0" fmla="*/ 0 h 1074152"/>
              <a:gd name="connsiteX1" fmla="*/ 208 w 2527238"/>
              <a:gd name="connsiteY1" fmla="*/ 715053 h 1074152"/>
              <a:gd name="connsiteX2" fmla="*/ 207 w 2527238"/>
              <a:gd name="connsiteY2" fmla="*/ 1074152 h 1074152"/>
              <a:gd name="connsiteX3" fmla="*/ 2527238 w 2527238"/>
              <a:gd name="connsiteY3" fmla="*/ 426992 h 1074152"/>
              <a:gd name="connsiteX4" fmla="*/ 2525847 w 2527238"/>
              <a:gd name="connsiteY4" fmla="*/ 0 h 107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238" h="1074152">
                <a:moveTo>
                  <a:pt x="2525847" y="0"/>
                </a:moveTo>
                <a:lnTo>
                  <a:pt x="208" y="715053"/>
                </a:lnTo>
                <a:cubicBezTo>
                  <a:pt x="-513" y="836829"/>
                  <a:pt x="928" y="952376"/>
                  <a:pt x="207" y="1074152"/>
                </a:cubicBezTo>
                <a:lnTo>
                  <a:pt x="2527238" y="426992"/>
                </a:lnTo>
                <a:cubicBezTo>
                  <a:pt x="2526517" y="216586"/>
                  <a:pt x="2526568" y="210406"/>
                  <a:pt x="2525847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sp>
        <p:nvSpPr>
          <p:cNvPr id="117" name="Freeform: Shape 6">
            <a:extLst>
              <a:ext uri="{FF2B5EF4-FFF2-40B4-BE49-F238E27FC236}">
                <a16:creationId xmlns:a16="http://schemas.microsoft.com/office/drawing/2014/main" id="{82958527-6964-4510-BA69-C72466A9B32C}"/>
              </a:ext>
            </a:extLst>
          </p:cNvPr>
          <p:cNvSpPr/>
          <p:nvPr/>
        </p:nvSpPr>
        <p:spPr>
          <a:xfrm>
            <a:off x="4689804" y="888242"/>
            <a:ext cx="2823503" cy="1201735"/>
          </a:xfrm>
          <a:custGeom>
            <a:avLst/>
            <a:gdLst>
              <a:gd name="connsiteX0" fmla="*/ 2527030 w 2529192"/>
              <a:gd name="connsiteY0" fmla="*/ 0 h 1290537"/>
              <a:gd name="connsiteX1" fmla="*/ 2162 w 2529192"/>
              <a:gd name="connsiteY1" fmla="*/ 925209 h 1290537"/>
              <a:gd name="connsiteX2" fmla="*/ 0 w 2529192"/>
              <a:gd name="connsiteY2" fmla="*/ 1290537 h 1290537"/>
              <a:gd name="connsiteX3" fmla="*/ 2529192 w 2529192"/>
              <a:gd name="connsiteY3" fmla="*/ 631217 h 1290537"/>
              <a:gd name="connsiteX4" fmla="*/ 2527030 w 2529192"/>
              <a:gd name="connsiteY4" fmla="*/ 0 h 1290537"/>
              <a:gd name="connsiteX0" fmla="*/ 2527238 w 2529400"/>
              <a:gd name="connsiteY0" fmla="*/ 0 h 1290537"/>
              <a:gd name="connsiteX1" fmla="*/ 208 w 2529400"/>
              <a:gd name="connsiteY1" fmla="*/ 927371 h 1290537"/>
              <a:gd name="connsiteX2" fmla="*/ 208 w 2529400"/>
              <a:gd name="connsiteY2" fmla="*/ 1290537 h 1290537"/>
              <a:gd name="connsiteX3" fmla="*/ 2529400 w 2529400"/>
              <a:gd name="connsiteY3" fmla="*/ 631217 h 1290537"/>
              <a:gd name="connsiteX4" fmla="*/ 2527238 w 2529400"/>
              <a:gd name="connsiteY4" fmla="*/ 0 h 1290537"/>
              <a:gd name="connsiteX0" fmla="*/ 2529192 w 2531354"/>
              <a:gd name="connsiteY0" fmla="*/ 0 h 1297022"/>
              <a:gd name="connsiteX1" fmla="*/ 2162 w 2531354"/>
              <a:gd name="connsiteY1" fmla="*/ 927371 h 1297022"/>
              <a:gd name="connsiteX2" fmla="*/ 0 w 2531354"/>
              <a:gd name="connsiteY2" fmla="*/ 1297022 h 1297022"/>
              <a:gd name="connsiteX3" fmla="*/ 2531354 w 2531354"/>
              <a:gd name="connsiteY3" fmla="*/ 631217 h 1297022"/>
              <a:gd name="connsiteX4" fmla="*/ 2529192 w 2531354"/>
              <a:gd name="connsiteY4" fmla="*/ 0 h 1297022"/>
              <a:gd name="connsiteX0" fmla="*/ 2529400 w 2531562"/>
              <a:gd name="connsiteY0" fmla="*/ 0 h 1297022"/>
              <a:gd name="connsiteX1" fmla="*/ 208 w 2531562"/>
              <a:gd name="connsiteY1" fmla="*/ 927371 h 1297022"/>
              <a:gd name="connsiteX2" fmla="*/ 208 w 2531562"/>
              <a:gd name="connsiteY2" fmla="*/ 1297022 h 1297022"/>
              <a:gd name="connsiteX3" fmla="*/ 2531562 w 2531562"/>
              <a:gd name="connsiteY3" fmla="*/ 631217 h 1297022"/>
              <a:gd name="connsiteX4" fmla="*/ 2529400 w 2531562"/>
              <a:gd name="connsiteY4" fmla="*/ 0 h 1297022"/>
              <a:gd name="connsiteX0" fmla="*/ 2529400 w 2531562"/>
              <a:gd name="connsiteY0" fmla="*/ 0 h 1288375"/>
              <a:gd name="connsiteX1" fmla="*/ 208 w 2531562"/>
              <a:gd name="connsiteY1" fmla="*/ 927371 h 1288375"/>
              <a:gd name="connsiteX2" fmla="*/ 208 w 2531562"/>
              <a:gd name="connsiteY2" fmla="*/ 1288375 h 1288375"/>
              <a:gd name="connsiteX3" fmla="*/ 2531562 w 2531562"/>
              <a:gd name="connsiteY3" fmla="*/ 631217 h 1288375"/>
              <a:gd name="connsiteX4" fmla="*/ 2529400 w 2531562"/>
              <a:gd name="connsiteY4" fmla="*/ 0 h 1288375"/>
              <a:gd name="connsiteX0" fmla="*/ 2525077 w 2531562"/>
              <a:gd name="connsiteY0" fmla="*/ 0 h 1286213"/>
              <a:gd name="connsiteX1" fmla="*/ 208 w 2531562"/>
              <a:gd name="connsiteY1" fmla="*/ 925209 h 1286213"/>
              <a:gd name="connsiteX2" fmla="*/ 208 w 2531562"/>
              <a:gd name="connsiteY2" fmla="*/ 1286213 h 1286213"/>
              <a:gd name="connsiteX3" fmla="*/ 2531562 w 2531562"/>
              <a:gd name="connsiteY3" fmla="*/ 629055 h 1286213"/>
              <a:gd name="connsiteX4" fmla="*/ 2525077 w 2531562"/>
              <a:gd name="connsiteY4" fmla="*/ 0 h 1286213"/>
              <a:gd name="connsiteX0" fmla="*/ 2525077 w 2527239"/>
              <a:gd name="connsiteY0" fmla="*/ 0 h 1286213"/>
              <a:gd name="connsiteX1" fmla="*/ 208 w 2527239"/>
              <a:gd name="connsiteY1" fmla="*/ 925209 h 1286213"/>
              <a:gd name="connsiteX2" fmla="*/ 208 w 2527239"/>
              <a:gd name="connsiteY2" fmla="*/ 1286213 h 1286213"/>
              <a:gd name="connsiteX3" fmla="*/ 2527239 w 2527239"/>
              <a:gd name="connsiteY3" fmla="*/ 631217 h 1286213"/>
              <a:gd name="connsiteX4" fmla="*/ 2525077 w 2527239"/>
              <a:gd name="connsiteY4" fmla="*/ 0 h 1286213"/>
              <a:gd name="connsiteX0" fmla="*/ 2525077 w 2527239"/>
              <a:gd name="connsiteY0" fmla="*/ 0 h 1286213"/>
              <a:gd name="connsiteX1" fmla="*/ 208 w 2527239"/>
              <a:gd name="connsiteY1" fmla="*/ 925209 h 1286213"/>
              <a:gd name="connsiteX2" fmla="*/ 208 w 2527239"/>
              <a:gd name="connsiteY2" fmla="*/ 1286213 h 1286213"/>
              <a:gd name="connsiteX3" fmla="*/ 2527239 w 2527239"/>
              <a:gd name="connsiteY3" fmla="*/ 600953 h 1286213"/>
              <a:gd name="connsiteX4" fmla="*/ 2525077 w 2527239"/>
              <a:gd name="connsiteY4" fmla="*/ 0 h 1286213"/>
              <a:gd name="connsiteX0" fmla="*/ 2531571 w 2531633"/>
              <a:gd name="connsiteY0" fmla="*/ 0 h 1320800"/>
              <a:gd name="connsiteX1" fmla="*/ 208 w 2531633"/>
              <a:gd name="connsiteY1" fmla="*/ 959796 h 1320800"/>
              <a:gd name="connsiteX2" fmla="*/ 208 w 2531633"/>
              <a:gd name="connsiteY2" fmla="*/ 1320800 h 1320800"/>
              <a:gd name="connsiteX3" fmla="*/ 2527239 w 2531633"/>
              <a:gd name="connsiteY3" fmla="*/ 635540 h 1320800"/>
              <a:gd name="connsiteX4" fmla="*/ 2531571 w 2531633"/>
              <a:gd name="connsiteY4" fmla="*/ 0 h 1320800"/>
              <a:gd name="connsiteX0" fmla="*/ 2527756 w 2527918"/>
              <a:gd name="connsiteY0" fmla="*/ 0 h 1318895"/>
              <a:gd name="connsiteX1" fmla="*/ 208 w 2527918"/>
              <a:gd name="connsiteY1" fmla="*/ 957891 h 1318895"/>
              <a:gd name="connsiteX2" fmla="*/ 208 w 2527918"/>
              <a:gd name="connsiteY2" fmla="*/ 1318895 h 1318895"/>
              <a:gd name="connsiteX3" fmla="*/ 2527239 w 2527918"/>
              <a:gd name="connsiteY3" fmla="*/ 633635 h 1318895"/>
              <a:gd name="connsiteX4" fmla="*/ 2527756 w 2527918"/>
              <a:gd name="connsiteY4" fmla="*/ 0 h 1318895"/>
              <a:gd name="connsiteX0" fmla="*/ 2527548 w 2527710"/>
              <a:gd name="connsiteY0" fmla="*/ 0 h 1318895"/>
              <a:gd name="connsiteX1" fmla="*/ 1908 w 2527710"/>
              <a:gd name="connsiteY1" fmla="*/ 929316 h 1318895"/>
              <a:gd name="connsiteX2" fmla="*/ 0 w 2527710"/>
              <a:gd name="connsiteY2" fmla="*/ 1318895 h 1318895"/>
              <a:gd name="connsiteX3" fmla="*/ 2527031 w 2527710"/>
              <a:gd name="connsiteY3" fmla="*/ 633635 h 1318895"/>
              <a:gd name="connsiteX4" fmla="*/ 2527548 w 2527710"/>
              <a:gd name="connsiteY4" fmla="*/ 0 h 1318895"/>
              <a:gd name="connsiteX0" fmla="*/ 2525849 w 2526011"/>
              <a:gd name="connsiteY0" fmla="*/ 0 h 1286510"/>
              <a:gd name="connsiteX1" fmla="*/ 209 w 2526011"/>
              <a:gd name="connsiteY1" fmla="*/ 929316 h 1286510"/>
              <a:gd name="connsiteX2" fmla="*/ 209 w 2526011"/>
              <a:gd name="connsiteY2" fmla="*/ 1286510 h 1286510"/>
              <a:gd name="connsiteX3" fmla="*/ 2525332 w 2526011"/>
              <a:gd name="connsiteY3" fmla="*/ 633635 h 1286510"/>
              <a:gd name="connsiteX4" fmla="*/ 2525849 w 2526011"/>
              <a:gd name="connsiteY4" fmla="*/ 0 h 1286510"/>
              <a:gd name="connsiteX0" fmla="*/ 2525849 w 2526011"/>
              <a:gd name="connsiteY0" fmla="*/ 0 h 1273175"/>
              <a:gd name="connsiteX1" fmla="*/ 209 w 2526011"/>
              <a:gd name="connsiteY1" fmla="*/ 929316 h 1273175"/>
              <a:gd name="connsiteX2" fmla="*/ 209 w 2526011"/>
              <a:gd name="connsiteY2" fmla="*/ 1273175 h 1273175"/>
              <a:gd name="connsiteX3" fmla="*/ 2525332 w 2526011"/>
              <a:gd name="connsiteY3" fmla="*/ 633635 h 1273175"/>
              <a:gd name="connsiteX4" fmla="*/ 2525849 w 2526011"/>
              <a:gd name="connsiteY4" fmla="*/ 0 h 1273175"/>
              <a:gd name="connsiteX0" fmla="*/ 2525849 w 2526011"/>
              <a:gd name="connsiteY0" fmla="*/ 0 h 1282700"/>
              <a:gd name="connsiteX1" fmla="*/ 209 w 2526011"/>
              <a:gd name="connsiteY1" fmla="*/ 929316 h 1282700"/>
              <a:gd name="connsiteX2" fmla="*/ 209 w 2526011"/>
              <a:gd name="connsiteY2" fmla="*/ 1282700 h 1282700"/>
              <a:gd name="connsiteX3" fmla="*/ 2525332 w 2526011"/>
              <a:gd name="connsiteY3" fmla="*/ 633635 h 1282700"/>
              <a:gd name="connsiteX4" fmla="*/ 2525849 w 2526011"/>
              <a:gd name="connsiteY4" fmla="*/ 0 h 1282700"/>
              <a:gd name="connsiteX0" fmla="*/ 2527649 w 2527811"/>
              <a:gd name="connsiteY0" fmla="*/ 0 h 1282700"/>
              <a:gd name="connsiteX1" fmla="*/ 102 w 2527811"/>
              <a:gd name="connsiteY1" fmla="*/ 929316 h 1282700"/>
              <a:gd name="connsiteX2" fmla="*/ 2009 w 2527811"/>
              <a:gd name="connsiteY2" fmla="*/ 1282700 h 1282700"/>
              <a:gd name="connsiteX3" fmla="*/ 2527132 w 2527811"/>
              <a:gd name="connsiteY3" fmla="*/ 633635 h 1282700"/>
              <a:gd name="connsiteX4" fmla="*/ 2527649 w 2527811"/>
              <a:gd name="connsiteY4" fmla="*/ 0 h 1282700"/>
              <a:gd name="connsiteX0" fmla="*/ 2525848 w 2526010"/>
              <a:gd name="connsiteY0" fmla="*/ 0 h 1282700"/>
              <a:gd name="connsiteX1" fmla="*/ 209 w 2526010"/>
              <a:gd name="connsiteY1" fmla="*/ 923601 h 1282700"/>
              <a:gd name="connsiteX2" fmla="*/ 208 w 2526010"/>
              <a:gd name="connsiteY2" fmla="*/ 1282700 h 1282700"/>
              <a:gd name="connsiteX3" fmla="*/ 2525331 w 2526010"/>
              <a:gd name="connsiteY3" fmla="*/ 633635 h 1282700"/>
              <a:gd name="connsiteX4" fmla="*/ 2525848 w 2526010"/>
              <a:gd name="connsiteY4" fmla="*/ 0 h 1282700"/>
              <a:gd name="connsiteX0" fmla="*/ 2525848 w 2526010"/>
              <a:gd name="connsiteY0" fmla="*/ 0 h 1286510"/>
              <a:gd name="connsiteX1" fmla="*/ 209 w 2526010"/>
              <a:gd name="connsiteY1" fmla="*/ 923601 h 1286510"/>
              <a:gd name="connsiteX2" fmla="*/ 208 w 2526010"/>
              <a:gd name="connsiteY2" fmla="*/ 1286510 h 1286510"/>
              <a:gd name="connsiteX3" fmla="*/ 2525331 w 2526010"/>
              <a:gd name="connsiteY3" fmla="*/ 633635 h 1286510"/>
              <a:gd name="connsiteX4" fmla="*/ 2525848 w 2526010"/>
              <a:gd name="connsiteY4" fmla="*/ 0 h 1286510"/>
              <a:gd name="connsiteX0" fmla="*/ 2525742 w 2525904"/>
              <a:gd name="connsiteY0" fmla="*/ 0 h 1284605"/>
              <a:gd name="connsiteX1" fmla="*/ 103 w 2525904"/>
              <a:gd name="connsiteY1" fmla="*/ 923601 h 1284605"/>
              <a:gd name="connsiteX2" fmla="*/ 2010 w 2525904"/>
              <a:gd name="connsiteY2" fmla="*/ 1284605 h 1284605"/>
              <a:gd name="connsiteX3" fmla="*/ 2525225 w 2525904"/>
              <a:gd name="connsiteY3" fmla="*/ 633635 h 1284605"/>
              <a:gd name="connsiteX4" fmla="*/ 2525742 w 2525904"/>
              <a:gd name="connsiteY4" fmla="*/ 0 h 1284605"/>
              <a:gd name="connsiteX0" fmla="*/ 2525742 w 2525904"/>
              <a:gd name="connsiteY0" fmla="*/ 0 h 1284605"/>
              <a:gd name="connsiteX1" fmla="*/ 103 w 2525904"/>
              <a:gd name="connsiteY1" fmla="*/ 923601 h 1284605"/>
              <a:gd name="connsiteX2" fmla="*/ 2010 w 2525904"/>
              <a:gd name="connsiteY2" fmla="*/ 1284605 h 1284605"/>
              <a:gd name="connsiteX3" fmla="*/ 2525225 w 2525904"/>
              <a:gd name="connsiteY3" fmla="*/ 633635 h 1284605"/>
              <a:gd name="connsiteX4" fmla="*/ 2525742 w 2525904"/>
              <a:gd name="connsiteY4" fmla="*/ 0 h 1284605"/>
              <a:gd name="connsiteX0" fmla="*/ 2523732 w 2523894"/>
              <a:gd name="connsiteY0" fmla="*/ 0 h 1284605"/>
              <a:gd name="connsiteX1" fmla="*/ 1908 w 2523894"/>
              <a:gd name="connsiteY1" fmla="*/ 925506 h 1284605"/>
              <a:gd name="connsiteX2" fmla="*/ 0 w 2523894"/>
              <a:gd name="connsiteY2" fmla="*/ 1284605 h 1284605"/>
              <a:gd name="connsiteX3" fmla="*/ 2523215 w 2523894"/>
              <a:gd name="connsiteY3" fmla="*/ 633635 h 1284605"/>
              <a:gd name="connsiteX4" fmla="*/ 2523732 w 2523894"/>
              <a:gd name="connsiteY4" fmla="*/ 0 h 1284605"/>
              <a:gd name="connsiteX0" fmla="*/ 2523940 w 2524102"/>
              <a:gd name="connsiteY0" fmla="*/ 0 h 1284605"/>
              <a:gd name="connsiteX1" fmla="*/ 208 w 2524102"/>
              <a:gd name="connsiteY1" fmla="*/ 927411 h 1284605"/>
              <a:gd name="connsiteX2" fmla="*/ 208 w 2524102"/>
              <a:gd name="connsiteY2" fmla="*/ 1284605 h 1284605"/>
              <a:gd name="connsiteX3" fmla="*/ 2523423 w 2524102"/>
              <a:gd name="connsiteY3" fmla="*/ 633635 h 1284605"/>
              <a:gd name="connsiteX4" fmla="*/ 2523940 w 2524102"/>
              <a:gd name="connsiteY4" fmla="*/ 0 h 1284605"/>
              <a:gd name="connsiteX0" fmla="*/ 2525741 w 2525903"/>
              <a:gd name="connsiteY0" fmla="*/ 0 h 1284605"/>
              <a:gd name="connsiteX1" fmla="*/ 102 w 2525903"/>
              <a:gd name="connsiteY1" fmla="*/ 923601 h 1284605"/>
              <a:gd name="connsiteX2" fmla="*/ 2009 w 2525903"/>
              <a:gd name="connsiteY2" fmla="*/ 1284605 h 1284605"/>
              <a:gd name="connsiteX3" fmla="*/ 2525224 w 2525903"/>
              <a:gd name="connsiteY3" fmla="*/ 633635 h 1284605"/>
              <a:gd name="connsiteX4" fmla="*/ 2525741 w 2525903"/>
              <a:gd name="connsiteY4" fmla="*/ 0 h 1284605"/>
              <a:gd name="connsiteX0" fmla="*/ 2525847 w 2526009"/>
              <a:gd name="connsiteY0" fmla="*/ 0 h 1286510"/>
              <a:gd name="connsiteX1" fmla="*/ 208 w 2526009"/>
              <a:gd name="connsiteY1" fmla="*/ 923601 h 1286510"/>
              <a:gd name="connsiteX2" fmla="*/ 207 w 2526009"/>
              <a:gd name="connsiteY2" fmla="*/ 1286510 h 1286510"/>
              <a:gd name="connsiteX3" fmla="*/ 2525330 w 2526009"/>
              <a:gd name="connsiteY3" fmla="*/ 633635 h 1286510"/>
              <a:gd name="connsiteX4" fmla="*/ 2525847 w 2526009"/>
              <a:gd name="connsiteY4" fmla="*/ 0 h 1286510"/>
              <a:gd name="connsiteX0" fmla="*/ 2525847 w 2526009"/>
              <a:gd name="connsiteY0" fmla="*/ 0 h 1284605"/>
              <a:gd name="connsiteX1" fmla="*/ 208 w 2526009"/>
              <a:gd name="connsiteY1" fmla="*/ 923601 h 1284605"/>
              <a:gd name="connsiteX2" fmla="*/ 207 w 2526009"/>
              <a:gd name="connsiteY2" fmla="*/ 1284605 h 1284605"/>
              <a:gd name="connsiteX3" fmla="*/ 2525330 w 2526009"/>
              <a:gd name="connsiteY3" fmla="*/ 633635 h 1284605"/>
              <a:gd name="connsiteX4" fmla="*/ 2525847 w 2526009"/>
              <a:gd name="connsiteY4" fmla="*/ 0 h 1284605"/>
              <a:gd name="connsiteX0" fmla="*/ 2525847 w 2526009"/>
              <a:gd name="connsiteY0" fmla="*/ 0 h 1282700"/>
              <a:gd name="connsiteX1" fmla="*/ 208 w 2526009"/>
              <a:gd name="connsiteY1" fmla="*/ 923601 h 1282700"/>
              <a:gd name="connsiteX2" fmla="*/ 207 w 2526009"/>
              <a:gd name="connsiteY2" fmla="*/ 1282700 h 1282700"/>
              <a:gd name="connsiteX3" fmla="*/ 2525330 w 2526009"/>
              <a:gd name="connsiteY3" fmla="*/ 633635 h 1282700"/>
              <a:gd name="connsiteX4" fmla="*/ 2525847 w 2526009"/>
              <a:gd name="connsiteY4" fmla="*/ 0 h 1282700"/>
              <a:gd name="connsiteX0" fmla="*/ 2525847 w 2525937"/>
              <a:gd name="connsiteY0" fmla="*/ 0 h 1282700"/>
              <a:gd name="connsiteX1" fmla="*/ 208 w 2525937"/>
              <a:gd name="connsiteY1" fmla="*/ 923601 h 1282700"/>
              <a:gd name="connsiteX2" fmla="*/ 207 w 2525937"/>
              <a:gd name="connsiteY2" fmla="*/ 1282700 h 1282700"/>
              <a:gd name="connsiteX3" fmla="*/ 2523422 w 2525937"/>
              <a:gd name="connsiteY3" fmla="*/ 629825 h 1282700"/>
              <a:gd name="connsiteX4" fmla="*/ 2525847 w 2525937"/>
              <a:gd name="connsiteY4" fmla="*/ 0 h 1282700"/>
              <a:gd name="connsiteX0" fmla="*/ 2525847 w 2527238"/>
              <a:gd name="connsiteY0" fmla="*/ 0 h 1282700"/>
              <a:gd name="connsiteX1" fmla="*/ 208 w 2527238"/>
              <a:gd name="connsiteY1" fmla="*/ 923601 h 1282700"/>
              <a:gd name="connsiteX2" fmla="*/ 207 w 2527238"/>
              <a:gd name="connsiteY2" fmla="*/ 1282700 h 1282700"/>
              <a:gd name="connsiteX3" fmla="*/ 2527238 w 2527238"/>
              <a:gd name="connsiteY3" fmla="*/ 626015 h 1282700"/>
              <a:gd name="connsiteX4" fmla="*/ 2525847 w 2527238"/>
              <a:gd name="connsiteY4" fmla="*/ 0 h 1282700"/>
              <a:gd name="connsiteX0" fmla="*/ 2525847 w 2527238"/>
              <a:gd name="connsiteY0" fmla="*/ 0 h 1282700"/>
              <a:gd name="connsiteX1" fmla="*/ 208 w 2527238"/>
              <a:gd name="connsiteY1" fmla="*/ 923601 h 1282700"/>
              <a:gd name="connsiteX2" fmla="*/ 207 w 2527238"/>
              <a:gd name="connsiteY2" fmla="*/ 1282700 h 1282700"/>
              <a:gd name="connsiteX3" fmla="*/ 2527238 w 2527238"/>
              <a:gd name="connsiteY3" fmla="*/ 629825 h 1282700"/>
              <a:gd name="connsiteX4" fmla="*/ 2525847 w 2527238"/>
              <a:gd name="connsiteY4" fmla="*/ 0 h 1282700"/>
              <a:gd name="connsiteX0" fmla="*/ 2525847 w 2527238"/>
              <a:gd name="connsiteY0" fmla="*/ 0 h 1282700"/>
              <a:gd name="connsiteX1" fmla="*/ 208 w 2527238"/>
              <a:gd name="connsiteY1" fmla="*/ 923601 h 1282700"/>
              <a:gd name="connsiteX2" fmla="*/ 207 w 2527238"/>
              <a:gd name="connsiteY2" fmla="*/ 1282700 h 1282700"/>
              <a:gd name="connsiteX3" fmla="*/ 2527238 w 2527238"/>
              <a:gd name="connsiteY3" fmla="*/ 635540 h 1282700"/>
              <a:gd name="connsiteX4" fmla="*/ 2525847 w 2527238"/>
              <a:gd name="connsiteY4" fmla="*/ 0 h 1282700"/>
              <a:gd name="connsiteX0" fmla="*/ 2525847 w 2527238"/>
              <a:gd name="connsiteY0" fmla="*/ 0 h 1130300"/>
              <a:gd name="connsiteX1" fmla="*/ 208 w 2527238"/>
              <a:gd name="connsiteY1" fmla="*/ 771201 h 1130300"/>
              <a:gd name="connsiteX2" fmla="*/ 207 w 2527238"/>
              <a:gd name="connsiteY2" fmla="*/ 1130300 h 1130300"/>
              <a:gd name="connsiteX3" fmla="*/ 2527238 w 2527238"/>
              <a:gd name="connsiteY3" fmla="*/ 483140 h 1130300"/>
              <a:gd name="connsiteX4" fmla="*/ 2525847 w 2527238"/>
              <a:gd name="connsiteY4" fmla="*/ 0 h 1130300"/>
              <a:gd name="connsiteX0" fmla="*/ 2525847 w 2527238"/>
              <a:gd name="connsiteY0" fmla="*/ 0 h 1074152"/>
              <a:gd name="connsiteX1" fmla="*/ 208 w 2527238"/>
              <a:gd name="connsiteY1" fmla="*/ 715053 h 1074152"/>
              <a:gd name="connsiteX2" fmla="*/ 207 w 2527238"/>
              <a:gd name="connsiteY2" fmla="*/ 1074152 h 1074152"/>
              <a:gd name="connsiteX3" fmla="*/ 2527238 w 2527238"/>
              <a:gd name="connsiteY3" fmla="*/ 426992 h 1074152"/>
              <a:gd name="connsiteX4" fmla="*/ 2525847 w 2527238"/>
              <a:gd name="connsiteY4" fmla="*/ 0 h 1074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7238" h="1074152">
                <a:moveTo>
                  <a:pt x="2525847" y="0"/>
                </a:moveTo>
                <a:lnTo>
                  <a:pt x="208" y="715053"/>
                </a:lnTo>
                <a:cubicBezTo>
                  <a:pt x="-513" y="836829"/>
                  <a:pt x="928" y="952376"/>
                  <a:pt x="207" y="1074152"/>
                </a:cubicBezTo>
                <a:lnTo>
                  <a:pt x="2527238" y="426992"/>
                </a:lnTo>
                <a:cubicBezTo>
                  <a:pt x="2526517" y="216586"/>
                  <a:pt x="2526568" y="210406"/>
                  <a:pt x="2525847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2400"/>
          </a:p>
        </p:txBody>
      </p: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93DE74F0-428C-41DE-BE8A-C94F8B757383}"/>
              </a:ext>
            </a:extLst>
          </p:cNvPr>
          <p:cNvGrpSpPr/>
          <p:nvPr/>
        </p:nvGrpSpPr>
        <p:grpSpPr>
          <a:xfrm>
            <a:off x="4683114" y="1701393"/>
            <a:ext cx="2825921" cy="708496"/>
            <a:chOff x="3513687" y="1178719"/>
            <a:chExt cx="2119441" cy="531372"/>
          </a:xfrm>
          <a:solidFill>
            <a:srgbClr val="00B0F0"/>
          </a:solidFill>
        </p:grpSpPr>
        <p:sp>
          <p:nvSpPr>
            <p:cNvPr id="70" name="Rectangle 7">
              <a:extLst>
                <a:ext uri="{FF2B5EF4-FFF2-40B4-BE49-F238E27FC236}">
                  <a16:creationId xmlns:a16="http://schemas.microsoft.com/office/drawing/2014/main" id="{719FD4BC-849F-481C-96D6-27EBDF1504F8}"/>
                </a:ext>
              </a:extLst>
            </p:cNvPr>
            <p:cNvSpPr/>
            <p:nvPr/>
          </p:nvSpPr>
          <p:spPr>
            <a:xfrm>
              <a:off x="3513687" y="1178719"/>
              <a:ext cx="2119441" cy="531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71" name="TextBox 12">
              <a:extLst>
                <a:ext uri="{FF2B5EF4-FFF2-40B4-BE49-F238E27FC236}">
                  <a16:creationId xmlns:a16="http://schemas.microsoft.com/office/drawing/2014/main" id="{2CBA7051-6062-48A7-ABB4-490346F01E2B}"/>
                </a:ext>
              </a:extLst>
            </p:cNvPr>
            <p:cNvSpPr txBox="1"/>
            <p:nvPr/>
          </p:nvSpPr>
          <p:spPr>
            <a:xfrm>
              <a:off x="4039981" y="1314662"/>
              <a:ext cx="1061829" cy="253916"/>
            </a:xfrm>
            <a:prstGeom prst="rect">
              <a:avLst/>
            </a:prstGeom>
            <a:grpFill/>
          </p:spPr>
          <p:txBody>
            <a:bodyPr wrap="none">
              <a:normAutofit fontScale="85000" lnSpcReduction="10000"/>
            </a:bodyPr>
            <a:lstStyle/>
            <a:p>
              <a:pPr algn="ctr"/>
              <a:r>
                <a:rPr lang="zh-CN" altLang="en-US" sz="2133" b="1">
                  <a:solidFill>
                    <a:schemeClr val="bg1"/>
                  </a:solidFill>
                </a:rPr>
                <a:t>标题文本预设</a:t>
              </a:r>
            </a:p>
          </p:txBody>
        </p: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8119DE4E-7CFB-4E11-88AC-CF49DCE23C79}"/>
              </a:ext>
            </a:extLst>
          </p:cNvPr>
          <p:cNvGrpSpPr/>
          <p:nvPr/>
        </p:nvGrpSpPr>
        <p:grpSpPr>
          <a:xfrm>
            <a:off x="4683114" y="2734908"/>
            <a:ext cx="2825921" cy="402289"/>
            <a:chOff x="3513687" y="1953854"/>
            <a:chExt cx="2119441" cy="301717"/>
          </a:xfrm>
          <a:solidFill>
            <a:srgbClr val="9A79F7"/>
          </a:solidFill>
        </p:grpSpPr>
        <p:sp>
          <p:nvSpPr>
            <p:cNvPr id="73" name="Rectangle 8">
              <a:extLst>
                <a:ext uri="{FF2B5EF4-FFF2-40B4-BE49-F238E27FC236}">
                  <a16:creationId xmlns:a16="http://schemas.microsoft.com/office/drawing/2014/main" id="{934F13A3-3B64-4527-9EC3-B1571D3E9D02}"/>
                </a:ext>
              </a:extLst>
            </p:cNvPr>
            <p:cNvSpPr/>
            <p:nvPr/>
          </p:nvSpPr>
          <p:spPr>
            <a:xfrm>
              <a:off x="3513687" y="1953854"/>
              <a:ext cx="2119441" cy="3017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74" name="TextBox 13">
              <a:extLst>
                <a:ext uri="{FF2B5EF4-FFF2-40B4-BE49-F238E27FC236}">
                  <a16:creationId xmlns:a16="http://schemas.microsoft.com/office/drawing/2014/main" id="{585B42F3-2F6D-4C7B-B14F-9904D33FCE22}"/>
                </a:ext>
              </a:extLst>
            </p:cNvPr>
            <p:cNvSpPr txBox="1"/>
            <p:nvPr/>
          </p:nvSpPr>
          <p:spPr>
            <a:xfrm>
              <a:off x="4039981" y="1971669"/>
              <a:ext cx="1061829" cy="253916"/>
            </a:xfrm>
            <a:prstGeom prst="rect">
              <a:avLst/>
            </a:prstGeom>
            <a:grpFill/>
          </p:spPr>
          <p:txBody>
            <a:bodyPr wrap="none">
              <a:normAutofit fontScale="85000" lnSpcReduction="10000"/>
            </a:bodyPr>
            <a:lstStyle/>
            <a:p>
              <a:pPr algn="ctr"/>
              <a:r>
                <a:rPr lang="zh-CN" altLang="en-US" sz="2133" b="1">
                  <a:solidFill>
                    <a:schemeClr val="bg1"/>
                  </a:solidFill>
                </a:rPr>
                <a:t>标题文本预设</a:t>
              </a:r>
            </a:p>
          </p:txBody>
        </p: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6894DFF6-389A-4403-8164-4B113C711A65}"/>
              </a:ext>
            </a:extLst>
          </p:cNvPr>
          <p:cNvGrpSpPr/>
          <p:nvPr/>
        </p:nvGrpSpPr>
        <p:grpSpPr>
          <a:xfrm>
            <a:off x="4682829" y="4305705"/>
            <a:ext cx="2825921" cy="402289"/>
            <a:chOff x="3513473" y="3131952"/>
            <a:chExt cx="2119441" cy="301717"/>
          </a:xfrm>
        </p:grpSpPr>
        <p:sp>
          <p:nvSpPr>
            <p:cNvPr id="76" name="Rectangle 10">
              <a:extLst>
                <a:ext uri="{FF2B5EF4-FFF2-40B4-BE49-F238E27FC236}">
                  <a16:creationId xmlns:a16="http://schemas.microsoft.com/office/drawing/2014/main" id="{109657F4-D73B-4E73-A8DA-E46F67A84EB0}"/>
                </a:ext>
              </a:extLst>
            </p:cNvPr>
            <p:cNvSpPr/>
            <p:nvPr/>
          </p:nvSpPr>
          <p:spPr>
            <a:xfrm>
              <a:off x="3513473" y="3131952"/>
              <a:ext cx="2119441" cy="3017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77" name="TextBox 14">
              <a:extLst>
                <a:ext uri="{FF2B5EF4-FFF2-40B4-BE49-F238E27FC236}">
                  <a16:creationId xmlns:a16="http://schemas.microsoft.com/office/drawing/2014/main" id="{445A3BBC-DCEE-4EA8-8567-845E1EC19DA2}"/>
                </a:ext>
              </a:extLst>
            </p:cNvPr>
            <p:cNvSpPr txBox="1"/>
            <p:nvPr/>
          </p:nvSpPr>
          <p:spPr>
            <a:xfrm>
              <a:off x="4039981" y="3157584"/>
              <a:ext cx="1061829" cy="253916"/>
            </a:xfrm>
            <a:prstGeom prst="rect">
              <a:avLst/>
            </a:prstGeom>
            <a:noFill/>
          </p:spPr>
          <p:txBody>
            <a:bodyPr wrap="none">
              <a:normAutofit fontScale="85000" lnSpcReduction="10000"/>
            </a:bodyPr>
            <a:lstStyle/>
            <a:p>
              <a:pPr algn="ctr"/>
              <a:r>
                <a:rPr lang="zh-CN" altLang="en-US" sz="2133" b="1">
                  <a:solidFill>
                    <a:schemeClr val="bg1"/>
                  </a:solidFill>
                </a:rPr>
                <a:t>标题文本预设</a:t>
              </a: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A4DFB8E5-978B-4563-9D39-694865331A9F}"/>
              </a:ext>
            </a:extLst>
          </p:cNvPr>
          <p:cNvGrpSpPr/>
          <p:nvPr/>
        </p:nvGrpSpPr>
        <p:grpSpPr>
          <a:xfrm>
            <a:off x="4683114" y="3520778"/>
            <a:ext cx="2825921" cy="402289"/>
            <a:chOff x="3513687" y="2543257"/>
            <a:chExt cx="2119441" cy="301717"/>
          </a:xfrm>
          <a:solidFill>
            <a:srgbClr val="45D2D9"/>
          </a:solidFill>
        </p:grpSpPr>
        <p:sp>
          <p:nvSpPr>
            <p:cNvPr id="79" name="Rectangle 9">
              <a:extLst>
                <a:ext uri="{FF2B5EF4-FFF2-40B4-BE49-F238E27FC236}">
                  <a16:creationId xmlns:a16="http://schemas.microsoft.com/office/drawing/2014/main" id="{37FCF2FB-978C-480D-AE5B-6858D36C5351}"/>
                </a:ext>
              </a:extLst>
            </p:cNvPr>
            <p:cNvSpPr/>
            <p:nvPr/>
          </p:nvSpPr>
          <p:spPr>
            <a:xfrm>
              <a:off x="3513687" y="2543257"/>
              <a:ext cx="2119441" cy="30171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80" name="TextBox 15">
              <a:extLst>
                <a:ext uri="{FF2B5EF4-FFF2-40B4-BE49-F238E27FC236}">
                  <a16:creationId xmlns:a16="http://schemas.microsoft.com/office/drawing/2014/main" id="{3783CDE2-60B6-47C5-BEA9-E67320E357CA}"/>
                </a:ext>
              </a:extLst>
            </p:cNvPr>
            <p:cNvSpPr txBox="1"/>
            <p:nvPr/>
          </p:nvSpPr>
          <p:spPr>
            <a:xfrm>
              <a:off x="4041441" y="2549238"/>
              <a:ext cx="1061829" cy="253916"/>
            </a:xfrm>
            <a:prstGeom prst="rect">
              <a:avLst/>
            </a:prstGeom>
            <a:grpFill/>
          </p:spPr>
          <p:txBody>
            <a:bodyPr wrap="none">
              <a:normAutofit fontScale="85000" lnSpcReduction="10000"/>
            </a:bodyPr>
            <a:lstStyle/>
            <a:p>
              <a:pPr algn="ctr"/>
              <a:r>
                <a:rPr lang="zh-CN" altLang="en-US" sz="2133" b="1">
                  <a:solidFill>
                    <a:schemeClr val="bg1"/>
                  </a:solidFill>
                </a:rPr>
                <a:t>标题文本预设</a:t>
              </a:r>
            </a:p>
          </p:txBody>
        </p: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FB281305-4888-42A7-B449-045F15E3222D}"/>
              </a:ext>
            </a:extLst>
          </p:cNvPr>
          <p:cNvGrpSpPr/>
          <p:nvPr/>
        </p:nvGrpSpPr>
        <p:grpSpPr>
          <a:xfrm>
            <a:off x="4678696" y="5099068"/>
            <a:ext cx="2828059" cy="728352"/>
            <a:chOff x="3510374" y="3726975"/>
            <a:chExt cx="2121044" cy="546264"/>
          </a:xfrm>
          <a:solidFill>
            <a:srgbClr val="35BAE9"/>
          </a:solidFill>
        </p:grpSpPr>
        <p:sp>
          <p:nvSpPr>
            <p:cNvPr id="82" name="Rectangle 11">
              <a:extLst>
                <a:ext uri="{FF2B5EF4-FFF2-40B4-BE49-F238E27FC236}">
                  <a16:creationId xmlns:a16="http://schemas.microsoft.com/office/drawing/2014/main" id="{51ABA523-7D65-45CE-B5BD-74A7AF139B7C}"/>
                </a:ext>
              </a:extLst>
            </p:cNvPr>
            <p:cNvSpPr/>
            <p:nvPr/>
          </p:nvSpPr>
          <p:spPr>
            <a:xfrm>
              <a:off x="3510374" y="3726975"/>
              <a:ext cx="2121044" cy="5462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83" name="TextBox 16">
              <a:extLst>
                <a:ext uri="{FF2B5EF4-FFF2-40B4-BE49-F238E27FC236}">
                  <a16:creationId xmlns:a16="http://schemas.microsoft.com/office/drawing/2014/main" id="{9C241DF2-266F-49DD-893B-0981624729CF}"/>
                </a:ext>
              </a:extLst>
            </p:cNvPr>
            <p:cNvSpPr txBox="1"/>
            <p:nvPr/>
          </p:nvSpPr>
          <p:spPr>
            <a:xfrm>
              <a:off x="4039981" y="3862841"/>
              <a:ext cx="1061829" cy="253916"/>
            </a:xfrm>
            <a:prstGeom prst="rect">
              <a:avLst/>
            </a:prstGeom>
            <a:grpFill/>
          </p:spPr>
          <p:txBody>
            <a:bodyPr wrap="none">
              <a:normAutofit fontScale="85000" lnSpcReduction="10000"/>
            </a:bodyPr>
            <a:lstStyle/>
            <a:p>
              <a:pPr algn="ctr"/>
              <a:r>
                <a:rPr lang="zh-CN" altLang="en-US" sz="2133" b="1">
                  <a:solidFill>
                    <a:schemeClr val="bg1"/>
                  </a:solidFill>
                </a:rPr>
                <a:t>标题文本预设</a:t>
              </a:r>
            </a:p>
          </p:txBody>
        </p:sp>
      </p:grpSp>
      <p:grpSp>
        <p:nvGrpSpPr>
          <p:cNvPr id="84" name="Group 37">
            <a:extLst>
              <a:ext uri="{FF2B5EF4-FFF2-40B4-BE49-F238E27FC236}">
                <a16:creationId xmlns:a16="http://schemas.microsoft.com/office/drawing/2014/main" id="{E4C3A8F6-B750-44C5-9ECE-88000DFB81FA}"/>
              </a:ext>
            </a:extLst>
          </p:cNvPr>
          <p:cNvGrpSpPr/>
          <p:nvPr/>
        </p:nvGrpSpPr>
        <p:grpSpPr>
          <a:xfrm>
            <a:off x="8170815" y="1697288"/>
            <a:ext cx="2749723" cy="3463424"/>
            <a:chOff x="8170814" y="1912116"/>
            <a:chExt cx="2749722" cy="3463424"/>
          </a:xfrm>
        </p:grpSpPr>
        <p:grpSp>
          <p:nvGrpSpPr>
            <p:cNvPr id="85" name="Group 38">
              <a:extLst>
                <a:ext uri="{FF2B5EF4-FFF2-40B4-BE49-F238E27FC236}">
                  <a16:creationId xmlns:a16="http://schemas.microsoft.com/office/drawing/2014/main" id="{5B7FED09-11F6-4F5D-9768-EA639AB19042}"/>
                </a:ext>
              </a:extLst>
            </p:cNvPr>
            <p:cNvGrpSpPr/>
            <p:nvPr/>
          </p:nvGrpSpPr>
          <p:grpSpPr>
            <a:xfrm>
              <a:off x="8170814" y="1912116"/>
              <a:ext cx="2611177" cy="3463424"/>
              <a:chOff x="1193500" y="1491637"/>
              <a:chExt cx="3761195" cy="3463424"/>
            </a:xfrm>
          </p:grpSpPr>
          <p:grpSp>
            <p:nvGrpSpPr>
              <p:cNvPr id="88" name="Group 41">
                <a:extLst>
                  <a:ext uri="{FF2B5EF4-FFF2-40B4-BE49-F238E27FC236}">
                    <a16:creationId xmlns:a16="http://schemas.microsoft.com/office/drawing/2014/main" id="{F41C7955-18D8-41E1-93DB-8F7C558F05B2}"/>
                  </a:ext>
                </a:extLst>
              </p:cNvPr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95" name="TextBox 48">
                  <a:extLst>
                    <a:ext uri="{FF2B5EF4-FFF2-40B4-BE49-F238E27FC236}">
                      <a16:creationId xmlns:a16="http://schemas.microsoft.com/office/drawing/2014/main" id="{F028B925-DEB2-4007-BAE2-2E8E20CC0A30}"/>
                    </a:ext>
                  </a:extLst>
                </p:cNvPr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此部分内容作为文字排版占位显示</a:t>
                  </a:r>
                  <a:b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（建议使用主题字体）</a:t>
                  </a:r>
                </a:p>
              </p:txBody>
            </p:sp>
            <p:sp>
              <p:nvSpPr>
                <p:cNvPr id="96" name="Rectangle 49">
                  <a:extLst>
                    <a:ext uri="{FF2B5EF4-FFF2-40B4-BE49-F238E27FC236}">
                      <a16:creationId xmlns:a16="http://schemas.microsoft.com/office/drawing/2014/main" id="{633AE6B8-BEA4-4B05-963A-422D38D3407D}"/>
                    </a:ext>
                  </a:extLst>
                </p:cNvPr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/>
                </a:bodyPr>
                <a:lstStyle/>
                <a:p>
                  <a:pPr algn="r"/>
                  <a:r>
                    <a:rPr lang="zh-CN" altLang="en-US" sz="1600" b="1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标题文本预设</a:t>
                  </a:r>
                </a:p>
              </p:txBody>
            </p:sp>
          </p:grpSp>
          <p:grpSp>
            <p:nvGrpSpPr>
              <p:cNvPr id="89" name="Group 42">
                <a:extLst>
                  <a:ext uri="{FF2B5EF4-FFF2-40B4-BE49-F238E27FC236}">
                    <a16:creationId xmlns:a16="http://schemas.microsoft.com/office/drawing/2014/main" id="{6E2B1A81-DD53-4A2C-B0B6-7C56B69F62D8}"/>
                  </a:ext>
                </a:extLst>
              </p:cNvPr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93" name="TextBox 46">
                  <a:extLst>
                    <a:ext uri="{FF2B5EF4-FFF2-40B4-BE49-F238E27FC236}">
                      <a16:creationId xmlns:a16="http://schemas.microsoft.com/office/drawing/2014/main" id="{87C7252F-6671-4FC4-BF75-57E0958F5B35}"/>
                    </a:ext>
                  </a:extLst>
                </p:cNvPr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此部分内容作为文字排版占位显示</a:t>
                  </a:r>
                  <a:b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（建议使用主题字体）</a:t>
                  </a:r>
                </a:p>
              </p:txBody>
            </p:sp>
            <p:sp>
              <p:nvSpPr>
                <p:cNvPr id="94" name="Rectangle 47">
                  <a:extLst>
                    <a:ext uri="{FF2B5EF4-FFF2-40B4-BE49-F238E27FC236}">
                      <a16:creationId xmlns:a16="http://schemas.microsoft.com/office/drawing/2014/main" id="{00C215CD-ACB8-4FE2-81D0-22E986AD2FBC}"/>
                    </a:ext>
                  </a:extLst>
                </p:cNvPr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/>
                </a:bodyPr>
                <a:lstStyle/>
                <a:p>
                  <a:pPr algn="r"/>
                  <a:r>
                    <a:rPr lang="zh-CN" altLang="en-US" sz="1600" b="1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标题文本预设</a:t>
                  </a:r>
                </a:p>
              </p:txBody>
            </p:sp>
          </p:grpSp>
          <p:grpSp>
            <p:nvGrpSpPr>
              <p:cNvPr id="90" name="Group 43">
                <a:extLst>
                  <a:ext uri="{FF2B5EF4-FFF2-40B4-BE49-F238E27FC236}">
                    <a16:creationId xmlns:a16="http://schemas.microsoft.com/office/drawing/2014/main" id="{E59FCC38-B56B-42BB-B173-DF83DB1683CE}"/>
                  </a:ext>
                </a:extLst>
              </p:cNvPr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91" name="TextBox 44">
                  <a:extLst>
                    <a:ext uri="{FF2B5EF4-FFF2-40B4-BE49-F238E27FC236}">
                      <a16:creationId xmlns:a16="http://schemas.microsoft.com/office/drawing/2014/main" id="{A96E021F-96D5-4775-BC97-79D655DE3632}"/>
                    </a:ext>
                  </a:extLst>
                </p:cNvPr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此部分内容作为文字排版占位显示</a:t>
                  </a:r>
                  <a:b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（建议使用主题字体）</a:t>
                  </a:r>
                </a:p>
              </p:txBody>
            </p:sp>
            <p:sp>
              <p:nvSpPr>
                <p:cNvPr id="92" name="Rectangle 45">
                  <a:extLst>
                    <a:ext uri="{FF2B5EF4-FFF2-40B4-BE49-F238E27FC236}">
                      <a16:creationId xmlns:a16="http://schemas.microsoft.com/office/drawing/2014/main" id="{070BBCD2-FA6E-4343-88A0-2C663471E632}"/>
                    </a:ext>
                  </a:extLst>
                </p:cNvPr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/>
                </a:bodyPr>
                <a:lstStyle/>
                <a:p>
                  <a:pPr algn="r"/>
                  <a:r>
                    <a:rPr lang="zh-CN" altLang="en-US" sz="1600" b="1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标题文本预设</a:t>
                  </a:r>
                </a:p>
              </p:txBody>
            </p:sp>
          </p:grpSp>
        </p:grpSp>
        <p:cxnSp>
          <p:nvCxnSpPr>
            <p:cNvPr id="86" name="Straight Connector 39">
              <a:extLst>
                <a:ext uri="{FF2B5EF4-FFF2-40B4-BE49-F238E27FC236}">
                  <a16:creationId xmlns:a16="http://schemas.microsoft.com/office/drawing/2014/main" id="{BBAEE057-AB98-46EF-86DC-5E7A228062C1}"/>
                </a:ext>
              </a:extLst>
            </p:cNvPr>
            <p:cNvCxnSpPr/>
            <p:nvPr/>
          </p:nvCxnSpPr>
          <p:spPr>
            <a:xfrm>
              <a:off x="8472264" y="2924944"/>
              <a:ext cx="2448272" cy="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40">
              <a:extLst>
                <a:ext uri="{FF2B5EF4-FFF2-40B4-BE49-F238E27FC236}">
                  <a16:creationId xmlns:a16="http://schemas.microsoft.com/office/drawing/2014/main" id="{8599D89F-37A7-400E-B173-A1AABF17E37C}"/>
                </a:ext>
              </a:extLst>
            </p:cNvPr>
            <p:cNvCxnSpPr/>
            <p:nvPr/>
          </p:nvCxnSpPr>
          <p:spPr>
            <a:xfrm>
              <a:off x="8472264" y="4263691"/>
              <a:ext cx="2448272" cy="0"/>
            </a:xfrm>
            <a:prstGeom prst="line">
              <a:avLst/>
            </a:prstGeom>
            <a:ln>
              <a:solidFill>
                <a:schemeClr val="tx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50">
            <a:extLst>
              <a:ext uri="{FF2B5EF4-FFF2-40B4-BE49-F238E27FC236}">
                <a16:creationId xmlns:a16="http://schemas.microsoft.com/office/drawing/2014/main" id="{8656F1B3-8967-4888-B096-838C0A83B18A}"/>
              </a:ext>
            </a:extLst>
          </p:cNvPr>
          <p:cNvGrpSpPr/>
          <p:nvPr/>
        </p:nvGrpSpPr>
        <p:grpSpPr>
          <a:xfrm>
            <a:off x="1307469" y="1697288"/>
            <a:ext cx="2713719" cy="3463424"/>
            <a:chOff x="1307468" y="1697288"/>
            <a:chExt cx="2713719" cy="3463424"/>
          </a:xfrm>
        </p:grpSpPr>
        <p:grpSp>
          <p:nvGrpSpPr>
            <p:cNvPr id="98" name="Group 51">
              <a:extLst>
                <a:ext uri="{FF2B5EF4-FFF2-40B4-BE49-F238E27FC236}">
                  <a16:creationId xmlns:a16="http://schemas.microsoft.com/office/drawing/2014/main" id="{7B93A193-7088-439F-BB2F-86E3AA265B87}"/>
                </a:ext>
              </a:extLst>
            </p:cNvPr>
            <p:cNvGrpSpPr/>
            <p:nvPr/>
          </p:nvGrpSpPr>
          <p:grpSpPr>
            <a:xfrm>
              <a:off x="1410010" y="1697288"/>
              <a:ext cx="2611177" cy="3463424"/>
              <a:chOff x="1193500" y="1491637"/>
              <a:chExt cx="3761195" cy="3463424"/>
            </a:xfrm>
          </p:grpSpPr>
          <p:grpSp>
            <p:nvGrpSpPr>
              <p:cNvPr id="102" name="Group 55">
                <a:extLst>
                  <a:ext uri="{FF2B5EF4-FFF2-40B4-BE49-F238E27FC236}">
                    <a16:creationId xmlns:a16="http://schemas.microsoft.com/office/drawing/2014/main" id="{76EF3AF7-2E4B-49A7-8FB5-88A1FF5C8F6D}"/>
                  </a:ext>
                </a:extLst>
              </p:cNvPr>
              <p:cNvGrpSpPr/>
              <p:nvPr/>
            </p:nvGrpSpPr>
            <p:grpSpPr>
              <a:xfrm>
                <a:off x="1193500" y="1491637"/>
                <a:ext cx="3761195" cy="815608"/>
                <a:chOff x="1317257" y="1824875"/>
                <a:chExt cx="3761195" cy="815608"/>
              </a:xfrm>
            </p:grpSpPr>
            <p:sp>
              <p:nvSpPr>
                <p:cNvPr id="109" name="TextBox 62">
                  <a:extLst>
                    <a:ext uri="{FF2B5EF4-FFF2-40B4-BE49-F238E27FC236}">
                      <a16:creationId xmlns:a16="http://schemas.microsoft.com/office/drawing/2014/main" id="{718568BF-B54A-4701-8739-DFB3941E61FC}"/>
                    </a:ext>
                  </a:extLst>
                </p:cNvPr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CN" altLang="en-US" sz="1067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此部分内容作为文字排版占位显示</a:t>
                  </a:r>
                  <a:br>
                    <a:rPr lang="zh-CN" altLang="en-US" sz="1067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067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（建议使用主题字体）</a:t>
                  </a:r>
                </a:p>
              </p:txBody>
            </p:sp>
            <p:sp>
              <p:nvSpPr>
                <p:cNvPr id="110" name="Rectangle 63">
                  <a:extLst>
                    <a:ext uri="{FF2B5EF4-FFF2-40B4-BE49-F238E27FC236}">
                      <a16:creationId xmlns:a16="http://schemas.microsoft.com/office/drawing/2014/main" id="{926128D3-6662-4519-BE19-29EB2E651F5E}"/>
                    </a:ext>
                  </a:extLst>
                </p:cNvPr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/>
                </a:bodyPr>
                <a:lstStyle/>
                <a:p>
                  <a:r>
                    <a:rPr lang="zh-CN" altLang="en-US" sz="1600" b="1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标题文本预设</a:t>
                  </a:r>
                </a:p>
              </p:txBody>
            </p:sp>
          </p:grpSp>
          <p:grpSp>
            <p:nvGrpSpPr>
              <p:cNvPr id="103" name="Group 56">
                <a:extLst>
                  <a:ext uri="{FF2B5EF4-FFF2-40B4-BE49-F238E27FC236}">
                    <a16:creationId xmlns:a16="http://schemas.microsoft.com/office/drawing/2014/main" id="{09BFF9C9-69FB-46DA-B636-EBD1A12F371C}"/>
                  </a:ext>
                </a:extLst>
              </p:cNvPr>
              <p:cNvGrpSpPr/>
              <p:nvPr/>
            </p:nvGrpSpPr>
            <p:grpSpPr>
              <a:xfrm>
                <a:off x="1193500" y="2815545"/>
                <a:ext cx="3761195" cy="815608"/>
                <a:chOff x="1317257" y="1824875"/>
                <a:chExt cx="3761195" cy="815608"/>
              </a:xfrm>
            </p:grpSpPr>
            <p:sp>
              <p:nvSpPr>
                <p:cNvPr id="107" name="TextBox 60">
                  <a:extLst>
                    <a:ext uri="{FF2B5EF4-FFF2-40B4-BE49-F238E27FC236}">
                      <a16:creationId xmlns:a16="http://schemas.microsoft.com/office/drawing/2014/main" id="{C60076F4-26E0-43E0-AF56-F15C60BDC243}"/>
                    </a:ext>
                  </a:extLst>
                </p:cNvPr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此部分内容作为文字排版占位显示</a:t>
                  </a:r>
                  <a:b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（建议使用主题字体）</a:t>
                  </a:r>
                </a:p>
              </p:txBody>
            </p:sp>
            <p:sp>
              <p:nvSpPr>
                <p:cNvPr id="108" name="Rectangle 61">
                  <a:extLst>
                    <a:ext uri="{FF2B5EF4-FFF2-40B4-BE49-F238E27FC236}">
                      <a16:creationId xmlns:a16="http://schemas.microsoft.com/office/drawing/2014/main" id="{D6C185DC-89AB-4CD7-8B75-985AA2DEFCF5}"/>
                    </a:ext>
                  </a:extLst>
                </p:cNvPr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/>
                </a:bodyPr>
                <a:lstStyle/>
                <a:p>
                  <a:r>
                    <a:rPr lang="zh-CN" altLang="en-US" sz="1600" b="1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标题文本预设</a:t>
                  </a:r>
                </a:p>
              </p:txBody>
            </p:sp>
          </p:grpSp>
          <p:grpSp>
            <p:nvGrpSpPr>
              <p:cNvPr id="104" name="Group 57">
                <a:extLst>
                  <a:ext uri="{FF2B5EF4-FFF2-40B4-BE49-F238E27FC236}">
                    <a16:creationId xmlns:a16="http://schemas.microsoft.com/office/drawing/2014/main" id="{2369CD9E-7B31-4483-B0A6-990CECFD4DDC}"/>
                  </a:ext>
                </a:extLst>
              </p:cNvPr>
              <p:cNvGrpSpPr/>
              <p:nvPr/>
            </p:nvGrpSpPr>
            <p:grpSpPr>
              <a:xfrm>
                <a:off x="1193500" y="4139453"/>
                <a:ext cx="3761195" cy="815608"/>
                <a:chOff x="1317257" y="1824875"/>
                <a:chExt cx="3761195" cy="815608"/>
              </a:xfrm>
            </p:grpSpPr>
            <p:sp>
              <p:nvSpPr>
                <p:cNvPr id="105" name="TextBox 58">
                  <a:extLst>
                    <a:ext uri="{FF2B5EF4-FFF2-40B4-BE49-F238E27FC236}">
                      <a16:creationId xmlns:a16="http://schemas.microsoft.com/office/drawing/2014/main" id="{9EFC4466-1DBD-4C79-A1F4-B4E163F8DD19}"/>
                    </a:ext>
                  </a:extLst>
                </p:cNvPr>
                <p:cNvSpPr txBox="1"/>
                <p:nvPr/>
              </p:nvSpPr>
              <p:spPr>
                <a:xfrm>
                  <a:off x="1317257" y="2132652"/>
                  <a:ext cx="3761195" cy="50783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norm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此部分内容作为文字排版占位显示</a:t>
                  </a:r>
                  <a:b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</a:br>
                  <a:r>
                    <a:rPr lang="zh-CN" altLang="en-US" sz="1067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（建议使用主题字体）</a:t>
                  </a:r>
                </a:p>
              </p:txBody>
            </p:sp>
            <p:sp>
              <p:nvSpPr>
                <p:cNvPr id="106" name="Rectangle 59">
                  <a:extLst>
                    <a:ext uri="{FF2B5EF4-FFF2-40B4-BE49-F238E27FC236}">
                      <a16:creationId xmlns:a16="http://schemas.microsoft.com/office/drawing/2014/main" id="{52ED570B-BB2F-4BF6-84F5-EAA8C38D2837}"/>
                    </a:ext>
                  </a:extLst>
                </p:cNvPr>
                <p:cNvSpPr/>
                <p:nvPr/>
              </p:nvSpPr>
              <p:spPr>
                <a:xfrm>
                  <a:off x="1317257" y="1824875"/>
                  <a:ext cx="3761195" cy="307777"/>
                </a:xfrm>
                <a:prstGeom prst="rect">
                  <a:avLst/>
                </a:prstGeom>
              </p:spPr>
              <p:txBody>
                <a:bodyPr wrap="none" lIns="0" tIns="0" rIns="0" bIns="0">
                  <a:normAutofit/>
                </a:bodyPr>
                <a:lstStyle/>
                <a:p>
                  <a:r>
                    <a:rPr lang="zh-CN" altLang="en-US" sz="1600" b="1" dirty="0">
                      <a:solidFill>
                        <a:schemeClr val="bg1">
                          <a:lumMod val="50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标题文本预设</a:t>
                  </a:r>
                </a:p>
              </p:txBody>
            </p:sp>
          </p:grpSp>
        </p:grpSp>
        <p:grpSp>
          <p:nvGrpSpPr>
            <p:cNvPr id="99" name="Group 52">
              <a:extLst>
                <a:ext uri="{FF2B5EF4-FFF2-40B4-BE49-F238E27FC236}">
                  <a16:creationId xmlns:a16="http://schemas.microsoft.com/office/drawing/2014/main" id="{EDA417AB-5ED2-41F0-B59F-1BD4E99F69D5}"/>
                </a:ext>
              </a:extLst>
            </p:cNvPr>
            <p:cNvGrpSpPr/>
            <p:nvPr/>
          </p:nvGrpSpPr>
          <p:grpSpPr>
            <a:xfrm>
              <a:off x="1307468" y="2710116"/>
              <a:ext cx="2448272" cy="1338747"/>
              <a:chOff x="1307468" y="2924944"/>
              <a:chExt cx="2448272" cy="1338747"/>
            </a:xfrm>
          </p:grpSpPr>
          <p:cxnSp>
            <p:nvCxnSpPr>
              <p:cNvPr id="100" name="Straight Connector 53">
                <a:extLst>
                  <a:ext uri="{FF2B5EF4-FFF2-40B4-BE49-F238E27FC236}">
                    <a16:creationId xmlns:a16="http://schemas.microsoft.com/office/drawing/2014/main" id="{9A023069-E4E0-4CA9-8193-4EB47428340C}"/>
                  </a:ext>
                </a:extLst>
              </p:cNvPr>
              <p:cNvCxnSpPr/>
              <p:nvPr/>
            </p:nvCxnSpPr>
            <p:spPr>
              <a:xfrm>
                <a:off x="1307468" y="2924944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54">
                <a:extLst>
                  <a:ext uri="{FF2B5EF4-FFF2-40B4-BE49-F238E27FC236}">
                    <a16:creationId xmlns:a16="http://schemas.microsoft.com/office/drawing/2014/main" id="{94F99CCC-8698-445D-9669-2BA4D6B75F42}"/>
                  </a:ext>
                </a:extLst>
              </p:cNvPr>
              <p:cNvCxnSpPr/>
              <p:nvPr/>
            </p:nvCxnSpPr>
            <p:spPr>
              <a:xfrm>
                <a:off x="1307468" y="4263691"/>
                <a:ext cx="2448272" cy="0"/>
              </a:xfrm>
              <a:prstGeom prst="line">
                <a:avLst/>
              </a:prstGeom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4" name="组合 113">
            <a:extLst>
              <a:ext uri="{FF2B5EF4-FFF2-40B4-BE49-F238E27FC236}">
                <a16:creationId xmlns:a16="http://schemas.microsoft.com/office/drawing/2014/main" id="{4716BE5B-798B-4F9E-993E-7C97E8F6EB18}"/>
              </a:ext>
            </a:extLst>
          </p:cNvPr>
          <p:cNvGrpSpPr/>
          <p:nvPr/>
        </p:nvGrpSpPr>
        <p:grpSpPr>
          <a:xfrm>
            <a:off x="4685248" y="655308"/>
            <a:ext cx="2828059" cy="728352"/>
            <a:chOff x="3510374" y="3726975"/>
            <a:chExt cx="2121044" cy="546264"/>
          </a:xfrm>
          <a:solidFill>
            <a:srgbClr val="35BAE9"/>
          </a:solidFill>
        </p:grpSpPr>
        <p:sp>
          <p:nvSpPr>
            <p:cNvPr id="115" name="Rectangle 11">
              <a:extLst>
                <a:ext uri="{FF2B5EF4-FFF2-40B4-BE49-F238E27FC236}">
                  <a16:creationId xmlns:a16="http://schemas.microsoft.com/office/drawing/2014/main" id="{F8048242-E629-436F-AE73-3744337E4492}"/>
                </a:ext>
              </a:extLst>
            </p:cNvPr>
            <p:cNvSpPr/>
            <p:nvPr/>
          </p:nvSpPr>
          <p:spPr>
            <a:xfrm>
              <a:off x="3510374" y="3726975"/>
              <a:ext cx="2121044" cy="5462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400"/>
            </a:p>
          </p:txBody>
        </p:sp>
        <p:sp>
          <p:nvSpPr>
            <p:cNvPr id="116" name="TextBox 16">
              <a:extLst>
                <a:ext uri="{FF2B5EF4-FFF2-40B4-BE49-F238E27FC236}">
                  <a16:creationId xmlns:a16="http://schemas.microsoft.com/office/drawing/2014/main" id="{11961C54-9A57-4670-909C-21E629A6F63D}"/>
                </a:ext>
              </a:extLst>
            </p:cNvPr>
            <p:cNvSpPr txBox="1"/>
            <p:nvPr/>
          </p:nvSpPr>
          <p:spPr>
            <a:xfrm>
              <a:off x="4039981" y="3862841"/>
              <a:ext cx="1061829" cy="253916"/>
            </a:xfrm>
            <a:prstGeom prst="rect">
              <a:avLst/>
            </a:prstGeom>
            <a:grpFill/>
          </p:spPr>
          <p:txBody>
            <a:bodyPr wrap="none">
              <a:normAutofit fontScale="85000" lnSpcReduction="10000"/>
            </a:bodyPr>
            <a:lstStyle/>
            <a:p>
              <a:pPr algn="ctr"/>
              <a:r>
                <a:rPr lang="zh-CN" altLang="en-US" sz="2133" b="1">
                  <a:solidFill>
                    <a:schemeClr val="bg1"/>
                  </a:solidFill>
                </a:rPr>
                <a:t>标题文本预设</a:t>
              </a:r>
            </a:p>
          </p:txBody>
        </p:sp>
      </p:grpSp>
      <p:pic>
        <p:nvPicPr>
          <p:cNvPr id="118" name="图片 117">
            <a:extLst>
              <a:ext uri="{FF2B5EF4-FFF2-40B4-BE49-F238E27FC236}">
                <a16:creationId xmlns:a16="http://schemas.microsoft.com/office/drawing/2014/main" id="{999BEBA8-642A-4C79-AA1E-8ECD6C91A1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19" name="图片 118">
            <a:extLst>
              <a:ext uri="{FF2B5EF4-FFF2-40B4-BE49-F238E27FC236}">
                <a16:creationId xmlns:a16="http://schemas.microsoft.com/office/drawing/2014/main" id="{2934648F-F3CA-45BB-8DB8-9BFE4433589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120" name="图片 119">
            <a:extLst>
              <a:ext uri="{FF2B5EF4-FFF2-40B4-BE49-F238E27FC236}">
                <a16:creationId xmlns:a16="http://schemas.microsoft.com/office/drawing/2014/main" id="{3441D034-E84D-48A3-B534-2379C0C192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121" name="矩形 120">
            <a:extLst>
              <a:ext uri="{FF2B5EF4-FFF2-40B4-BE49-F238E27FC236}">
                <a16:creationId xmlns:a16="http://schemas.microsoft.com/office/drawing/2014/main" id="{0215AAF6-B423-4445-9755-A6D376B0C8C8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2" name="直角三角形 121">
            <a:extLst>
              <a:ext uri="{FF2B5EF4-FFF2-40B4-BE49-F238E27FC236}">
                <a16:creationId xmlns:a16="http://schemas.microsoft.com/office/drawing/2014/main" id="{37603A29-A162-4638-BBB6-3019497545D3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6573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  <p:bldP spid="1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D0A88F4-8F35-4CB9-8536-A28017976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3"/>
            <a:ext cx="12192000" cy="6858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73A48977-4286-4187-AB52-E17CDFFB5E13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02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222DF4C-716A-48B3-ABBD-C9E57E33A474}"/>
              </a:ext>
            </a:extLst>
          </p:cNvPr>
          <p:cNvSpPr txBox="1"/>
          <p:nvPr/>
        </p:nvSpPr>
        <p:spPr>
          <a:xfrm>
            <a:off x="1830949" y="1765695"/>
            <a:ext cx="2424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此处添加内容（如优缺点）</a:t>
            </a:r>
          </a:p>
        </p:txBody>
      </p:sp>
      <p:sp>
        <p:nvSpPr>
          <p:cNvPr id="56" name="六边形 42">
            <a:extLst>
              <a:ext uri="{FF2B5EF4-FFF2-40B4-BE49-F238E27FC236}">
                <a16:creationId xmlns:a16="http://schemas.microsoft.com/office/drawing/2014/main" id="{E61DDECE-E9D8-43C5-8280-0892AE1A7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5075" y="4272515"/>
            <a:ext cx="2678873" cy="2311400"/>
          </a:xfrm>
          <a:prstGeom prst="hexagon">
            <a:avLst>
              <a:gd name="adj" fmla="val 24996"/>
              <a:gd name="vf" fmla="val 115470"/>
            </a:avLst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7" name="六边形 13">
            <a:extLst>
              <a:ext uri="{FF2B5EF4-FFF2-40B4-BE49-F238E27FC236}">
                <a16:creationId xmlns:a16="http://schemas.microsoft.com/office/drawing/2014/main" id="{2B3E585F-C320-42A1-9CFA-CF397B67B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9618" y="2871281"/>
            <a:ext cx="2680990" cy="2311400"/>
          </a:xfrm>
          <a:prstGeom prst="hexagon">
            <a:avLst>
              <a:gd name="adj" fmla="val 24994"/>
              <a:gd name="vf" fmla="val 115470"/>
            </a:avLst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8" name="六边形 14">
            <a:extLst>
              <a:ext uri="{FF2B5EF4-FFF2-40B4-BE49-F238E27FC236}">
                <a16:creationId xmlns:a16="http://schemas.microsoft.com/office/drawing/2014/main" id="{A87A4EB5-E4BC-47B1-B1A4-5A741F29F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642" y="4283097"/>
            <a:ext cx="2680990" cy="2311400"/>
          </a:xfrm>
          <a:prstGeom prst="hexagon">
            <a:avLst>
              <a:gd name="adj" fmla="val 24994"/>
              <a:gd name="vf" fmla="val 115470"/>
            </a:avLst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59" name="六边形 15">
            <a:extLst>
              <a:ext uri="{FF2B5EF4-FFF2-40B4-BE49-F238E27FC236}">
                <a16:creationId xmlns:a16="http://schemas.microsoft.com/office/drawing/2014/main" id="{2DFC3C37-3E4D-4366-A206-186F457C5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4881" y="2860697"/>
            <a:ext cx="2678873" cy="2311400"/>
          </a:xfrm>
          <a:prstGeom prst="hexagon">
            <a:avLst>
              <a:gd name="adj" fmla="val 24996"/>
              <a:gd name="vf" fmla="val 115470"/>
            </a:avLst>
          </a:prstGeom>
          <a:noFill/>
          <a:ln w="127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0" name="六边形 16">
            <a:extLst>
              <a:ext uri="{FF2B5EF4-FFF2-40B4-BE49-F238E27FC236}">
                <a16:creationId xmlns:a16="http://schemas.microsoft.com/office/drawing/2014/main" id="{5DF1196A-FEC5-469E-BD78-0BC44C0B4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13222" y="3586714"/>
            <a:ext cx="619991" cy="535516"/>
          </a:xfrm>
          <a:prstGeom prst="hexagon">
            <a:avLst>
              <a:gd name="adj" fmla="val 24996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1" name="六边形 17">
            <a:extLst>
              <a:ext uri="{FF2B5EF4-FFF2-40B4-BE49-F238E27FC236}">
                <a16:creationId xmlns:a16="http://schemas.microsoft.com/office/drawing/2014/main" id="{CF086E06-4F43-45B8-80B4-325319AFC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706" y="5390115"/>
            <a:ext cx="619991" cy="535516"/>
          </a:xfrm>
          <a:prstGeom prst="hexagon">
            <a:avLst>
              <a:gd name="adj" fmla="val 24996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2" name="六边形 18">
            <a:extLst>
              <a:ext uri="{FF2B5EF4-FFF2-40B4-BE49-F238E27FC236}">
                <a16:creationId xmlns:a16="http://schemas.microsoft.com/office/drawing/2014/main" id="{A48099A7-B013-4835-AA2E-978587E28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3419" y="5500181"/>
            <a:ext cx="619991" cy="535516"/>
          </a:xfrm>
          <a:prstGeom prst="hexagon">
            <a:avLst>
              <a:gd name="adj" fmla="val 24996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3" name="六边形 19">
            <a:extLst>
              <a:ext uri="{FF2B5EF4-FFF2-40B4-BE49-F238E27FC236}">
                <a16:creationId xmlns:a16="http://schemas.microsoft.com/office/drawing/2014/main" id="{7990DDDC-4459-4C86-8CE3-A85043D64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4726" y="3639631"/>
            <a:ext cx="402043" cy="345018"/>
          </a:xfrm>
          <a:prstGeom prst="hexagon">
            <a:avLst>
              <a:gd name="adj" fmla="val 25029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4" name="六边形 20">
            <a:extLst>
              <a:ext uri="{FF2B5EF4-FFF2-40B4-BE49-F238E27FC236}">
                <a16:creationId xmlns:a16="http://schemas.microsoft.com/office/drawing/2014/main" id="{CDCD95A2-D235-4178-A102-83CDD0B6F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7534" y="3434315"/>
            <a:ext cx="590367" cy="510116"/>
          </a:xfrm>
          <a:prstGeom prst="hexagon">
            <a:avLst>
              <a:gd name="adj" fmla="val 24992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5" name="六边形 21">
            <a:extLst>
              <a:ext uri="{FF2B5EF4-FFF2-40B4-BE49-F238E27FC236}">
                <a16:creationId xmlns:a16="http://schemas.microsoft.com/office/drawing/2014/main" id="{3A6D547B-5171-4118-969A-8E079341B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563" y="3053314"/>
            <a:ext cx="243342" cy="209550"/>
          </a:xfrm>
          <a:prstGeom prst="hexagon">
            <a:avLst>
              <a:gd name="adj" fmla="val 24905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6" name="六边形 22">
            <a:extLst>
              <a:ext uri="{FF2B5EF4-FFF2-40B4-BE49-F238E27FC236}">
                <a16:creationId xmlns:a16="http://schemas.microsoft.com/office/drawing/2014/main" id="{EFFC60BD-BC7B-419D-9E8D-CCDCD6B31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9497" y="5385880"/>
            <a:ext cx="272965" cy="237067"/>
          </a:xfrm>
          <a:prstGeom prst="hexagon">
            <a:avLst>
              <a:gd name="adj" fmla="val 25035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7" name="六边形 23">
            <a:extLst>
              <a:ext uri="{FF2B5EF4-FFF2-40B4-BE49-F238E27FC236}">
                <a16:creationId xmlns:a16="http://schemas.microsoft.com/office/drawing/2014/main" id="{3CCA889E-E20B-43E4-913A-319789E6B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8858" y="3944430"/>
            <a:ext cx="285661" cy="245534"/>
          </a:xfrm>
          <a:prstGeom prst="hexagon">
            <a:avLst>
              <a:gd name="adj" fmla="val 25032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8" name="六边形 24">
            <a:extLst>
              <a:ext uri="{FF2B5EF4-FFF2-40B4-BE49-F238E27FC236}">
                <a16:creationId xmlns:a16="http://schemas.microsoft.com/office/drawing/2014/main" id="{49F22951-6B3C-431F-AD0C-B3E08ED4D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6824" y="3298848"/>
            <a:ext cx="478219" cy="410633"/>
          </a:xfrm>
          <a:prstGeom prst="hexagon">
            <a:avLst>
              <a:gd name="adj" fmla="val 24998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69" name="六边形 25">
            <a:extLst>
              <a:ext uri="{FF2B5EF4-FFF2-40B4-BE49-F238E27FC236}">
                <a16:creationId xmlns:a16="http://schemas.microsoft.com/office/drawing/2014/main" id="{9802BADA-301C-4DCC-8C2C-965B391D1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4225" y="5313915"/>
            <a:ext cx="592484" cy="510116"/>
          </a:xfrm>
          <a:prstGeom prst="hexagon">
            <a:avLst>
              <a:gd name="adj" fmla="val 24979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0" name="六边形 26">
            <a:extLst>
              <a:ext uri="{FF2B5EF4-FFF2-40B4-BE49-F238E27FC236}">
                <a16:creationId xmlns:a16="http://schemas.microsoft.com/office/drawing/2014/main" id="{0196E6AA-64A0-49D6-BDA8-419A98AF3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0021" y="5256763"/>
            <a:ext cx="427435" cy="368300"/>
          </a:xfrm>
          <a:prstGeom prst="hexagon">
            <a:avLst>
              <a:gd name="adj" fmla="val 24997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1" name="六边形 27">
            <a:extLst>
              <a:ext uri="{FF2B5EF4-FFF2-40B4-BE49-F238E27FC236}">
                <a16:creationId xmlns:a16="http://schemas.microsoft.com/office/drawing/2014/main" id="{0F049B70-420E-4C6B-A87D-B39FB5DD1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5175" y="5703381"/>
            <a:ext cx="283546" cy="245534"/>
          </a:xfrm>
          <a:prstGeom prst="hexagon">
            <a:avLst>
              <a:gd name="adj" fmla="val 24997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2" name="六边形 3">
            <a:extLst>
              <a:ext uri="{FF2B5EF4-FFF2-40B4-BE49-F238E27FC236}">
                <a16:creationId xmlns:a16="http://schemas.microsoft.com/office/drawing/2014/main" id="{AEFAC445-9142-4188-BBEB-120A485DA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202" y="3656563"/>
            <a:ext cx="402043" cy="345018"/>
          </a:xfrm>
          <a:prstGeom prst="hexagon">
            <a:avLst>
              <a:gd name="adj" fmla="val 25029"/>
              <a:gd name="vf" fmla="val 115470"/>
            </a:avLst>
          </a:prstGeom>
          <a:solidFill>
            <a:schemeClr val="bg1"/>
          </a:solidFill>
          <a:ln w="25400" cap="flat" cmpd="sng">
            <a:solidFill>
              <a:schemeClr val="tx1">
                <a:lumMod val="75000"/>
                <a:lumOff val="25000"/>
              </a:schemeClr>
            </a:solidFill>
            <a:bevel/>
          </a:ln>
        </p:spPr>
        <p:txBody>
          <a:bodyPr anchor="ctr"/>
          <a:lstStyle/>
          <a:p>
            <a:pPr algn="ctr"/>
            <a:endParaRPr lang="zh-CN" altLang="zh-CN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3" name="TextBox 1">
            <a:extLst>
              <a:ext uri="{FF2B5EF4-FFF2-40B4-BE49-F238E27FC236}">
                <a16:creationId xmlns:a16="http://schemas.microsoft.com/office/drawing/2014/main" id="{9DCA4B89-099F-4CF4-9094-0AF368E36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571" y="6135582"/>
            <a:ext cx="1654723" cy="379463"/>
          </a:xfrm>
          <a:prstGeom prst="rect">
            <a:avLst/>
          </a:prstGeom>
          <a:noFill/>
          <a:ln w="9525" cmpd="sng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关键词</a:t>
            </a:r>
            <a:r>
              <a:rPr lang="en-US" altLang="zh-CN" sz="1866" dirty="0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1</a:t>
            </a:r>
            <a:endParaRPr lang="zh-CN" altLang="en-US" sz="1866" dirty="0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4" name="TextBox 1">
            <a:extLst>
              <a:ext uri="{FF2B5EF4-FFF2-40B4-BE49-F238E27FC236}">
                <a16:creationId xmlns:a16="http://schemas.microsoft.com/office/drawing/2014/main" id="{673A4D9C-9AE9-4948-8B45-903B028EE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861" y="4706822"/>
            <a:ext cx="1654723" cy="379463"/>
          </a:xfrm>
          <a:prstGeom prst="rect">
            <a:avLst/>
          </a:prstGeom>
          <a:noFill/>
          <a:ln w="9525" cmpd="sng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866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关键词</a:t>
            </a:r>
            <a:r>
              <a:rPr lang="en-US" altLang="zh-CN" sz="1866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2</a:t>
            </a:r>
            <a:endParaRPr lang="zh-CN" altLang="en-US" sz="1866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5" name="TextBox 1">
            <a:extLst>
              <a:ext uri="{FF2B5EF4-FFF2-40B4-BE49-F238E27FC236}">
                <a16:creationId xmlns:a16="http://schemas.microsoft.com/office/drawing/2014/main" id="{AC875E3C-5B2B-4EA4-870E-A8E2A45CF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8354" y="6135582"/>
            <a:ext cx="1654723" cy="379463"/>
          </a:xfrm>
          <a:prstGeom prst="rect">
            <a:avLst/>
          </a:prstGeom>
          <a:noFill/>
          <a:ln w="9525" cmpd="sng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866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关键词</a:t>
            </a:r>
            <a:r>
              <a:rPr lang="en-US" altLang="zh-CN" sz="1866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3</a:t>
            </a:r>
            <a:endParaRPr lang="zh-CN" altLang="en-US" sz="1866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sp>
        <p:nvSpPr>
          <p:cNvPr id="76" name="TextBox 1">
            <a:extLst>
              <a:ext uri="{FF2B5EF4-FFF2-40B4-BE49-F238E27FC236}">
                <a16:creationId xmlns:a16="http://schemas.microsoft.com/office/drawing/2014/main" id="{81B0E3BD-B12C-4619-9051-5A47B8168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2925" y="4706822"/>
            <a:ext cx="1654723" cy="379463"/>
          </a:xfrm>
          <a:prstGeom prst="rect">
            <a:avLst/>
          </a:prstGeom>
          <a:noFill/>
          <a:ln w="9525" cmpd="sng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1866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关键词</a:t>
            </a:r>
            <a:r>
              <a:rPr lang="en-US" altLang="zh-CN" sz="1866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rPr>
              <a:t>4</a:t>
            </a:r>
            <a:endParaRPr lang="zh-CN" altLang="en-US" sz="1866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grpSp>
        <p:nvGrpSpPr>
          <p:cNvPr id="77" name="组合 45">
            <a:extLst>
              <a:ext uri="{FF2B5EF4-FFF2-40B4-BE49-F238E27FC236}">
                <a16:creationId xmlns:a16="http://schemas.microsoft.com/office/drawing/2014/main" id="{69D96F4E-3B30-4462-A7D2-8D4FAB9340F9}"/>
              </a:ext>
            </a:extLst>
          </p:cNvPr>
          <p:cNvGrpSpPr/>
          <p:nvPr/>
        </p:nvGrpSpPr>
        <p:grpSpPr>
          <a:xfrm>
            <a:off x="4453486" y="3260724"/>
            <a:ext cx="1045311" cy="996951"/>
            <a:chOff x="4256088" y="1033463"/>
            <a:chExt cx="784225" cy="747713"/>
          </a:xfrm>
        </p:grpSpPr>
        <p:sp>
          <p:nvSpPr>
            <p:cNvPr id="78" name="Freeform 102">
              <a:extLst>
                <a:ext uri="{FF2B5EF4-FFF2-40B4-BE49-F238E27FC236}">
                  <a16:creationId xmlns:a16="http://schemas.microsoft.com/office/drawing/2014/main" id="{5A7F245B-27D0-4249-8B91-151564C4EDB4}"/>
                </a:ext>
              </a:extLst>
            </p:cNvPr>
            <p:cNvSpPr/>
            <p:nvPr/>
          </p:nvSpPr>
          <p:spPr bwMode="auto">
            <a:xfrm>
              <a:off x="4311651" y="1282700"/>
              <a:ext cx="34925" cy="166688"/>
            </a:xfrm>
            <a:custGeom>
              <a:avLst/>
              <a:gdLst/>
              <a:ahLst/>
              <a:cxnLst>
                <a:cxn ang="0">
                  <a:pos x="48" y="21"/>
                </a:cxn>
                <a:cxn ang="0">
                  <a:pos x="48" y="21"/>
                </a:cxn>
                <a:cxn ang="0">
                  <a:pos x="39" y="33"/>
                </a:cxn>
                <a:cxn ang="0">
                  <a:pos x="30" y="48"/>
                </a:cxn>
                <a:cxn ang="0">
                  <a:pos x="24" y="63"/>
                </a:cxn>
                <a:cxn ang="0">
                  <a:pos x="18" y="80"/>
                </a:cxn>
                <a:cxn ang="0">
                  <a:pos x="14" y="98"/>
                </a:cxn>
                <a:cxn ang="0">
                  <a:pos x="11" y="116"/>
                </a:cxn>
                <a:cxn ang="0">
                  <a:pos x="10" y="135"/>
                </a:cxn>
                <a:cxn ang="0">
                  <a:pos x="9" y="154"/>
                </a:cxn>
                <a:cxn ang="0">
                  <a:pos x="9" y="174"/>
                </a:cxn>
                <a:cxn ang="0">
                  <a:pos x="10" y="194"/>
                </a:cxn>
                <a:cxn ang="0">
                  <a:pos x="13" y="235"/>
                </a:cxn>
                <a:cxn ang="0">
                  <a:pos x="21" y="315"/>
                </a:cxn>
                <a:cxn ang="0">
                  <a:pos x="21" y="315"/>
                </a:cxn>
                <a:cxn ang="0">
                  <a:pos x="17" y="301"/>
                </a:cxn>
                <a:cxn ang="0">
                  <a:pos x="14" y="285"/>
                </a:cxn>
                <a:cxn ang="0">
                  <a:pos x="10" y="268"/>
                </a:cxn>
                <a:cxn ang="0">
                  <a:pos x="6" y="250"/>
                </a:cxn>
                <a:cxn ang="0">
                  <a:pos x="4" y="230"/>
                </a:cxn>
                <a:cxn ang="0">
                  <a:pos x="2" y="210"/>
                </a:cxn>
                <a:cxn ang="0">
                  <a:pos x="0" y="190"/>
                </a:cxn>
                <a:cxn ang="0">
                  <a:pos x="0" y="169"/>
                </a:cxn>
                <a:cxn ang="0">
                  <a:pos x="0" y="149"/>
                </a:cxn>
                <a:cxn ang="0">
                  <a:pos x="0" y="129"/>
                </a:cxn>
                <a:cxn ang="0">
                  <a:pos x="2" y="109"/>
                </a:cxn>
                <a:cxn ang="0">
                  <a:pos x="5" y="90"/>
                </a:cxn>
                <a:cxn ang="0">
                  <a:pos x="9" y="73"/>
                </a:cxn>
                <a:cxn ang="0">
                  <a:pos x="14" y="56"/>
                </a:cxn>
                <a:cxn ang="0">
                  <a:pos x="19" y="41"/>
                </a:cxn>
                <a:cxn ang="0">
                  <a:pos x="27" y="27"/>
                </a:cxn>
                <a:cxn ang="0">
                  <a:pos x="27" y="27"/>
                </a:cxn>
                <a:cxn ang="0">
                  <a:pos x="34" y="19"/>
                </a:cxn>
                <a:cxn ang="0">
                  <a:pos x="41" y="13"/>
                </a:cxn>
                <a:cxn ang="0">
                  <a:pos x="48" y="7"/>
                </a:cxn>
                <a:cxn ang="0">
                  <a:pos x="55" y="2"/>
                </a:cxn>
                <a:cxn ang="0">
                  <a:pos x="58" y="1"/>
                </a:cxn>
                <a:cxn ang="0">
                  <a:pos x="61" y="0"/>
                </a:cxn>
                <a:cxn ang="0">
                  <a:pos x="63" y="1"/>
                </a:cxn>
                <a:cxn ang="0">
                  <a:pos x="65" y="2"/>
                </a:cxn>
                <a:cxn ang="0">
                  <a:pos x="66" y="6"/>
                </a:cxn>
                <a:cxn ang="0">
                  <a:pos x="66" y="10"/>
                </a:cxn>
                <a:cxn ang="0">
                  <a:pos x="66" y="10"/>
                </a:cxn>
                <a:cxn ang="0">
                  <a:pos x="65" y="12"/>
                </a:cxn>
                <a:cxn ang="0">
                  <a:pos x="65" y="15"/>
                </a:cxn>
                <a:cxn ang="0">
                  <a:pos x="63" y="16"/>
                </a:cxn>
                <a:cxn ang="0">
                  <a:pos x="61" y="17"/>
                </a:cxn>
                <a:cxn ang="0">
                  <a:pos x="56" y="18"/>
                </a:cxn>
                <a:cxn ang="0">
                  <a:pos x="48" y="21"/>
                </a:cxn>
                <a:cxn ang="0">
                  <a:pos x="48" y="21"/>
                </a:cxn>
              </a:cxnLst>
              <a:rect l="0" t="0" r="r" b="b"/>
              <a:pathLst>
                <a:path w="66" h="315">
                  <a:moveTo>
                    <a:pt x="48" y="21"/>
                  </a:moveTo>
                  <a:lnTo>
                    <a:pt x="48" y="21"/>
                  </a:lnTo>
                  <a:lnTo>
                    <a:pt x="39" y="33"/>
                  </a:lnTo>
                  <a:lnTo>
                    <a:pt x="30" y="48"/>
                  </a:lnTo>
                  <a:lnTo>
                    <a:pt x="24" y="63"/>
                  </a:lnTo>
                  <a:lnTo>
                    <a:pt x="18" y="80"/>
                  </a:lnTo>
                  <a:lnTo>
                    <a:pt x="14" y="98"/>
                  </a:lnTo>
                  <a:lnTo>
                    <a:pt x="11" y="116"/>
                  </a:lnTo>
                  <a:lnTo>
                    <a:pt x="10" y="135"/>
                  </a:lnTo>
                  <a:lnTo>
                    <a:pt x="9" y="154"/>
                  </a:lnTo>
                  <a:lnTo>
                    <a:pt x="9" y="174"/>
                  </a:lnTo>
                  <a:lnTo>
                    <a:pt x="10" y="194"/>
                  </a:lnTo>
                  <a:lnTo>
                    <a:pt x="13" y="235"/>
                  </a:lnTo>
                  <a:lnTo>
                    <a:pt x="21" y="315"/>
                  </a:lnTo>
                  <a:lnTo>
                    <a:pt x="21" y="315"/>
                  </a:lnTo>
                  <a:lnTo>
                    <a:pt x="17" y="301"/>
                  </a:lnTo>
                  <a:lnTo>
                    <a:pt x="14" y="285"/>
                  </a:lnTo>
                  <a:lnTo>
                    <a:pt x="10" y="268"/>
                  </a:lnTo>
                  <a:lnTo>
                    <a:pt x="6" y="250"/>
                  </a:lnTo>
                  <a:lnTo>
                    <a:pt x="4" y="230"/>
                  </a:lnTo>
                  <a:lnTo>
                    <a:pt x="2" y="210"/>
                  </a:lnTo>
                  <a:lnTo>
                    <a:pt x="0" y="190"/>
                  </a:lnTo>
                  <a:lnTo>
                    <a:pt x="0" y="169"/>
                  </a:lnTo>
                  <a:lnTo>
                    <a:pt x="0" y="149"/>
                  </a:lnTo>
                  <a:lnTo>
                    <a:pt x="0" y="129"/>
                  </a:lnTo>
                  <a:lnTo>
                    <a:pt x="2" y="109"/>
                  </a:lnTo>
                  <a:lnTo>
                    <a:pt x="5" y="90"/>
                  </a:lnTo>
                  <a:lnTo>
                    <a:pt x="9" y="73"/>
                  </a:lnTo>
                  <a:lnTo>
                    <a:pt x="14" y="56"/>
                  </a:lnTo>
                  <a:lnTo>
                    <a:pt x="19" y="41"/>
                  </a:lnTo>
                  <a:lnTo>
                    <a:pt x="27" y="27"/>
                  </a:lnTo>
                  <a:lnTo>
                    <a:pt x="27" y="27"/>
                  </a:lnTo>
                  <a:lnTo>
                    <a:pt x="34" y="19"/>
                  </a:lnTo>
                  <a:lnTo>
                    <a:pt x="41" y="13"/>
                  </a:lnTo>
                  <a:lnTo>
                    <a:pt x="48" y="7"/>
                  </a:lnTo>
                  <a:lnTo>
                    <a:pt x="55" y="2"/>
                  </a:lnTo>
                  <a:lnTo>
                    <a:pt x="58" y="1"/>
                  </a:lnTo>
                  <a:lnTo>
                    <a:pt x="61" y="0"/>
                  </a:lnTo>
                  <a:lnTo>
                    <a:pt x="63" y="1"/>
                  </a:lnTo>
                  <a:lnTo>
                    <a:pt x="65" y="2"/>
                  </a:lnTo>
                  <a:lnTo>
                    <a:pt x="66" y="6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5" y="12"/>
                  </a:lnTo>
                  <a:lnTo>
                    <a:pt x="65" y="15"/>
                  </a:lnTo>
                  <a:lnTo>
                    <a:pt x="63" y="16"/>
                  </a:lnTo>
                  <a:lnTo>
                    <a:pt x="61" y="17"/>
                  </a:lnTo>
                  <a:lnTo>
                    <a:pt x="56" y="18"/>
                  </a:lnTo>
                  <a:lnTo>
                    <a:pt x="48" y="21"/>
                  </a:lnTo>
                  <a:lnTo>
                    <a:pt x="48" y="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52B1ECB4-0FB6-49E7-A0BE-129FD48EF2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3926" y="1322388"/>
              <a:ext cx="74613" cy="80963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66" y="9"/>
                </a:cxn>
                <a:cxn ang="0">
                  <a:pos x="90" y="23"/>
                </a:cxn>
                <a:cxn ang="0">
                  <a:pos x="111" y="42"/>
                </a:cxn>
                <a:cxn ang="0">
                  <a:pos x="127" y="64"/>
                </a:cxn>
                <a:cxn ang="0">
                  <a:pos x="129" y="73"/>
                </a:cxn>
                <a:cxn ang="0">
                  <a:pos x="137" y="98"/>
                </a:cxn>
                <a:cxn ang="0">
                  <a:pos x="141" y="114"/>
                </a:cxn>
                <a:cxn ang="0">
                  <a:pos x="138" y="130"/>
                </a:cxn>
                <a:cxn ang="0">
                  <a:pos x="135" y="135"/>
                </a:cxn>
                <a:cxn ang="0">
                  <a:pos x="124" y="144"/>
                </a:cxn>
                <a:cxn ang="0">
                  <a:pos x="109" y="150"/>
                </a:cxn>
                <a:cxn ang="0">
                  <a:pos x="95" y="153"/>
                </a:cxn>
                <a:cxn ang="0">
                  <a:pos x="91" y="153"/>
                </a:cxn>
                <a:cxn ang="0">
                  <a:pos x="78" y="149"/>
                </a:cxn>
                <a:cxn ang="0">
                  <a:pos x="48" y="130"/>
                </a:cxn>
                <a:cxn ang="0">
                  <a:pos x="35" y="118"/>
                </a:cxn>
                <a:cxn ang="0">
                  <a:pos x="24" y="104"/>
                </a:cxn>
                <a:cxn ang="0">
                  <a:pos x="10" y="75"/>
                </a:cxn>
                <a:cxn ang="0">
                  <a:pos x="7" y="60"/>
                </a:cxn>
                <a:cxn ang="0">
                  <a:pos x="3" y="48"/>
                </a:cxn>
                <a:cxn ang="0">
                  <a:pos x="0" y="41"/>
                </a:cxn>
                <a:cxn ang="0">
                  <a:pos x="0" y="37"/>
                </a:cxn>
                <a:cxn ang="0">
                  <a:pos x="5" y="20"/>
                </a:cxn>
                <a:cxn ang="0">
                  <a:pos x="18" y="2"/>
                </a:cxn>
                <a:cxn ang="0">
                  <a:pos x="23" y="3"/>
                </a:cxn>
                <a:cxn ang="0">
                  <a:pos x="32" y="0"/>
                </a:cxn>
                <a:cxn ang="0">
                  <a:pos x="38" y="0"/>
                </a:cxn>
                <a:cxn ang="0">
                  <a:pos x="24" y="24"/>
                </a:cxn>
                <a:cxn ang="0">
                  <a:pos x="21" y="39"/>
                </a:cxn>
                <a:cxn ang="0">
                  <a:pos x="23" y="57"/>
                </a:cxn>
                <a:cxn ang="0">
                  <a:pos x="30" y="76"/>
                </a:cxn>
                <a:cxn ang="0">
                  <a:pos x="40" y="94"/>
                </a:cxn>
                <a:cxn ang="0">
                  <a:pos x="53" y="110"/>
                </a:cxn>
                <a:cxn ang="0">
                  <a:pos x="68" y="123"/>
                </a:cxn>
                <a:cxn ang="0">
                  <a:pos x="85" y="131"/>
                </a:cxn>
                <a:cxn ang="0">
                  <a:pos x="103" y="132"/>
                </a:cxn>
                <a:cxn ang="0">
                  <a:pos x="90" y="98"/>
                </a:cxn>
                <a:cxn ang="0">
                  <a:pos x="74" y="65"/>
                </a:cxn>
                <a:cxn ang="0">
                  <a:pos x="58" y="45"/>
                </a:cxn>
                <a:cxn ang="0">
                  <a:pos x="46" y="34"/>
                </a:cxn>
                <a:cxn ang="0">
                  <a:pos x="32" y="26"/>
                </a:cxn>
                <a:cxn ang="0">
                  <a:pos x="24" y="24"/>
                </a:cxn>
                <a:cxn ang="0">
                  <a:pos x="113" y="118"/>
                </a:cxn>
                <a:cxn ang="0">
                  <a:pos x="114" y="104"/>
                </a:cxn>
                <a:cxn ang="0">
                  <a:pos x="112" y="89"/>
                </a:cxn>
                <a:cxn ang="0">
                  <a:pos x="100" y="61"/>
                </a:cxn>
                <a:cxn ang="0">
                  <a:pos x="82" y="39"/>
                </a:cxn>
                <a:cxn ang="0">
                  <a:pos x="70" y="31"/>
                </a:cxn>
                <a:cxn ang="0">
                  <a:pos x="59" y="27"/>
                </a:cxn>
                <a:cxn ang="0">
                  <a:pos x="67" y="37"/>
                </a:cxn>
                <a:cxn ang="0">
                  <a:pos x="82" y="57"/>
                </a:cxn>
                <a:cxn ang="0">
                  <a:pos x="101" y="93"/>
                </a:cxn>
                <a:cxn ang="0">
                  <a:pos x="113" y="118"/>
                </a:cxn>
              </a:cxnLst>
              <a:rect l="0" t="0" r="r" b="b"/>
              <a:pathLst>
                <a:path w="141" h="153">
                  <a:moveTo>
                    <a:pt x="38" y="0"/>
                  </a:moveTo>
                  <a:lnTo>
                    <a:pt x="38" y="0"/>
                  </a:lnTo>
                  <a:lnTo>
                    <a:pt x="52" y="3"/>
                  </a:lnTo>
                  <a:lnTo>
                    <a:pt x="66" y="9"/>
                  </a:lnTo>
                  <a:lnTo>
                    <a:pt x="78" y="15"/>
                  </a:lnTo>
                  <a:lnTo>
                    <a:pt x="90" y="23"/>
                  </a:lnTo>
                  <a:lnTo>
                    <a:pt x="101" y="32"/>
                  </a:lnTo>
                  <a:lnTo>
                    <a:pt x="111" y="42"/>
                  </a:lnTo>
                  <a:lnTo>
                    <a:pt x="120" y="53"/>
                  </a:lnTo>
                  <a:lnTo>
                    <a:pt x="127" y="64"/>
                  </a:lnTo>
                  <a:lnTo>
                    <a:pt x="127" y="64"/>
                  </a:lnTo>
                  <a:lnTo>
                    <a:pt x="129" y="73"/>
                  </a:lnTo>
                  <a:lnTo>
                    <a:pt x="131" y="82"/>
                  </a:lnTo>
                  <a:lnTo>
                    <a:pt x="137" y="98"/>
                  </a:lnTo>
                  <a:lnTo>
                    <a:pt x="140" y="105"/>
                  </a:lnTo>
                  <a:lnTo>
                    <a:pt x="141" y="114"/>
                  </a:lnTo>
                  <a:lnTo>
                    <a:pt x="141" y="121"/>
                  </a:lnTo>
                  <a:lnTo>
                    <a:pt x="138" y="130"/>
                  </a:lnTo>
                  <a:lnTo>
                    <a:pt x="138" y="130"/>
                  </a:lnTo>
                  <a:lnTo>
                    <a:pt x="135" y="135"/>
                  </a:lnTo>
                  <a:lnTo>
                    <a:pt x="130" y="140"/>
                  </a:lnTo>
                  <a:lnTo>
                    <a:pt x="124" y="144"/>
                  </a:lnTo>
                  <a:lnTo>
                    <a:pt x="116" y="148"/>
                  </a:lnTo>
                  <a:lnTo>
                    <a:pt x="109" y="150"/>
                  </a:lnTo>
                  <a:lnTo>
                    <a:pt x="101" y="152"/>
                  </a:lnTo>
                  <a:lnTo>
                    <a:pt x="95" y="153"/>
                  </a:lnTo>
                  <a:lnTo>
                    <a:pt x="91" y="153"/>
                  </a:lnTo>
                  <a:lnTo>
                    <a:pt x="91" y="153"/>
                  </a:lnTo>
                  <a:lnTo>
                    <a:pt x="84" y="152"/>
                  </a:lnTo>
                  <a:lnTo>
                    <a:pt x="78" y="149"/>
                  </a:lnTo>
                  <a:lnTo>
                    <a:pt x="63" y="140"/>
                  </a:lnTo>
                  <a:lnTo>
                    <a:pt x="48" y="130"/>
                  </a:lnTo>
                  <a:lnTo>
                    <a:pt x="42" y="123"/>
                  </a:lnTo>
                  <a:lnTo>
                    <a:pt x="35" y="118"/>
                  </a:lnTo>
                  <a:lnTo>
                    <a:pt x="35" y="118"/>
                  </a:lnTo>
                  <a:lnTo>
                    <a:pt x="24" y="104"/>
                  </a:lnTo>
                  <a:lnTo>
                    <a:pt x="17" y="90"/>
                  </a:lnTo>
                  <a:lnTo>
                    <a:pt x="10" y="75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5" y="55"/>
                  </a:lnTo>
                  <a:lnTo>
                    <a:pt x="3" y="48"/>
                  </a:lnTo>
                  <a:lnTo>
                    <a:pt x="1" y="44"/>
                  </a:lnTo>
                  <a:lnTo>
                    <a:pt x="0" y="41"/>
                  </a:lnTo>
                  <a:lnTo>
                    <a:pt x="0" y="41"/>
                  </a:lnTo>
                  <a:lnTo>
                    <a:pt x="0" y="37"/>
                  </a:lnTo>
                  <a:lnTo>
                    <a:pt x="1" y="31"/>
                  </a:lnTo>
                  <a:lnTo>
                    <a:pt x="5" y="20"/>
                  </a:lnTo>
                  <a:lnTo>
                    <a:pt x="12" y="11"/>
                  </a:lnTo>
                  <a:lnTo>
                    <a:pt x="18" y="2"/>
                  </a:lnTo>
                  <a:lnTo>
                    <a:pt x="18" y="2"/>
                  </a:lnTo>
                  <a:lnTo>
                    <a:pt x="23" y="3"/>
                  </a:lnTo>
                  <a:lnTo>
                    <a:pt x="28" y="2"/>
                  </a:lnTo>
                  <a:lnTo>
                    <a:pt x="32" y="0"/>
                  </a:lnTo>
                  <a:lnTo>
                    <a:pt x="38" y="0"/>
                  </a:lnTo>
                  <a:lnTo>
                    <a:pt x="38" y="0"/>
                  </a:lnTo>
                  <a:close/>
                  <a:moveTo>
                    <a:pt x="24" y="24"/>
                  </a:moveTo>
                  <a:lnTo>
                    <a:pt x="24" y="24"/>
                  </a:lnTo>
                  <a:lnTo>
                    <a:pt x="22" y="31"/>
                  </a:lnTo>
                  <a:lnTo>
                    <a:pt x="21" y="39"/>
                  </a:lnTo>
                  <a:lnTo>
                    <a:pt x="22" y="47"/>
                  </a:lnTo>
                  <a:lnTo>
                    <a:pt x="23" y="57"/>
                  </a:lnTo>
                  <a:lnTo>
                    <a:pt x="27" y="67"/>
                  </a:lnTo>
                  <a:lnTo>
                    <a:pt x="30" y="76"/>
                  </a:lnTo>
                  <a:lnTo>
                    <a:pt x="35" y="85"/>
                  </a:lnTo>
                  <a:lnTo>
                    <a:pt x="40" y="94"/>
                  </a:lnTo>
                  <a:lnTo>
                    <a:pt x="46" y="103"/>
                  </a:lnTo>
                  <a:lnTo>
                    <a:pt x="53" y="110"/>
                  </a:lnTo>
                  <a:lnTo>
                    <a:pt x="61" y="117"/>
                  </a:lnTo>
                  <a:lnTo>
                    <a:pt x="68" y="123"/>
                  </a:lnTo>
                  <a:lnTo>
                    <a:pt x="77" y="128"/>
                  </a:lnTo>
                  <a:lnTo>
                    <a:pt x="85" y="131"/>
                  </a:lnTo>
                  <a:lnTo>
                    <a:pt x="94" y="132"/>
                  </a:lnTo>
                  <a:lnTo>
                    <a:pt x="103" y="132"/>
                  </a:lnTo>
                  <a:lnTo>
                    <a:pt x="103" y="132"/>
                  </a:lnTo>
                  <a:lnTo>
                    <a:pt x="90" y="98"/>
                  </a:lnTo>
                  <a:lnTo>
                    <a:pt x="82" y="82"/>
                  </a:lnTo>
                  <a:lnTo>
                    <a:pt x="74" y="65"/>
                  </a:lnTo>
                  <a:lnTo>
                    <a:pt x="63" y="52"/>
                  </a:lnTo>
                  <a:lnTo>
                    <a:pt x="58" y="45"/>
                  </a:lnTo>
                  <a:lnTo>
                    <a:pt x="52" y="40"/>
                  </a:lnTo>
                  <a:lnTo>
                    <a:pt x="46" y="34"/>
                  </a:lnTo>
                  <a:lnTo>
                    <a:pt x="39" y="30"/>
                  </a:lnTo>
                  <a:lnTo>
                    <a:pt x="32" y="26"/>
                  </a:lnTo>
                  <a:lnTo>
                    <a:pt x="24" y="24"/>
                  </a:lnTo>
                  <a:lnTo>
                    <a:pt x="24" y="24"/>
                  </a:lnTo>
                  <a:close/>
                  <a:moveTo>
                    <a:pt x="113" y="118"/>
                  </a:moveTo>
                  <a:lnTo>
                    <a:pt x="113" y="118"/>
                  </a:lnTo>
                  <a:lnTo>
                    <a:pt x="114" y="110"/>
                  </a:lnTo>
                  <a:lnTo>
                    <a:pt x="114" y="104"/>
                  </a:lnTo>
                  <a:lnTo>
                    <a:pt x="113" y="96"/>
                  </a:lnTo>
                  <a:lnTo>
                    <a:pt x="112" y="89"/>
                  </a:lnTo>
                  <a:lnTo>
                    <a:pt x="108" y="75"/>
                  </a:lnTo>
                  <a:lnTo>
                    <a:pt x="100" y="61"/>
                  </a:lnTo>
                  <a:lnTo>
                    <a:pt x="92" y="49"/>
                  </a:lnTo>
                  <a:lnTo>
                    <a:pt x="82" y="39"/>
                  </a:lnTo>
                  <a:lnTo>
                    <a:pt x="76" y="34"/>
                  </a:lnTo>
                  <a:lnTo>
                    <a:pt x="70" y="31"/>
                  </a:lnTo>
                  <a:lnTo>
                    <a:pt x="64" y="29"/>
                  </a:lnTo>
                  <a:lnTo>
                    <a:pt x="59" y="27"/>
                  </a:lnTo>
                  <a:lnTo>
                    <a:pt x="59" y="27"/>
                  </a:lnTo>
                  <a:lnTo>
                    <a:pt x="67" y="37"/>
                  </a:lnTo>
                  <a:lnTo>
                    <a:pt x="75" y="46"/>
                  </a:lnTo>
                  <a:lnTo>
                    <a:pt x="82" y="57"/>
                  </a:lnTo>
                  <a:lnTo>
                    <a:pt x="90" y="69"/>
                  </a:lnTo>
                  <a:lnTo>
                    <a:pt x="101" y="93"/>
                  </a:lnTo>
                  <a:lnTo>
                    <a:pt x="113" y="118"/>
                  </a:lnTo>
                  <a:lnTo>
                    <a:pt x="113" y="11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A333EF0D-A6A8-49C7-B910-9963B90B2F11}"/>
                </a:ext>
              </a:extLst>
            </p:cNvPr>
            <p:cNvSpPr/>
            <p:nvPr/>
          </p:nvSpPr>
          <p:spPr bwMode="auto">
            <a:xfrm>
              <a:off x="4330701" y="1335088"/>
              <a:ext cx="12700" cy="82550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19" y="0"/>
                </a:cxn>
                <a:cxn ang="0">
                  <a:pos x="21" y="2"/>
                </a:cxn>
                <a:cxn ang="0">
                  <a:pos x="21" y="2"/>
                </a:cxn>
                <a:cxn ang="0">
                  <a:pos x="18" y="20"/>
                </a:cxn>
                <a:cxn ang="0">
                  <a:pos x="14" y="39"/>
                </a:cxn>
                <a:cxn ang="0">
                  <a:pos x="11" y="58"/>
                </a:cxn>
                <a:cxn ang="0">
                  <a:pos x="10" y="69"/>
                </a:cxn>
                <a:cxn ang="0">
                  <a:pos x="10" y="80"/>
                </a:cxn>
                <a:cxn ang="0">
                  <a:pos x="10" y="80"/>
                </a:cxn>
                <a:cxn ang="0">
                  <a:pos x="10" y="89"/>
                </a:cxn>
                <a:cxn ang="0">
                  <a:pos x="11" y="100"/>
                </a:cxn>
                <a:cxn ang="0">
                  <a:pos x="15" y="118"/>
                </a:cxn>
                <a:cxn ang="0">
                  <a:pos x="19" y="137"/>
                </a:cxn>
                <a:cxn ang="0">
                  <a:pos x="22" y="156"/>
                </a:cxn>
                <a:cxn ang="0">
                  <a:pos x="22" y="156"/>
                </a:cxn>
                <a:cxn ang="0">
                  <a:pos x="18" y="151"/>
                </a:cxn>
                <a:cxn ang="0">
                  <a:pos x="12" y="143"/>
                </a:cxn>
                <a:cxn ang="0">
                  <a:pos x="9" y="136"/>
                </a:cxn>
                <a:cxn ang="0">
                  <a:pos x="6" y="126"/>
                </a:cxn>
                <a:cxn ang="0">
                  <a:pos x="4" y="116"/>
                </a:cxn>
                <a:cxn ang="0">
                  <a:pos x="2" y="106"/>
                </a:cxn>
                <a:cxn ang="0">
                  <a:pos x="0" y="95"/>
                </a:cxn>
                <a:cxn ang="0">
                  <a:pos x="0" y="83"/>
                </a:cxn>
                <a:cxn ang="0">
                  <a:pos x="0" y="61"/>
                </a:cxn>
                <a:cxn ang="0">
                  <a:pos x="4" y="38"/>
                </a:cxn>
                <a:cxn ang="0">
                  <a:pos x="6" y="27"/>
                </a:cxn>
                <a:cxn ang="0">
                  <a:pos x="9" y="18"/>
                </a:cxn>
                <a:cxn ang="0">
                  <a:pos x="12" y="8"/>
                </a:cxn>
                <a:cxn ang="0">
                  <a:pos x="17" y="0"/>
                </a:cxn>
                <a:cxn ang="0">
                  <a:pos x="17" y="0"/>
                </a:cxn>
              </a:cxnLst>
              <a:rect l="0" t="0" r="r" b="b"/>
              <a:pathLst>
                <a:path w="22" h="156">
                  <a:moveTo>
                    <a:pt x="17" y="0"/>
                  </a:moveTo>
                  <a:lnTo>
                    <a:pt x="17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18" y="20"/>
                  </a:lnTo>
                  <a:lnTo>
                    <a:pt x="14" y="39"/>
                  </a:lnTo>
                  <a:lnTo>
                    <a:pt x="11" y="58"/>
                  </a:lnTo>
                  <a:lnTo>
                    <a:pt x="10" y="69"/>
                  </a:lnTo>
                  <a:lnTo>
                    <a:pt x="10" y="80"/>
                  </a:lnTo>
                  <a:lnTo>
                    <a:pt x="10" y="80"/>
                  </a:lnTo>
                  <a:lnTo>
                    <a:pt x="10" y="89"/>
                  </a:lnTo>
                  <a:lnTo>
                    <a:pt x="11" y="100"/>
                  </a:lnTo>
                  <a:lnTo>
                    <a:pt x="15" y="118"/>
                  </a:lnTo>
                  <a:lnTo>
                    <a:pt x="19" y="137"/>
                  </a:lnTo>
                  <a:lnTo>
                    <a:pt x="22" y="156"/>
                  </a:lnTo>
                  <a:lnTo>
                    <a:pt x="22" y="156"/>
                  </a:lnTo>
                  <a:lnTo>
                    <a:pt x="18" y="151"/>
                  </a:lnTo>
                  <a:lnTo>
                    <a:pt x="12" y="143"/>
                  </a:lnTo>
                  <a:lnTo>
                    <a:pt x="9" y="136"/>
                  </a:lnTo>
                  <a:lnTo>
                    <a:pt x="6" y="126"/>
                  </a:lnTo>
                  <a:lnTo>
                    <a:pt x="4" y="116"/>
                  </a:lnTo>
                  <a:lnTo>
                    <a:pt x="2" y="106"/>
                  </a:lnTo>
                  <a:lnTo>
                    <a:pt x="0" y="95"/>
                  </a:lnTo>
                  <a:lnTo>
                    <a:pt x="0" y="83"/>
                  </a:lnTo>
                  <a:lnTo>
                    <a:pt x="0" y="61"/>
                  </a:lnTo>
                  <a:lnTo>
                    <a:pt x="4" y="38"/>
                  </a:lnTo>
                  <a:lnTo>
                    <a:pt x="6" y="27"/>
                  </a:lnTo>
                  <a:lnTo>
                    <a:pt x="9" y="18"/>
                  </a:lnTo>
                  <a:lnTo>
                    <a:pt x="12" y="8"/>
                  </a:lnTo>
                  <a:lnTo>
                    <a:pt x="17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D3C88A9C-6A6D-4ED4-A701-3A65B4BEFC9B}"/>
                </a:ext>
              </a:extLst>
            </p:cNvPr>
            <p:cNvSpPr/>
            <p:nvPr/>
          </p:nvSpPr>
          <p:spPr bwMode="auto">
            <a:xfrm>
              <a:off x="4351338" y="1377950"/>
              <a:ext cx="6350" cy="3968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5" y="2"/>
                </a:cxn>
                <a:cxn ang="0">
                  <a:pos x="5" y="2"/>
                </a:cxn>
                <a:cxn ang="0">
                  <a:pos x="9" y="18"/>
                </a:cxn>
                <a:cxn ang="0">
                  <a:pos x="11" y="38"/>
                </a:cxn>
                <a:cxn ang="0">
                  <a:pos x="13" y="75"/>
                </a:cxn>
                <a:cxn ang="0">
                  <a:pos x="13" y="75"/>
                </a:cxn>
                <a:cxn ang="0">
                  <a:pos x="9" y="69"/>
                </a:cxn>
                <a:cxn ang="0">
                  <a:pos x="5" y="60"/>
                </a:cxn>
                <a:cxn ang="0">
                  <a:pos x="2" y="51"/>
                </a:cxn>
                <a:cxn ang="0">
                  <a:pos x="1" y="42"/>
                </a:cxn>
                <a:cxn ang="0">
                  <a:pos x="0" y="31"/>
                </a:cxn>
                <a:cxn ang="0">
                  <a:pos x="0" y="2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3" h="75">
                  <a:moveTo>
                    <a:pt x="2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9" y="18"/>
                  </a:lnTo>
                  <a:lnTo>
                    <a:pt x="11" y="38"/>
                  </a:lnTo>
                  <a:lnTo>
                    <a:pt x="13" y="75"/>
                  </a:lnTo>
                  <a:lnTo>
                    <a:pt x="13" y="75"/>
                  </a:lnTo>
                  <a:lnTo>
                    <a:pt x="9" y="69"/>
                  </a:lnTo>
                  <a:lnTo>
                    <a:pt x="5" y="60"/>
                  </a:lnTo>
                  <a:lnTo>
                    <a:pt x="2" y="51"/>
                  </a:lnTo>
                  <a:lnTo>
                    <a:pt x="1" y="42"/>
                  </a:lnTo>
                  <a:lnTo>
                    <a:pt x="0" y="31"/>
                  </a:lnTo>
                  <a:lnTo>
                    <a:pt x="0" y="2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667523E7-E5F0-4329-AC58-830DD6C6F68B}"/>
                </a:ext>
              </a:extLst>
            </p:cNvPr>
            <p:cNvSpPr/>
            <p:nvPr/>
          </p:nvSpPr>
          <p:spPr bwMode="auto">
            <a:xfrm>
              <a:off x="4402138" y="1581150"/>
              <a:ext cx="79375" cy="682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5" y="3"/>
                </a:cxn>
                <a:cxn ang="0">
                  <a:pos x="7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31" y="30"/>
                </a:cxn>
                <a:cxn ang="0">
                  <a:pos x="56" y="56"/>
                </a:cxn>
                <a:cxn ang="0">
                  <a:pos x="68" y="68"/>
                </a:cxn>
                <a:cxn ang="0">
                  <a:pos x="81" y="80"/>
                </a:cxn>
                <a:cxn ang="0">
                  <a:pos x="95" y="91"/>
                </a:cxn>
                <a:cxn ang="0">
                  <a:pos x="110" y="101"/>
                </a:cxn>
                <a:cxn ang="0">
                  <a:pos x="110" y="101"/>
                </a:cxn>
                <a:cxn ang="0">
                  <a:pos x="119" y="108"/>
                </a:cxn>
                <a:cxn ang="0">
                  <a:pos x="130" y="113"/>
                </a:cxn>
                <a:cxn ang="0">
                  <a:pos x="141" y="119"/>
                </a:cxn>
                <a:cxn ang="0">
                  <a:pos x="145" y="124"/>
                </a:cxn>
                <a:cxn ang="0">
                  <a:pos x="148" y="128"/>
                </a:cxn>
                <a:cxn ang="0">
                  <a:pos x="148" y="128"/>
                </a:cxn>
                <a:cxn ang="0">
                  <a:pos x="140" y="126"/>
                </a:cxn>
                <a:cxn ang="0">
                  <a:pos x="130" y="123"/>
                </a:cxn>
                <a:cxn ang="0">
                  <a:pos x="121" y="118"/>
                </a:cxn>
                <a:cxn ang="0">
                  <a:pos x="114" y="114"/>
                </a:cxn>
                <a:cxn ang="0">
                  <a:pos x="98" y="104"/>
                </a:cxn>
                <a:cxn ang="0">
                  <a:pos x="84" y="91"/>
                </a:cxn>
                <a:cxn ang="0">
                  <a:pos x="70" y="79"/>
                </a:cxn>
                <a:cxn ang="0">
                  <a:pos x="56" y="66"/>
                </a:cxn>
                <a:cxn ang="0">
                  <a:pos x="43" y="53"/>
                </a:cxn>
                <a:cxn ang="0">
                  <a:pos x="29" y="41"/>
                </a:cxn>
                <a:cxn ang="0">
                  <a:pos x="29" y="41"/>
                </a:cxn>
                <a:cxn ang="0">
                  <a:pos x="26" y="35"/>
                </a:cxn>
                <a:cxn ang="0">
                  <a:pos x="23" y="30"/>
                </a:cxn>
                <a:cxn ang="0">
                  <a:pos x="15" y="21"/>
                </a:cxn>
                <a:cxn ang="0">
                  <a:pos x="7" y="11"/>
                </a:cxn>
                <a:cxn ang="0">
                  <a:pos x="4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8" h="128">
                  <a:moveTo>
                    <a:pt x="0" y="0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5" y="3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31" y="30"/>
                  </a:lnTo>
                  <a:lnTo>
                    <a:pt x="56" y="56"/>
                  </a:lnTo>
                  <a:lnTo>
                    <a:pt x="68" y="68"/>
                  </a:lnTo>
                  <a:lnTo>
                    <a:pt x="81" y="80"/>
                  </a:lnTo>
                  <a:lnTo>
                    <a:pt x="95" y="91"/>
                  </a:lnTo>
                  <a:lnTo>
                    <a:pt x="110" y="101"/>
                  </a:lnTo>
                  <a:lnTo>
                    <a:pt x="110" y="101"/>
                  </a:lnTo>
                  <a:lnTo>
                    <a:pt x="119" y="108"/>
                  </a:lnTo>
                  <a:lnTo>
                    <a:pt x="130" y="113"/>
                  </a:lnTo>
                  <a:lnTo>
                    <a:pt x="141" y="119"/>
                  </a:lnTo>
                  <a:lnTo>
                    <a:pt x="145" y="124"/>
                  </a:lnTo>
                  <a:lnTo>
                    <a:pt x="148" y="128"/>
                  </a:lnTo>
                  <a:lnTo>
                    <a:pt x="148" y="128"/>
                  </a:lnTo>
                  <a:lnTo>
                    <a:pt x="140" y="126"/>
                  </a:lnTo>
                  <a:lnTo>
                    <a:pt x="130" y="123"/>
                  </a:lnTo>
                  <a:lnTo>
                    <a:pt x="121" y="118"/>
                  </a:lnTo>
                  <a:lnTo>
                    <a:pt x="114" y="114"/>
                  </a:lnTo>
                  <a:lnTo>
                    <a:pt x="98" y="104"/>
                  </a:lnTo>
                  <a:lnTo>
                    <a:pt x="84" y="91"/>
                  </a:lnTo>
                  <a:lnTo>
                    <a:pt x="70" y="79"/>
                  </a:lnTo>
                  <a:lnTo>
                    <a:pt x="56" y="66"/>
                  </a:lnTo>
                  <a:lnTo>
                    <a:pt x="43" y="53"/>
                  </a:lnTo>
                  <a:lnTo>
                    <a:pt x="29" y="41"/>
                  </a:lnTo>
                  <a:lnTo>
                    <a:pt x="29" y="41"/>
                  </a:lnTo>
                  <a:lnTo>
                    <a:pt x="26" y="35"/>
                  </a:lnTo>
                  <a:lnTo>
                    <a:pt x="23" y="30"/>
                  </a:lnTo>
                  <a:lnTo>
                    <a:pt x="15" y="21"/>
                  </a:lnTo>
                  <a:lnTo>
                    <a:pt x="7" y="11"/>
                  </a:lnTo>
                  <a:lnTo>
                    <a:pt x="4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3" name="Freeform 107">
              <a:extLst>
                <a:ext uri="{FF2B5EF4-FFF2-40B4-BE49-F238E27FC236}">
                  <a16:creationId xmlns:a16="http://schemas.microsoft.com/office/drawing/2014/main" id="{F4AC98A7-D8BE-48ED-BF3D-21DB336DFA60}"/>
                </a:ext>
              </a:extLst>
            </p:cNvPr>
            <p:cNvSpPr/>
            <p:nvPr/>
          </p:nvSpPr>
          <p:spPr bwMode="auto">
            <a:xfrm>
              <a:off x="4522788" y="1671638"/>
              <a:ext cx="219075" cy="5873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1" y="1"/>
                </a:cxn>
                <a:cxn ang="0">
                  <a:pos x="2" y="1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77" y="35"/>
                </a:cxn>
                <a:cxn ang="0">
                  <a:pos x="115" y="51"/>
                </a:cxn>
                <a:cxn ang="0">
                  <a:pos x="154" y="67"/>
                </a:cxn>
                <a:cxn ang="0">
                  <a:pos x="175" y="73"/>
                </a:cxn>
                <a:cxn ang="0">
                  <a:pos x="195" y="80"/>
                </a:cxn>
                <a:cxn ang="0">
                  <a:pos x="217" y="86"/>
                </a:cxn>
                <a:cxn ang="0">
                  <a:pos x="239" y="92"/>
                </a:cxn>
                <a:cxn ang="0">
                  <a:pos x="262" y="96"/>
                </a:cxn>
                <a:cxn ang="0">
                  <a:pos x="284" y="99"/>
                </a:cxn>
                <a:cxn ang="0">
                  <a:pos x="309" y="101"/>
                </a:cxn>
                <a:cxn ang="0">
                  <a:pos x="333" y="103"/>
                </a:cxn>
                <a:cxn ang="0">
                  <a:pos x="333" y="103"/>
                </a:cxn>
                <a:cxn ang="0">
                  <a:pos x="344" y="103"/>
                </a:cxn>
                <a:cxn ang="0">
                  <a:pos x="354" y="102"/>
                </a:cxn>
                <a:cxn ang="0">
                  <a:pos x="375" y="101"/>
                </a:cxn>
                <a:cxn ang="0">
                  <a:pos x="386" y="101"/>
                </a:cxn>
                <a:cxn ang="0">
                  <a:pos x="395" y="102"/>
                </a:cxn>
                <a:cxn ang="0">
                  <a:pos x="405" y="106"/>
                </a:cxn>
                <a:cxn ang="0">
                  <a:pos x="414" y="110"/>
                </a:cxn>
                <a:cxn ang="0">
                  <a:pos x="414" y="110"/>
                </a:cxn>
                <a:cxn ang="0">
                  <a:pos x="384" y="112"/>
                </a:cxn>
                <a:cxn ang="0">
                  <a:pos x="355" y="113"/>
                </a:cxn>
                <a:cxn ang="0">
                  <a:pos x="327" y="112"/>
                </a:cxn>
                <a:cxn ang="0">
                  <a:pos x="298" y="110"/>
                </a:cxn>
                <a:cxn ang="0">
                  <a:pos x="270" y="106"/>
                </a:cxn>
                <a:cxn ang="0">
                  <a:pos x="242" y="100"/>
                </a:cxn>
                <a:cxn ang="0">
                  <a:pos x="216" y="94"/>
                </a:cxn>
                <a:cxn ang="0">
                  <a:pos x="189" y="86"/>
                </a:cxn>
                <a:cxn ang="0">
                  <a:pos x="163" y="79"/>
                </a:cxn>
                <a:cxn ang="0">
                  <a:pos x="137" y="69"/>
                </a:cxn>
                <a:cxn ang="0">
                  <a:pos x="113" y="60"/>
                </a:cxn>
                <a:cxn ang="0">
                  <a:pos x="88" y="49"/>
                </a:cxn>
                <a:cxn ang="0">
                  <a:pos x="65" y="37"/>
                </a:cxn>
                <a:cxn ang="0">
                  <a:pos x="42" y="25"/>
                </a:cxn>
                <a:cxn ang="0">
                  <a:pos x="21" y="1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12" h="113">
                  <a:moveTo>
                    <a:pt x="0" y="2"/>
                  </a:moveTo>
                  <a:lnTo>
                    <a:pt x="0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5" y="0"/>
                  </a:lnTo>
                  <a:lnTo>
                    <a:pt x="5" y="0"/>
                  </a:lnTo>
                  <a:lnTo>
                    <a:pt x="77" y="35"/>
                  </a:lnTo>
                  <a:lnTo>
                    <a:pt x="115" y="51"/>
                  </a:lnTo>
                  <a:lnTo>
                    <a:pt x="154" y="67"/>
                  </a:lnTo>
                  <a:lnTo>
                    <a:pt x="175" y="73"/>
                  </a:lnTo>
                  <a:lnTo>
                    <a:pt x="195" y="80"/>
                  </a:lnTo>
                  <a:lnTo>
                    <a:pt x="217" y="86"/>
                  </a:lnTo>
                  <a:lnTo>
                    <a:pt x="239" y="92"/>
                  </a:lnTo>
                  <a:lnTo>
                    <a:pt x="262" y="96"/>
                  </a:lnTo>
                  <a:lnTo>
                    <a:pt x="284" y="99"/>
                  </a:lnTo>
                  <a:lnTo>
                    <a:pt x="309" y="101"/>
                  </a:lnTo>
                  <a:lnTo>
                    <a:pt x="333" y="103"/>
                  </a:lnTo>
                  <a:lnTo>
                    <a:pt x="333" y="103"/>
                  </a:lnTo>
                  <a:lnTo>
                    <a:pt x="344" y="103"/>
                  </a:lnTo>
                  <a:lnTo>
                    <a:pt x="354" y="102"/>
                  </a:lnTo>
                  <a:lnTo>
                    <a:pt x="375" y="101"/>
                  </a:lnTo>
                  <a:lnTo>
                    <a:pt x="386" y="101"/>
                  </a:lnTo>
                  <a:lnTo>
                    <a:pt x="395" y="102"/>
                  </a:lnTo>
                  <a:lnTo>
                    <a:pt x="405" y="106"/>
                  </a:lnTo>
                  <a:lnTo>
                    <a:pt x="414" y="110"/>
                  </a:lnTo>
                  <a:lnTo>
                    <a:pt x="414" y="110"/>
                  </a:lnTo>
                  <a:lnTo>
                    <a:pt x="384" y="112"/>
                  </a:lnTo>
                  <a:lnTo>
                    <a:pt x="355" y="113"/>
                  </a:lnTo>
                  <a:lnTo>
                    <a:pt x="327" y="112"/>
                  </a:lnTo>
                  <a:lnTo>
                    <a:pt x="298" y="110"/>
                  </a:lnTo>
                  <a:lnTo>
                    <a:pt x="270" y="106"/>
                  </a:lnTo>
                  <a:lnTo>
                    <a:pt x="242" y="100"/>
                  </a:lnTo>
                  <a:lnTo>
                    <a:pt x="216" y="94"/>
                  </a:lnTo>
                  <a:lnTo>
                    <a:pt x="189" y="86"/>
                  </a:lnTo>
                  <a:lnTo>
                    <a:pt x="163" y="79"/>
                  </a:lnTo>
                  <a:lnTo>
                    <a:pt x="137" y="69"/>
                  </a:lnTo>
                  <a:lnTo>
                    <a:pt x="113" y="60"/>
                  </a:lnTo>
                  <a:lnTo>
                    <a:pt x="88" y="49"/>
                  </a:lnTo>
                  <a:lnTo>
                    <a:pt x="65" y="37"/>
                  </a:lnTo>
                  <a:lnTo>
                    <a:pt x="42" y="25"/>
                  </a:lnTo>
                  <a:lnTo>
                    <a:pt x="21" y="1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4" name="Freeform 108">
              <a:extLst>
                <a:ext uri="{FF2B5EF4-FFF2-40B4-BE49-F238E27FC236}">
                  <a16:creationId xmlns:a16="http://schemas.microsoft.com/office/drawing/2014/main" id="{D2E1AA75-473F-44D4-8645-7E59BAF4C677}"/>
                </a:ext>
              </a:extLst>
            </p:cNvPr>
            <p:cNvSpPr/>
            <p:nvPr/>
          </p:nvSpPr>
          <p:spPr bwMode="auto">
            <a:xfrm>
              <a:off x="4573588" y="1673225"/>
              <a:ext cx="117475" cy="31750"/>
            </a:xfrm>
            <a:custGeom>
              <a:avLst/>
              <a:gdLst/>
              <a:ahLst/>
              <a:cxnLst>
                <a:cxn ang="0">
                  <a:pos x="222" y="54"/>
                </a:cxn>
                <a:cxn ang="0">
                  <a:pos x="222" y="54"/>
                </a:cxn>
                <a:cxn ang="0">
                  <a:pos x="216" y="58"/>
                </a:cxn>
                <a:cxn ang="0">
                  <a:pos x="208" y="60"/>
                </a:cxn>
                <a:cxn ang="0">
                  <a:pos x="202" y="60"/>
                </a:cxn>
                <a:cxn ang="0">
                  <a:pos x="195" y="60"/>
                </a:cxn>
                <a:cxn ang="0">
                  <a:pos x="180" y="57"/>
                </a:cxn>
                <a:cxn ang="0">
                  <a:pos x="165" y="52"/>
                </a:cxn>
                <a:cxn ang="0">
                  <a:pos x="165" y="52"/>
                </a:cxn>
                <a:cxn ang="0">
                  <a:pos x="121" y="44"/>
                </a:cxn>
                <a:cxn ang="0">
                  <a:pos x="98" y="38"/>
                </a:cxn>
                <a:cxn ang="0">
                  <a:pos x="77" y="32"/>
                </a:cxn>
                <a:cxn ang="0">
                  <a:pos x="55" y="26"/>
                </a:cxn>
                <a:cxn ang="0">
                  <a:pos x="35" y="18"/>
                </a:cxn>
                <a:cxn ang="0">
                  <a:pos x="17" y="9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9" y="1"/>
                </a:cxn>
                <a:cxn ang="0">
                  <a:pos x="18" y="3"/>
                </a:cxn>
                <a:cxn ang="0">
                  <a:pos x="35" y="9"/>
                </a:cxn>
                <a:cxn ang="0">
                  <a:pos x="52" y="18"/>
                </a:cxn>
                <a:cxn ang="0">
                  <a:pos x="61" y="21"/>
                </a:cxn>
                <a:cxn ang="0">
                  <a:pos x="69" y="24"/>
                </a:cxn>
                <a:cxn ang="0">
                  <a:pos x="69" y="24"/>
                </a:cxn>
                <a:cxn ang="0">
                  <a:pos x="96" y="32"/>
                </a:cxn>
                <a:cxn ang="0">
                  <a:pos x="127" y="39"/>
                </a:cxn>
                <a:cxn ang="0">
                  <a:pos x="160" y="46"/>
                </a:cxn>
                <a:cxn ang="0">
                  <a:pos x="177" y="48"/>
                </a:cxn>
                <a:cxn ang="0">
                  <a:pos x="193" y="49"/>
                </a:cxn>
                <a:cxn ang="0">
                  <a:pos x="193" y="49"/>
                </a:cxn>
                <a:cxn ang="0">
                  <a:pos x="201" y="49"/>
                </a:cxn>
                <a:cxn ang="0">
                  <a:pos x="208" y="49"/>
                </a:cxn>
                <a:cxn ang="0">
                  <a:pos x="212" y="49"/>
                </a:cxn>
                <a:cxn ang="0">
                  <a:pos x="216" y="50"/>
                </a:cxn>
                <a:cxn ang="0">
                  <a:pos x="219" y="51"/>
                </a:cxn>
                <a:cxn ang="0">
                  <a:pos x="222" y="54"/>
                </a:cxn>
                <a:cxn ang="0">
                  <a:pos x="222" y="54"/>
                </a:cxn>
              </a:cxnLst>
              <a:rect l="0" t="0" r="r" b="b"/>
              <a:pathLst>
                <a:path w="221" h="60">
                  <a:moveTo>
                    <a:pt x="222" y="54"/>
                  </a:moveTo>
                  <a:lnTo>
                    <a:pt x="222" y="54"/>
                  </a:lnTo>
                  <a:lnTo>
                    <a:pt x="216" y="58"/>
                  </a:lnTo>
                  <a:lnTo>
                    <a:pt x="208" y="60"/>
                  </a:lnTo>
                  <a:lnTo>
                    <a:pt x="202" y="60"/>
                  </a:lnTo>
                  <a:lnTo>
                    <a:pt x="195" y="60"/>
                  </a:lnTo>
                  <a:lnTo>
                    <a:pt x="180" y="57"/>
                  </a:lnTo>
                  <a:lnTo>
                    <a:pt x="165" y="52"/>
                  </a:lnTo>
                  <a:lnTo>
                    <a:pt x="165" y="52"/>
                  </a:lnTo>
                  <a:lnTo>
                    <a:pt x="121" y="44"/>
                  </a:lnTo>
                  <a:lnTo>
                    <a:pt x="98" y="38"/>
                  </a:lnTo>
                  <a:lnTo>
                    <a:pt x="77" y="32"/>
                  </a:lnTo>
                  <a:lnTo>
                    <a:pt x="55" y="26"/>
                  </a:lnTo>
                  <a:lnTo>
                    <a:pt x="35" y="18"/>
                  </a:lnTo>
                  <a:lnTo>
                    <a:pt x="17" y="9"/>
                  </a:lnTo>
                  <a:lnTo>
                    <a:pt x="0" y="0"/>
                  </a:lnTo>
                  <a:lnTo>
                    <a:pt x="0" y="0"/>
                  </a:lnTo>
                  <a:lnTo>
                    <a:pt x="9" y="1"/>
                  </a:lnTo>
                  <a:lnTo>
                    <a:pt x="18" y="3"/>
                  </a:lnTo>
                  <a:lnTo>
                    <a:pt x="35" y="9"/>
                  </a:lnTo>
                  <a:lnTo>
                    <a:pt x="52" y="18"/>
                  </a:lnTo>
                  <a:lnTo>
                    <a:pt x="61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96" y="32"/>
                  </a:lnTo>
                  <a:lnTo>
                    <a:pt x="127" y="39"/>
                  </a:lnTo>
                  <a:lnTo>
                    <a:pt x="160" y="46"/>
                  </a:lnTo>
                  <a:lnTo>
                    <a:pt x="177" y="48"/>
                  </a:lnTo>
                  <a:lnTo>
                    <a:pt x="193" y="49"/>
                  </a:lnTo>
                  <a:lnTo>
                    <a:pt x="193" y="49"/>
                  </a:lnTo>
                  <a:lnTo>
                    <a:pt x="201" y="49"/>
                  </a:lnTo>
                  <a:lnTo>
                    <a:pt x="208" y="49"/>
                  </a:lnTo>
                  <a:lnTo>
                    <a:pt x="212" y="49"/>
                  </a:lnTo>
                  <a:lnTo>
                    <a:pt x="216" y="50"/>
                  </a:lnTo>
                  <a:lnTo>
                    <a:pt x="219" y="51"/>
                  </a:lnTo>
                  <a:lnTo>
                    <a:pt x="222" y="54"/>
                  </a:lnTo>
                  <a:lnTo>
                    <a:pt x="222" y="54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5" name="Freeform 109">
              <a:extLst>
                <a:ext uri="{FF2B5EF4-FFF2-40B4-BE49-F238E27FC236}">
                  <a16:creationId xmlns:a16="http://schemas.microsoft.com/office/drawing/2014/main" id="{61609FE0-4F57-4FC2-9AD0-59BFF98E41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6088" y="1033463"/>
              <a:ext cx="784225" cy="747713"/>
            </a:xfrm>
            <a:custGeom>
              <a:avLst/>
              <a:gdLst/>
              <a:ahLst/>
              <a:cxnLst>
                <a:cxn ang="0">
                  <a:pos x="402" y="183"/>
                </a:cxn>
                <a:cxn ang="0">
                  <a:pos x="558" y="21"/>
                </a:cxn>
                <a:cxn ang="0">
                  <a:pos x="749" y="17"/>
                </a:cxn>
                <a:cxn ang="0">
                  <a:pos x="1125" y="200"/>
                </a:cxn>
                <a:cxn ang="0">
                  <a:pos x="1392" y="533"/>
                </a:cxn>
                <a:cxn ang="0">
                  <a:pos x="1473" y="988"/>
                </a:cxn>
                <a:cxn ang="0">
                  <a:pos x="1356" y="1217"/>
                </a:cxn>
                <a:cxn ang="0">
                  <a:pos x="1220" y="1333"/>
                </a:cxn>
                <a:cxn ang="0">
                  <a:pos x="808" y="1411"/>
                </a:cxn>
                <a:cxn ang="0">
                  <a:pos x="450" y="1301"/>
                </a:cxn>
                <a:cxn ang="0">
                  <a:pos x="205" y="1130"/>
                </a:cxn>
                <a:cxn ang="0">
                  <a:pos x="13" y="807"/>
                </a:cxn>
                <a:cxn ang="0">
                  <a:pos x="26" y="553"/>
                </a:cxn>
                <a:cxn ang="0">
                  <a:pos x="223" y="356"/>
                </a:cxn>
                <a:cxn ang="0">
                  <a:pos x="1383" y="1177"/>
                </a:cxn>
                <a:cxn ang="0">
                  <a:pos x="1444" y="1044"/>
                </a:cxn>
                <a:cxn ang="0">
                  <a:pos x="1440" y="707"/>
                </a:cxn>
                <a:cxn ang="0">
                  <a:pos x="1228" y="323"/>
                </a:cxn>
                <a:cxn ang="0">
                  <a:pos x="990" y="126"/>
                </a:cxn>
                <a:cxn ang="0">
                  <a:pos x="756" y="33"/>
                </a:cxn>
                <a:cxn ang="0">
                  <a:pos x="576" y="35"/>
                </a:cxn>
                <a:cxn ang="0">
                  <a:pos x="407" y="207"/>
                </a:cxn>
                <a:cxn ang="0">
                  <a:pos x="397" y="580"/>
                </a:cxn>
                <a:cxn ang="0">
                  <a:pos x="580" y="950"/>
                </a:cxn>
                <a:cxn ang="0">
                  <a:pos x="747" y="1113"/>
                </a:cxn>
                <a:cxn ang="0">
                  <a:pos x="1205" y="1257"/>
                </a:cxn>
                <a:cxn ang="0">
                  <a:pos x="358" y="481"/>
                </a:cxn>
                <a:cxn ang="0">
                  <a:pos x="1079" y="1301"/>
                </a:cxn>
                <a:cxn ang="0">
                  <a:pos x="760" y="1194"/>
                </a:cxn>
                <a:cxn ang="0">
                  <a:pos x="459" y="861"/>
                </a:cxn>
                <a:cxn ang="0">
                  <a:pos x="416" y="779"/>
                </a:cxn>
                <a:cxn ang="0">
                  <a:pos x="367" y="628"/>
                </a:cxn>
                <a:cxn ang="0">
                  <a:pos x="315" y="354"/>
                </a:cxn>
                <a:cxn ang="0">
                  <a:pos x="62" y="536"/>
                </a:cxn>
                <a:cxn ang="0">
                  <a:pos x="91" y="900"/>
                </a:cxn>
                <a:cxn ang="0">
                  <a:pos x="267" y="1111"/>
                </a:cxn>
                <a:cxn ang="0">
                  <a:pos x="367" y="1192"/>
                </a:cxn>
                <a:cxn ang="0">
                  <a:pos x="565" y="1299"/>
                </a:cxn>
                <a:cxn ang="0">
                  <a:pos x="707" y="1350"/>
                </a:cxn>
                <a:cxn ang="0">
                  <a:pos x="868" y="1367"/>
                </a:cxn>
                <a:cxn ang="0">
                  <a:pos x="1161" y="1316"/>
                </a:cxn>
                <a:cxn ang="0">
                  <a:pos x="361" y="497"/>
                </a:cxn>
                <a:cxn ang="0">
                  <a:pos x="401" y="680"/>
                </a:cxn>
                <a:cxn ang="0">
                  <a:pos x="613" y="1047"/>
                </a:cxn>
                <a:cxn ang="0">
                  <a:pos x="950" y="1262"/>
                </a:cxn>
                <a:cxn ang="0">
                  <a:pos x="994" y="1255"/>
                </a:cxn>
                <a:cxn ang="0">
                  <a:pos x="614" y="1006"/>
                </a:cxn>
                <a:cxn ang="0">
                  <a:pos x="372" y="546"/>
                </a:cxn>
                <a:cxn ang="0">
                  <a:pos x="34" y="589"/>
                </a:cxn>
                <a:cxn ang="0">
                  <a:pos x="21" y="789"/>
                </a:cxn>
                <a:cxn ang="0">
                  <a:pos x="118" y="998"/>
                </a:cxn>
                <a:cxn ang="0">
                  <a:pos x="239" y="1138"/>
                </a:cxn>
                <a:cxn ang="0">
                  <a:pos x="354" y="1227"/>
                </a:cxn>
                <a:cxn ang="0">
                  <a:pos x="741" y="1384"/>
                </a:cxn>
                <a:cxn ang="0">
                  <a:pos x="1209" y="1318"/>
                </a:cxn>
                <a:cxn ang="0">
                  <a:pos x="1254" y="1276"/>
                </a:cxn>
                <a:cxn ang="0">
                  <a:pos x="1096" y="1357"/>
                </a:cxn>
                <a:cxn ang="0">
                  <a:pos x="686" y="1357"/>
                </a:cxn>
                <a:cxn ang="0">
                  <a:pos x="431" y="1247"/>
                </a:cxn>
                <a:cxn ang="0">
                  <a:pos x="66" y="886"/>
                </a:cxn>
                <a:cxn ang="0">
                  <a:pos x="27" y="689"/>
                </a:cxn>
              </a:cxnLst>
              <a:rect l="0" t="0" r="r" b="b"/>
              <a:pathLst>
                <a:path w="1482" h="1414">
                  <a:moveTo>
                    <a:pt x="338" y="333"/>
                  </a:moveTo>
                  <a:lnTo>
                    <a:pt x="338" y="333"/>
                  </a:lnTo>
                  <a:lnTo>
                    <a:pt x="343" y="321"/>
                  </a:lnTo>
                  <a:lnTo>
                    <a:pt x="346" y="309"/>
                  </a:lnTo>
                  <a:lnTo>
                    <a:pt x="353" y="286"/>
                  </a:lnTo>
                  <a:lnTo>
                    <a:pt x="360" y="263"/>
                  </a:lnTo>
                  <a:lnTo>
                    <a:pt x="364" y="252"/>
                  </a:lnTo>
                  <a:lnTo>
                    <a:pt x="368" y="241"/>
                  </a:lnTo>
                  <a:lnTo>
                    <a:pt x="368" y="241"/>
                  </a:lnTo>
                  <a:lnTo>
                    <a:pt x="375" y="230"/>
                  </a:lnTo>
                  <a:lnTo>
                    <a:pt x="382" y="220"/>
                  </a:lnTo>
                  <a:lnTo>
                    <a:pt x="389" y="211"/>
                  </a:lnTo>
                  <a:lnTo>
                    <a:pt x="395" y="201"/>
                  </a:lnTo>
                  <a:lnTo>
                    <a:pt x="395" y="201"/>
                  </a:lnTo>
                  <a:lnTo>
                    <a:pt x="397" y="195"/>
                  </a:lnTo>
                  <a:lnTo>
                    <a:pt x="399" y="189"/>
                  </a:lnTo>
                  <a:lnTo>
                    <a:pt x="402" y="183"/>
                  </a:lnTo>
                  <a:lnTo>
                    <a:pt x="404" y="177"/>
                  </a:lnTo>
                  <a:lnTo>
                    <a:pt x="404" y="177"/>
                  </a:lnTo>
                  <a:lnTo>
                    <a:pt x="417" y="154"/>
                  </a:lnTo>
                  <a:lnTo>
                    <a:pt x="431" y="133"/>
                  </a:lnTo>
                  <a:lnTo>
                    <a:pt x="445" y="112"/>
                  </a:lnTo>
                  <a:lnTo>
                    <a:pt x="453" y="103"/>
                  </a:lnTo>
                  <a:lnTo>
                    <a:pt x="462" y="95"/>
                  </a:lnTo>
                  <a:lnTo>
                    <a:pt x="462" y="95"/>
                  </a:lnTo>
                  <a:lnTo>
                    <a:pt x="468" y="89"/>
                  </a:lnTo>
                  <a:lnTo>
                    <a:pt x="475" y="83"/>
                  </a:lnTo>
                  <a:lnTo>
                    <a:pt x="484" y="78"/>
                  </a:lnTo>
                  <a:lnTo>
                    <a:pt x="492" y="72"/>
                  </a:lnTo>
                  <a:lnTo>
                    <a:pt x="492" y="72"/>
                  </a:lnTo>
                  <a:lnTo>
                    <a:pt x="509" y="57"/>
                  </a:lnTo>
                  <a:lnTo>
                    <a:pt x="527" y="42"/>
                  </a:lnTo>
                  <a:lnTo>
                    <a:pt x="547" y="28"/>
                  </a:lnTo>
                  <a:lnTo>
                    <a:pt x="558" y="21"/>
                  </a:lnTo>
                  <a:lnTo>
                    <a:pt x="570" y="17"/>
                  </a:lnTo>
                  <a:lnTo>
                    <a:pt x="570" y="17"/>
                  </a:lnTo>
                  <a:lnTo>
                    <a:pt x="578" y="13"/>
                  </a:lnTo>
                  <a:lnTo>
                    <a:pt x="589" y="11"/>
                  </a:lnTo>
                  <a:lnTo>
                    <a:pt x="611" y="5"/>
                  </a:lnTo>
                  <a:lnTo>
                    <a:pt x="636" y="2"/>
                  </a:lnTo>
                  <a:lnTo>
                    <a:pt x="656" y="1"/>
                  </a:lnTo>
                  <a:lnTo>
                    <a:pt x="656" y="1"/>
                  </a:lnTo>
                  <a:lnTo>
                    <a:pt x="683" y="0"/>
                  </a:lnTo>
                  <a:lnTo>
                    <a:pt x="697" y="1"/>
                  </a:lnTo>
                  <a:lnTo>
                    <a:pt x="710" y="2"/>
                  </a:lnTo>
                  <a:lnTo>
                    <a:pt x="710" y="2"/>
                  </a:lnTo>
                  <a:lnTo>
                    <a:pt x="720" y="5"/>
                  </a:lnTo>
                  <a:lnTo>
                    <a:pt x="729" y="10"/>
                  </a:lnTo>
                  <a:lnTo>
                    <a:pt x="739" y="14"/>
                  </a:lnTo>
                  <a:lnTo>
                    <a:pt x="749" y="17"/>
                  </a:lnTo>
                  <a:lnTo>
                    <a:pt x="749" y="17"/>
                  </a:lnTo>
                  <a:lnTo>
                    <a:pt x="792" y="26"/>
                  </a:lnTo>
                  <a:lnTo>
                    <a:pt x="814" y="31"/>
                  </a:lnTo>
                  <a:lnTo>
                    <a:pt x="834" y="37"/>
                  </a:lnTo>
                  <a:lnTo>
                    <a:pt x="834" y="37"/>
                  </a:lnTo>
                  <a:lnTo>
                    <a:pt x="861" y="48"/>
                  </a:lnTo>
                  <a:lnTo>
                    <a:pt x="887" y="60"/>
                  </a:lnTo>
                  <a:lnTo>
                    <a:pt x="937" y="85"/>
                  </a:lnTo>
                  <a:lnTo>
                    <a:pt x="937" y="85"/>
                  </a:lnTo>
                  <a:lnTo>
                    <a:pt x="962" y="97"/>
                  </a:lnTo>
                  <a:lnTo>
                    <a:pt x="975" y="103"/>
                  </a:lnTo>
                  <a:lnTo>
                    <a:pt x="990" y="107"/>
                  </a:lnTo>
                  <a:lnTo>
                    <a:pt x="990" y="107"/>
                  </a:lnTo>
                  <a:lnTo>
                    <a:pt x="1025" y="129"/>
                  </a:lnTo>
                  <a:lnTo>
                    <a:pt x="1059" y="152"/>
                  </a:lnTo>
                  <a:lnTo>
                    <a:pt x="1092" y="176"/>
                  </a:lnTo>
                  <a:lnTo>
                    <a:pt x="1125" y="200"/>
                  </a:lnTo>
                  <a:lnTo>
                    <a:pt x="1125" y="200"/>
                  </a:lnTo>
                  <a:lnTo>
                    <a:pt x="1146" y="215"/>
                  </a:lnTo>
                  <a:lnTo>
                    <a:pt x="1165" y="233"/>
                  </a:lnTo>
                  <a:lnTo>
                    <a:pt x="1184" y="252"/>
                  </a:lnTo>
                  <a:lnTo>
                    <a:pt x="1202" y="271"/>
                  </a:lnTo>
                  <a:lnTo>
                    <a:pt x="1238" y="310"/>
                  </a:lnTo>
                  <a:lnTo>
                    <a:pt x="1272" y="351"/>
                  </a:lnTo>
                  <a:lnTo>
                    <a:pt x="1272" y="351"/>
                  </a:lnTo>
                  <a:lnTo>
                    <a:pt x="1287" y="369"/>
                  </a:lnTo>
                  <a:lnTo>
                    <a:pt x="1301" y="388"/>
                  </a:lnTo>
                  <a:lnTo>
                    <a:pt x="1329" y="425"/>
                  </a:lnTo>
                  <a:lnTo>
                    <a:pt x="1329" y="425"/>
                  </a:lnTo>
                  <a:lnTo>
                    <a:pt x="1342" y="445"/>
                  </a:lnTo>
                  <a:lnTo>
                    <a:pt x="1355" y="465"/>
                  </a:lnTo>
                  <a:lnTo>
                    <a:pt x="1367" y="485"/>
                  </a:lnTo>
                  <a:lnTo>
                    <a:pt x="1382" y="504"/>
                  </a:lnTo>
                  <a:lnTo>
                    <a:pt x="1382" y="504"/>
                  </a:lnTo>
                  <a:lnTo>
                    <a:pt x="1392" y="533"/>
                  </a:lnTo>
                  <a:lnTo>
                    <a:pt x="1404" y="562"/>
                  </a:lnTo>
                  <a:lnTo>
                    <a:pt x="1427" y="622"/>
                  </a:lnTo>
                  <a:lnTo>
                    <a:pt x="1439" y="652"/>
                  </a:lnTo>
                  <a:lnTo>
                    <a:pt x="1451" y="683"/>
                  </a:lnTo>
                  <a:lnTo>
                    <a:pt x="1459" y="715"/>
                  </a:lnTo>
                  <a:lnTo>
                    <a:pt x="1464" y="731"/>
                  </a:lnTo>
                  <a:lnTo>
                    <a:pt x="1467" y="747"/>
                  </a:lnTo>
                  <a:lnTo>
                    <a:pt x="1467" y="747"/>
                  </a:lnTo>
                  <a:lnTo>
                    <a:pt x="1473" y="783"/>
                  </a:lnTo>
                  <a:lnTo>
                    <a:pt x="1479" y="818"/>
                  </a:lnTo>
                  <a:lnTo>
                    <a:pt x="1481" y="853"/>
                  </a:lnTo>
                  <a:lnTo>
                    <a:pt x="1482" y="871"/>
                  </a:lnTo>
                  <a:lnTo>
                    <a:pt x="1482" y="890"/>
                  </a:lnTo>
                  <a:lnTo>
                    <a:pt x="1482" y="890"/>
                  </a:lnTo>
                  <a:lnTo>
                    <a:pt x="1480" y="922"/>
                  </a:lnTo>
                  <a:lnTo>
                    <a:pt x="1478" y="955"/>
                  </a:lnTo>
                  <a:lnTo>
                    <a:pt x="1473" y="988"/>
                  </a:lnTo>
                  <a:lnTo>
                    <a:pt x="1467" y="1021"/>
                  </a:lnTo>
                  <a:lnTo>
                    <a:pt x="1467" y="1021"/>
                  </a:lnTo>
                  <a:lnTo>
                    <a:pt x="1461" y="1047"/>
                  </a:lnTo>
                  <a:lnTo>
                    <a:pt x="1457" y="1060"/>
                  </a:lnTo>
                  <a:lnTo>
                    <a:pt x="1456" y="1073"/>
                  </a:lnTo>
                  <a:lnTo>
                    <a:pt x="1456" y="1073"/>
                  </a:lnTo>
                  <a:lnTo>
                    <a:pt x="1449" y="1097"/>
                  </a:lnTo>
                  <a:lnTo>
                    <a:pt x="1438" y="1122"/>
                  </a:lnTo>
                  <a:lnTo>
                    <a:pt x="1426" y="1145"/>
                  </a:lnTo>
                  <a:lnTo>
                    <a:pt x="1419" y="1155"/>
                  </a:lnTo>
                  <a:lnTo>
                    <a:pt x="1411" y="1165"/>
                  </a:lnTo>
                  <a:lnTo>
                    <a:pt x="1404" y="1176"/>
                  </a:lnTo>
                  <a:lnTo>
                    <a:pt x="1395" y="1185"/>
                  </a:lnTo>
                  <a:lnTo>
                    <a:pt x="1386" y="1194"/>
                  </a:lnTo>
                  <a:lnTo>
                    <a:pt x="1376" y="1202"/>
                  </a:lnTo>
                  <a:lnTo>
                    <a:pt x="1366" y="1210"/>
                  </a:lnTo>
                  <a:lnTo>
                    <a:pt x="1356" y="1217"/>
                  </a:lnTo>
                  <a:lnTo>
                    <a:pt x="1344" y="1225"/>
                  </a:lnTo>
                  <a:lnTo>
                    <a:pt x="1332" y="1231"/>
                  </a:lnTo>
                  <a:lnTo>
                    <a:pt x="1332" y="1231"/>
                  </a:lnTo>
                  <a:lnTo>
                    <a:pt x="1328" y="1236"/>
                  </a:lnTo>
                  <a:lnTo>
                    <a:pt x="1323" y="1240"/>
                  </a:lnTo>
                  <a:lnTo>
                    <a:pt x="1318" y="1244"/>
                  </a:lnTo>
                  <a:lnTo>
                    <a:pt x="1313" y="1247"/>
                  </a:lnTo>
                  <a:lnTo>
                    <a:pt x="1300" y="1253"/>
                  </a:lnTo>
                  <a:lnTo>
                    <a:pt x="1286" y="1258"/>
                  </a:lnTo>
                  <a:lnTo>
                    <a:pt x="1286" y="1258"/>
                  </a:lnTo>
                  <a:lnTo>
                    <a:pt x="1279" y="1269"/>
                  </a:lnTo>
                  <a:lnTo>
                    <a:pt x="1271" y="1279"/>
                  </a:lnTo>
                  <a:lnTo>
                    <a:pt x="1264" y="1291"/>
                  </a:lnTo>
                  <a:lnTo>
                    <a:pt x="1257" y="1304"/>
                  </a:lnTo>
                  <a:lnTo>
                    <a:pt x="1257" y="1304"/>
                  </a:lnTo>
                  <a:lnTo>
                    <a:pt x="1239" y="1319"/>
                  </a:lnTo>
                  <a:lnTo>
                    <a:pt x="1220" y="1333"/>
                  </a:lnTo>
                  <a:lnTo>
                    <a:pt x="1198" y="1346"/>
                  </a:lnTo>
                  <a:lnTo>
                    <a:pt x="1175" y="1358"/>
                  </a:lnTo>
                  <a:lnTo>
                    <a:pt x="1151" y="1368"/>
                  </a:lnTo>
                  <a:lnTo>
                    <a:pt x="1125" y="1377"/>
                  </a:lnTo>
                  <a:lnTo>
                    <a:pt x="1100" y="1385"/>
                  </a:lnTo>
                  <a:lnTo>
                    <a:pt x="1073" y="1393"/>
                  </a:lnTo>
                  <a:lnTo>
                    <a:pt x="1045" y="1398"/>
                  </a:lnTo>
                  <a:lnTo>
                    <a:pt x="1017" y="1404"/>
                  </a:lnTo>
                  <a:lnTo>
                    <a:pt x="988" y="1408"/>
                  </a:lnTo>
                  <a:lnTo>
                    <a:pt x="961" y="1411"/>
                  </a:lnTo>
                  <a:lnTo>
                    <a:pt x="932" y="1413"/>
                  </a:lnTo>
                  <a:lnTo>
                    <a:pt x="903" y="1414"/>
                  </a:lnTo>
                  <a:lnTo>
                    <a:pt x="875" y="1414"/>
                  </a:lnTo>
                  <a:lnTo>
                    <a:pt x="847" y="1414"/>
                  </a:lnTo>
                  <a:lnTo>
                    <a:pt x="847" y="1414"/>
                  </a:lnTo>
                  <a:lnTo>
                    <a:pt x="828" y="1413"/>
                  </a:lnTo>
                  <a:lnTo>
                    <a:pt x="808" y="1411"/>
                  </a:lnTo>
                  <a:lnTo>
                    <a:pt x="770" y="1405"/>
                  </a:lnTo>
                  <a:lnTo>
                    <a:pt x="731" y="1397"/>
                  </a:lnTo>
                  <a:lnTo>
                    <a:pt x="692" y="1389"/>
                  </a:lnTo>
                  <a:lnTo>
                    <a:pt x="692" y="1389"/>
                  </a:lnTo>
                  <a:lnTo>
                    <a:pt x="655" y="1381"/>
                  </a:lnTo>
                  <a:lnTo>
                    <a:pt x="619" y="1372"/>
                  </a:lnTo>
                  <a:lnTo>
                    <a:pt x="585" y="1362"/>
                  </a:lnTo>
                  <a:lnTo>
                    <a:pt x="551" y="1350"/>
                  </a:lnTo>
                  <a:lnTo>
                    <a:pt x="551" y="1350"/>
                  </a:lnTo>
                  <a:lnTo>
                    <a:pt x="547" y="1348"/>
                  </a:lnTo>
                  <a:lnTo>
                    <a:pt x="543" y="1345"/>
                  </a:lnTo>
                  <a:lnTo>
                    <a:pt x="539" y="1342"/>
                  </a:lnTo>
                  <a:lnTo>
                    <a:pt x="534" y="1339"/>
                  </a:lnTo>
                  <a:lnTo>
                    <a:pt x="534" y="1339"/>
                  </a:lnTo>
                  <a:lnTo>
                    <a:pt x="505" y="1328"/>
                  </a:lnTo>
                  <a:lnTo>
                    <a:pt x="478" y="1314"/>
                  </a:lnTo>
                  <a:lnTo>
                    <a:pt x="450" y="1301"/>
                  </a:lnTo>
                  <a:lnTo>
                    <a:pt x="424" y="1286"/>
                  </a:lnTo>
                  <a:lnTo>
                    <a:pt x="424" y="1286"/>
                  </a:lnTo>
                  <a:lnTo>
                    <a:pt x="414" y="1281"/>
                  </a:lnTo>
                  <a:lnTo>
                    <a:pt x="406" y="1273"/>
                  </a:lnTo>
                  <a:lnTo>
                    <a:pt x="397" y="1267"/>
                  </a:lnTo>
                  <a:lnTo>
                    <a:pt x="388" y="1261"/>
                  </a:lnTo>
                  <a:lnTo>
                    <a:pt x="388" y="1261"/>
                  </a:lnTo>
                  <a:lnTo>
                    <a:pt x="379" y="1256"/>
                  </a:lnTo>
                  <a:lnTo>
                    <a:pt x="371" y="1253"/>
                  </a:lnTo>
                  <a:lnTo>
                    <a:pt x="361" y="1248"/>
                  </a:lnTo>
                  <a:lnTo>
                    <a:pt x="352" y="1243"/>
                  </a:lnTo>
                  <a:lnTo>
                    <a:pt x="352" y="1243"/>
                  </a:lnTo>
                  <a:lnTo>
                    <a:pt x="315" y="1216"/>
                  </a:lnTo>
                  <a:lnTo>
                    <a:pt x="277" y="1188"/>
                  </a:lnTo>
                  <a:lnTo>
                    <a:pt x="240" y="1160"/>
                  </a:lnTo>
                  <a:lnTo>
                    <a:pt x="205" y="1130"/>
                  </a:lnTo>
                  <a:lnTo>
                    <a:pt x="205" y="1130"/>
                  </a:lnTo>
                  <a:lnTo>
                    <a:pt x="192" y="1118"/>
                  </a:lnTo>
                  <a:lnTo>
                    <a:pt x="179" y="1105"/>
                  </a:lnTo>
                  <a:lnTo>
                    <a:pt x="179" y="1105"/>
                  </a:lnTo>
                  <a:lnTo>
                    <a:pt x="160" y="1086"/>
                  </a:lnTo>
                  <a:lnTo>
                    <a:pt x="151" y="1075"/>
                  </a:lnTo>
                  <a:lnTo>
                    <a:pt x="141" y="1064"/>
                  </a:lnTo>
                  <a:lnTo>
                    <a:pt x="141" y="1064"/>
                  </a:lnTo>
                  <a:lnTo>
                    <a:pt x="120" y="1037"/>
                  </a:lnTo>
                  <a:lnTo>
                    <a:pt x="101" y="1009"/>
                  </a:lnTo>
                  <a:lnTo>
                    <a:pt x="81" y="979"/>
                  </a:lnTo>
                  <a:lnTo>
                    <a:pt x="64" y="948"/>
                  </a:lnTo>
                  <a:lnTo>
                    <a:pt x="48" y="914"/>
                  </a:lnTo>
                  <a:lnTo>
                    <a:pt x="34" y="880"/>
                  </a:lnTo>
                  <a:lnTo>
                    <a:pt x="28" y="863"/>
                  </a:lnTo>
                  <a:lnTo>
                    <a:pt x="23" y="845"/>
                  </a:lnTo>
                  <a:lnTo>
                    <a:pt x="17" y="827"/>
                  </a:lnTo>
                  <a:lnTo>
                    <a:pt x="13" y="807"/>
                  </a:lnTo>
                  <a:lnTo>
                    <a:pt x="13" y="807"/>
                  </a:lnTo>
                  <a:lnTo>
                    <a:pt x="12" y="803"/>
                  </a:lnTo>
                  <a:lnTo>
                    <a:pt x="10" y="800"/>
                  </a:lnTo>
                  <a:lnTo>
                    <a:pt x="5" y="793"/>
                  </a:lnTo>
                  <a:lnTo>
                    <a:pt x="5" y="793"/>
                  </a:lnTo>
                  <a:lnTo>
                    <a:pt x="2" y="755"/>
                  </a:lnTo>
                  <a:lnTo>
                    <a:pt x="0" y="718"/>
                  </a:lnTo>
                  <a:lnTo>
                    <a:pt x="0" y="700"/>
                  </a:lnTo>
                  <a:lnTo>
                    <a:pt x="1" y="683"/>
                  </a:lnTo>
                  <a:lnTo>
                    <a:pt x="2" y="665"/>
                  </a:lnTo>
                  <a:lnTo>
                    <a:pt x="4" y="646"/>
                  </a:lnTo>
                  <a:lnTo>
                    <a:pt x="4" y="646"/>
                  </a:lnTo>
                  <a:lnTo>
                    <a:pt x="9" y="613"/>
                  </a:lnTo>
                  <a:lnTo>
                    <a:pt x="12" y="597"/>
                  </a:lnTo>
                  <a:lnTo>
                    <a:pt x="16" y="582"/>
                  </a:lnTo>
                  <a:lnTo>
                    <a:pt x="20" y="567"/>
                  </a:lnTo>
                  <a:lnTo>
                    <a:pt x="26" y="553"/>
                  </a:lnTo>
                  <a:lnTo>
                    <a:pt x="32" y="540"/>
                  </a:lnTo>
                  <a:lnTo>
                    <a:pt x="40" y="525"/>
                  </a:lnTo>
                  <a:lnTo>
                    <a:pt x="40" y="525"/>
                  </a:lnTo>
                  <a:lnTo>
                    <a:pt x="45" y="517"/>
                  </a:lnTo>
                  <a:lnTo>
                    <a:pt x="51" y="509"/>
                  </a:lnTo>
                  <a:lnTo>
                    <a:pt x="59" y="500"/>
                  </a:lnTo>
                  <a:lnTo>
                    <a:pt x="64" y="491"/>
                  </a:lnTo>
                  <a:lnTo>
                    <a:pt x="64" y="491"/>
                  </a:lnTo>
                  <a:lnTo>
                    <a:pt x="72" y="481"/>
                  </a:lnTo>
                  <a:lnTo>
                    <a:pt x="79" y="470"/>
                  </a:lnTo>
                  <a:lnTo>
                    <a:pt x="96" y="450"/>
                  </a:lnTo>
                  <a:lnTo>
                    <a:pt x="115" y="431"/>
                  </a:lnTo>
                  <a:lnTo>
                    <a:pt x="135" y="414"/>
                  </a:lnTo>
                  <a:lnTo>
                    <a:pt x="155" y="398"/>
                  </a:lnTo>
                  <a:lnTo>
                    <a:pt x="178" y="383"/>
                  </a:lnTo>
                  <a:lnTo>
                    <a:pt x="200" y="369"/>
                  </a:lnTo>
                  <a:lnTo>
                    <a:pt x="223" y="356"/>
                  </a:lnTo>
                  <a:lnTo>
                    <a:pt x="223" y="356"/>
                  </a:lnTo>
                  <a:lnTo>
                    <a:pt x="253" y="349"/>
                  </a:lnTo>
                  <a:lnTo>
                    <a:pt x="280" y="343"/>
                  </a:lnTo>
                  <a:lnTo>
                    <a:pt x="306" y="336"/>
                  </a:lnTo>
                  <a:lnTo>
                    <a:pt x="321" y="334"/>
                  </a:lnTo>
                  <a:lnTo>
                    <a:pt x="338" y="333"/>
                  </a:lnTo>
                  <a:lnTo>
                    <a:pt x="338" y="333"/>
                  </a:lnTo>
                  <a:close/>
                  <a:moveTo>
                    <a:pt x="1316" y="1222"/>
                  </a:moveTo>
                  <a:lnTo>
                    <a:pt x="1316" y="1222"/>
                  </a:lnTo>
                  <a:lnTo>
                    <a:pt x="1335" y="1212"/>
                  </a:lnTo>
                  <a:lnTo>
                    <a:pt x="1352" y="1203"/>
                  </a:lnTo>
                  <a:lnTo>
                    <a:pt x="1360" y="1198"/>
                  </a:lnTo>
                  <a:lnTo>
                    <a:pt x="1367" y="1193"/>
                  </a:lnTo>
                  <a:lnTo>
                    <a:pt x="1375" y="1187"/>
                  </a:lnTo>
                  <a:lnTo>
                    <a:pt x="1380" y="1181"/>
                  </a:lnTo>
                  <a:lnTo>
                    <a:pt x="1380" y="1181"/>
                  </a:lnTo>
                  <a:lnTo>
                    <a:pt x="1383" y="1177"/>
                  </a:lnTo>
                  <a:lnTo>
                    <a:pt x="1385" y="1171"/>
                  </a:lnTo>
                  <a:lnTo>
                    <a:pt x="1387" y="1166"/>
                  </a:lnTo>
                  <a:lnTo>
                    <a:pt x="1389" y="1162"/>
                  </a:lnTo>
                  <a:lnTo>
                    <a:pt x="1389" y="1162"/>
                  </a:lnTo>
                  <a:lnTo>
                    <a:pt x="1393" y="1157"/>
                  </a:lnTo>
                  <a:lnTo>
                    <a:pt x="1398" y="1153"/>
                  </a:lnTo>
                  <a:lnTo>
                    <a:pt x="1404" y="1149"/>
                  </a:lnTo>
                  <a:lnTo>
                    <a:pt x="1408" y="1143"/>
                  </a:lnTo>
                  <a:lnTo>
                    <a:pt x="1408" y="1143"/>
                  </a:lnTo>
                  <a:lnTo>
                    <a:pt x="1414" y="1135"/>
                  </a:lnTo>
                  <a:lnTo>
                    <a:pt x="1420" y="1125"/>
                  </a:lnTo>
                  <a:lnTo>
                    <a:pt x="1429" y="1105"/>
                  </a:lnTo>
                  <a:lnTo>
                    <a:pt x="1437" y="1083"/>
                  </a:lnTo>
                  <a:lnTo>
                    <a:pt x="1442" y="1064"/>
                  </a:lnTo>
                  <a:lnTo>
                    <a:pt x="1442" y="1064"/>
                  </a:lnTo>
                  <a:lnTo>
                    <a:pt x="1443" y="1054"/>
                  </a:lnTo>
                  <a:lnTo>
                    <a:pt x="1444" y="1044"/>
                  </a:lnTo>
                  <a:lnTo>
                    <a:pt x="1444" y="1034"/>
                  </a:lnTo>
                  <a:lnTo>
                    <a:pt x="1446" y="1025"/>
                  </a:lnTo>
                  <a:lnTo>
                    <a:pt x="1446" y="1025"/>
                  </a:lnTo>
                  <a:lnTo>
                    <a:pt x="1453" y="989"/>
                  </a:lnTo>
                  <a:lnTo>
                    <a:pt x="1458" y="955"/>
                  </a:lnTo>
                  <a:lnTo>
                    <a:pt x="1464" y="921"/>
                  </a:lnTo>
                  <a:lnTo>
                    <a:pt x="1465" y="904"/>
                  </a:lnTo>
                  <a:lnTo>
                    <a:pt x="1466" y="885"/>
                  </a:lnTo>
                  <a:lnTo>
                    <a:pt x="1466" y="885"/>
                  </a:lnTo>
                  <a:lnTo>
                    <a:pt x="1465" y="847"/>
                  </a:lnTo>
                  <a:lnTo>
                    <a:pt x="1463" y="809"/>
                  </a:lnTo>
                  <a:lnTo>
                    <a:pt x="1461" y="790"/>
                  </a:lnTo>
                  <a:lnTo>
                    <a:pt x="1457" y="772"/>
                  </a:lnTo>
                  <a:lnTo>
                    <a:pt x="1454" y="754"/>
                  </a:lnTo>
                  <a:lnTo>
                    <a:pt x="1450" y="734"/>
                  </a:lnTo>
                  <a:lnTo>
                    <a:pt x="1450" y="734"/>
                  </a:lnTo>
                  <a:lnTo>
                    <a:pt x="1440" y="707"/>
                  </a:lnTo>
                  <a:lnTo>
                    <a:pt x="1440" y="707"/>
                  </a:lnTo>
                  <a:lnTo>
                    <a:pt x="1436" y="691"/>
                  </a:lnTo>
                  <a:lnTo>
                    <a:pt x="1429" y="674"/>
                  </a:lnTo>
                  <a:lnTo>
                    <a:pt x="1429" y="674"/>
                  </a:lnTo>
                  <a:lnTo>
                    <a:pt x="1412" y="626"/>
                  </a:lnTo>
                  <a:lnTo>
                    <a:pt x="1393" y="577"/>
                  </a:lnTo>
                  <a:lnTo>
                    <a:pt x="1383" y="552"/>
                  </a:lnTo>
                  <a:lnTo>
                    <a:pt x="1372" y="529"/>
                  </a:lnTo>
                  <a:lnTo>
                    <a:pt x="1360" y="506"/>
                  </a:lnTo>
                  <a:lnTo>
                    <a:pt x="1348" y="486"/>
                  </a:lnTo>
                  <a:lnTo>
                    <a:pt x="1348" y="486"/>
                  </a:lnTo>
                  <a:lnTo>
                    <a:pt x="1317" y="441"/>
                  </a:lnTo>
                  <a:lnTo>
                    <a:pt x="1286" y="397"/>
                  </a:lnTo>
                  <a:lnTo>
                    <a:pt x="1286" y="397"/>
                  </a:lnTo>
                  <a:lnTo>
                    <a:pt x="1268" y="373"/>
                  </a:lnTo>
                  <a:lnTo>
                    <a:pt x="1247" y="347"/>
                  </a:lnTo>
                  <a:lnTo>
                    <a:pt x="1228" y="323"/>
                  </a:lnTo>
                  <a:lnTo>
                    <a:pt x="1208" y="301"/>
                  </a:lnTo>
                  <a:lnTo>
                    <a:pt x="1208" y="301"/>
                  </a:lnTo>
                  <a:lnTo>
                    <a:pt x="1186" y="278"/>
                  </a:lnTo>
                  <a:lnTo>
                    <a:pt x="1165" y="256"/>
                  </a:lnTo>
                  <a:lnTo>
                    <a:pt x="1143" y="235"/>
                  </a:lnTo>
                  <a:lnTo>
                    <a:pt x="1131" y="225"/>
                  </a:lnTo>
                  <a:lnTo>
                    <a:pt x="1119" y="216"/>
                  </a:lnTo>
                  <a:lnTo>
                    <a:pt x="1119" y="216"/>
                  </a:lnTo>
                  <a:lnTo>
                    <a:pt x="1080" y="188"/>
                  </a:lnTo>
                  <a:lnTo>
                    <a:pt x="1042" y="163"/>
                  </a:lnTo>
                  <a:lnTo>
                    <a:pt x="1042" y="163"/>
                  </a:lnTo>
                  <a:lnTo>
                    <a:pt x="1035" y="157"/>
                  </a:lnTo>
                  <a:lnTo>
                    <a:pt x="1030" y="153"/>
                  </a:lnTo>
                  <a:lnTo>
                    <a:pt x="1017" y="142"/>
                  </a:lnTo>
                  <a:lnTo>
                    <a:pt x="1017" y="142"/>
                  </a:lnTo>
                  <a:lnTo>
                    <a:pt x="1004" y="135"/>
                  </a:lnTo>
                  <a:lnTo>
                    <a:pt x="990" y="126"/>
                  </a:lnTo>
                  <a:lnTo>
                    <a:pt x="961" y="111"/>
                  </a:lnTo>
                  <a:lnTo>
                    <a:pt x="929" y="96"/>
                  </a:lnTo>
                  <a:lnTo>
                    <a:pt x="901" y="85"/>
                  </a:lnTo>
                  <a:lnTo>
                    <a:pt x="901" y="85"/>
                  </a:lnTo>
                  <a:lnTo>
                    <a:pt x="879" y="76"/>
                  </a:lnTo>
                  <a:lnTo>
                    <a:pt x="867" y="73"/>
                  </a:lnTo>
                  <a:lnTo>
                    <a:pt x="858" y="68"/>
                  </a:lnTo>
                  <a:lnTo>
                    <a:pt x="858" y="68"/>
                  </a:lnTo>
                  <a:lnTo>
                    <a:pt x="852" y="65"/>
                  </a:lnTo>
                  <a:lnTo>
                    <a:pt x="847" y="61"/>
                  </a:lnTo>
                  <a:lnTo>
                    <a:pt x="842" y="57"/>
                  </a:lnTo>
                  <a:lnTo>
                    <a:pt x="836" y="53"/>
                  </a:lnTo>
                  <a:lnTo>
                    <a:pt x="836" y="53"/>
                  </a:lnTo>
                  <a:lnTo>
                    <a:pt x="823" y="49"/>
                  </a:lnTo>
                  <a:lnTo>
                    <a:pt x="810" y="45"/>
                  </a:lnTo>
                  <a:lnTo>
                    <a:pt x="783" y="38"/>
                  </a:lnTo>
                  <a:lnTo>
                    <a:pt x="756" y="33"/>
                  </a:lnTo>
                  <a:lnTo>
                    <a:pt x="731" y="28"/>
                  </a:lnTo>
                  <a:lnTo>
                    <a:pt x="731" y="28"/>
                  </a:lnTo>
                  <a:lnTo>
                    <a:pt x="727" y="26"/>
                  </a:lnTo>
                  <a:lnTo>
                    <a:pt x="722" y="23"/>
                  </a:lnTo>
                  <a:lnTo>
                    <a:pt x="717" y="21"/>
                  </a:lnTo>
                  <a:lnTo>
                    <a:pt x="713" y="20"/>
                  </a:lnTo>
                  <a:lnTo>
                    <a:pt x="713" y="20"/>
                  </a:lnTo>
                  <a:lnTo>
                    <a:pt x="698" y="18"/>
                  </a:lnTo>
                  <a:lnTo>
                    <a:pt x="681" y="17"/>
                  </a:lnTo>
                  <a:lnTo>
                    <a:pt x="664" y="17"/>
                  </a:lnTo>
                  <a:lnTo>
                    <a:pt x="648" y="18"/>
                  </a:lnTo>
                  <a:lnTo>
                    <a:pt x="648" y="18"/>
                  </a:lnTo>
                  <a:lnTo>
                    <a:pt x="632" y="20"/>
                  </a:lnTo>
                  <a:lnTo>
                    <a:pt x="618" y="22"/>
                  </a:lnTo>
                  <a:lnTo>
                    <a:pt x="603" y="26"/>
                  </a:lnTo>
                  <a:lnTo>
                    <a:pt x="590" y="30"/>
                  </a:lnTo>
                  <a:lnTo>
                    <a:pt x="576" y="35"/>
                  </a:lnTo>
                  <a:lnTo>
                    <a:pt x="564" y="41"/>
                  </a:lnTo>
                  <a:lnTo>
                    <a:pt x="553" y="47"/>
                  </a:lnTo>
                  <a:lnTo>
                    <a:pt x="541" y="53"/>
                  </a:lnTo>
                  <a:lnTo>
                    <a:pt x="541" y="53"/>
                  </a:lnTo>
                  <a:lnTo>
                    <a:pt x="528" y="63"/>
                  </a:lnTo>
                  <a:lnTo>
                    <a:pt x="515" y="73"/>
                  </a:lnTo>
                  <a:lnTo>
                    <a:pt x="502" y="82"/>
                  </a:lnTo>
                  <a:lnTo>
                    <a:pt x="490" y="92"/>
                  </a:lnTo>
                  <a:lnTo>
                    <a:pt x="480" y="104"/>
                  </a:lnTo>
                  <a:lnTo>
                    <a:pt x="469" y="114"/>
                  </a:lnTo>
                  <a:lnTo>
                    <a:pt x="458" y="126"/>
                  </a:lnTo>
                  <a:lnTo>
                    <a:pt x="449" y="139"/>
                  </a:lnTo>
                  <a:lnTo>
                    <a:pt x="439" y="151"/>
                  </a:lnTo>
                  <a:lnTo>
                    <a:pt x="431" y="165"/>
                  </a:lnTo>
                  <a:lnTo>
                    <a:pt x="422" y="178"/>
                  </a:lnTo>
                  <a:lnTo>
                    <a:pt x="414" y="193"/>
                  </a:lnTo>
                  <a:lnTo>
                    <a:pt x="407" y="207"/>
                  </a:lnTo>
                  <a:lnTo>
                    <a:pt x="401" y="222"/>
                  </a:lnTo>
                  <a:lnTo>
                    <a:pt x="394" y="238"/>
                  </a:lnTo>
                  <a:lnTo>
                    <a:pt x="388" y="253"/>
                  </a:lnTo>
                  <a:lnTo>
                    <a:pt x="388" y="253"/>
                  </a:lnTo>
                  <a:lnTo>
                    <a:pt x="386" y="262"/>
                  </a:lnTo>
                  <a:lnTo>
                    <a:pt x="383" y="273"/>
                  </a:lnTo>
                  <a:lnTo>
                    <a:pt x="380" y="294"/>
                  </a:lnTo>
                  <a:lnTo>
                    <a:pt x="377" y="340"/>
                  </a:lnTo>
                  <a:lnTo>
                    <a:pt x="377" y="340"/>
                  </a:lnTo>
                  <a:lnTo>
                    <a:pt x="375" y="371"/>
                  </a:lnTo>
                  <a:lnTo>
                    <a:pt x="375" y="401"/>
                  </a:lnTo>
                  <a:lnTo>
                    <a:pt x="375" y="430"/>
                  </a:lnTo>
                  <a:lnTo>
                    <a:pt x="377" y="459"/>
                  </a:lnTo>
                  <a:lnTo>
                    <a:pt x="380" y="489"/>
                  </a:lnTo>
                  <a:lnTo>
                    <a:pt x="384" y="518"/>
                  </a:lnTo>
                  <a:lnTo>
                    <a:pt x="390" y="549"/>
                  </a:lnTo>
                  <a:lnTo>
                    <a:pt x="397" y="580"/>
                  </a:lnTo>
                  <a:lnTo>
                    <a:pt x="397" y="580"/>
                  </a:lnTo>
                  <a:lnTo>
                    <a:pt x="406" y="616"/>
                  </a:lnTo>
                  <a:lnTo>
                    <a:pt x="417" y="650"/>
                  </a:lnTo>
                  <a:lnTo>
                    <a:pt x="428" y="683"/>
                  </a:lnTo>
                  <a:lnTo>
                    <a:pt x="442" y="716"/>
                  </a:lnTo>
                  <a:lnTo>
                    <a:pt x="456" y="747"/>
                  </a:lnTo>
                  <a:lnTo>
                    <a:pt x="471" y="777"/>
                  </a:lnTo>
                  <a:lnTo>
                    <a:pt x="487" y="806"/>
                  </a:lnTo>
                  <a:lnTo>
                    <a:pt x="503" y="833"/>
                  </a:lnTo>
                  <a:lnTo>
                    <a:pt x="503" y="833"/>
                  </a:lnTo>
                  <a:lnTo>
                    <a:pt x="522" y="862"/>
                  </a:lnTo>
                  <a:lnTo>
                    <a:pt x="539" y="890"/>
                  </a:lnTo>
                  <a:lnTo>
                    <a:pt x="556" y="918"/>
                  </a:lnTo>
                  <a:lnTo>
                    <a:pt x="565" y="930"/>
                  </a:lnTo>
                  <a:lnTo>
                    <a:pt x="575" y="943"/>
                  </a:lnTo>
                  <a:lnTo>
                    <a:pt x="575" y="943"/>
                  </a:lnTo>
                  <a:lnTo>
                    <a:pt x="580" y="950"/>
                  </a:lnTo>
                  <a:lnTo>
                    <a:pt x="587" y="956"/>
                  </a:lnTo>
                  <a:lnTo>
                    <a:pt x="593" y="963"/>
                  </a:lnTo>
                  <a:lnTo>
                    <a:pt x="600" y="970"/>
                  </a:lnTo>
                  <a:lnTo>
                    <a:pt x="600" y="970"/>
                  </a:lnTo>
                  <a:lnTo>
                    <a:pt x="613" y="985"/>
                  </a:lnTo>
                  <a:lnTo>
                    <a:pt x="624" y="997"/>
                  </a:lnTo>
                  <a:lnTo>
                    <a:pt x="648" y="1019"/>
                  </a:lnTo>
                  <a:lnTo>
                    <a:pt x="648" y="1019"/>
                  </a:lnTo>
                  <a:lnTo>
                    <a:pt x="670" y="1045"/>
                  </a:lnTo>
                  <a:lnTo>
                    <a:pt x="682" y="1057"/>
                  </a:lnTo>
                  <a:lnTo>
                    <a:pt x="696" y="1067"/>
                  </a:lnTo>
                  <a:lnTo>
                    <a:pt x="696" y="1067"/>
                  </a:lnTo>
                  <a:lnTo>
                    <a:pt x="710" y="1078"/>
                  </a:lnTo>
                  <a:lnTo>
                    <a:pt x="723" y="1089"/>
                  </a:lnTo>
                  <a:lnTo>
                    <a:pt x="736" y="1101"/>
                  </a:lnTo>
                  <a:lnTo>
                    <a:pt x="747" y="1113"/>
                  </a:lnTo>
                  <a:lnTo>
                    <a:pt x="747" y="1113"/>
                  </a:lnTo>
                  <a:lnTo>
                    <a:pt x="772" y="1132"/>
                  </a:lnTo>
                  <a:lnTo>
                    <a:pt x="801" y="1149"/>
                  </a:lnTo>
                  <a:lnTo>
                    <a:pt x="831" y="1167"/>
                  </a:lnTo>
                  <a:lnTo>
                    <a:pt x="863" y="1184"/>
                  </a:lnTo>
                  <a:lnTo>
                    <a:pt x="897" y="1200"/>
                  </a:lnTo>
                  <a:lnTo>
                    <a:pt x="934" y="1215"/>
                  </a:lnTo>
                  <a:lnTo>
                    <a:pt x="971" y="1228"/>
                  </a:lnTo>
                  <a:lnTo>
                    <a:pt x="1009" y="1240"/>
                  </a:lnTo>
                  <a:lnTo>
                    <a:pt x="1048" y="1249"/>
                  </a:lnTo>
                  <a:lnTo>
                    <a:pt x="1068" y="1253"/>
                  </a:lnTo>
                  <a:lnTo>
                    <a:pt x="1087" y="1256"/>
                  </a:lnTo>
                  <a:lnTo>
                    <a:pt x="1107" y="1258"/>
                  </a:lnTo>
                  <a:lnTo>
                    <a:pt x="1126" y="1259"/>
                  </a:lnTo>
                  <a:lnTo>
                    <a:pt x="1147" y="1260"/>
                  </a:lnTo>
                  <a:lnTo>
                    <a:pt x="1166" y="1260"/>
                  </a:lnTo>
                  <a:lnTo>
                    <a:pt x="1185" y="1258"/>
                  </a:lnTo>
                  <a:lnTo>
                    <a:pt x="1205" y="1257"/>
                  </a:lnTo>
                  <a:lnTo>
                    <a:pt x="1224" y="1254"/>
                  </a:lnTo>
                  <a:lnTo>
                    <a:pt x="1243" y="1249"/>
                  </a:lnTo>
                  <a:lnTo>
                    <a:pt x="1261" y="1244"/>
                  </a:lnTo>
                  <a:lnTo>
                    <a:pt x="1281" y="1238"/>
                  </a:lnTo>
                  <a:lnTo>
                    <a:pt x="1299" y="1230"/>
                  </a:lnTo>
                  <a:lnTo>
                    <a:pt x="1316" y="1222"/>
                  </a:lnTo>
                  <a:lnTo>
                    <a:pt x="1316" y="1222"/>
                  </a:lnTo>
                  <a:close/>
                  <a:moveTo>
                    <a:pt x="352" y="356"/>
                  </a:moveTo>
                  <a:lnTo>
                    <a:pt x="352" y="356"/>
                  </a:lnTo>
                  <a:lnTo>
                    <a:pt x="351" y="371"/>
                  </a:lnTo>
                  <a:lnTo>
                    <a:pt x="350" y="388"/>
                  </a:lnTo>
                  <a:lnTo>
                    <a:pt x="350" y="404"/>
                  </a:lnTo>
                  <a:lnTo>
                    <a:pt x="350" y="420"/>
                  </a:lnTo>
                  <a:lnTo>
                    <a:pt x="351" y="436"/>
                  </a:lnTo>
                  <a:lnTo>
                    <a:pt x="352" y="452"/>
                  </a:lnTo>
                  <a:lnTo>
                    <a:pt x="356" y="467"/>
                  </a:lnTo>
                  <a:lnTo>
                    <a:pt x="358" y="481"/>
                  </a:lnTo>
                  <a:lnTo>
                    <a:pt x="358" y="481"/>
                  </a:lnTo>
                  <a:lnTo>
                    <a:pt x="356" y="446"/>
                  </a:lnTo>
                  <a:lnTo>
                    <a:pt x="356" y="409"/>
                  </a:lnTo>
                  <a:lnTo>
                    <a:pt x="358" y="371"/>
                  </a:lnTo>
                  <a:lnTo>
                    <a:pt x="362" y="335"/>
                  </a:lnTo>
                  <a:lnTo>
                    <a:pt x="362" y="335"/>
                  </a:lnTo>
                  <a:lnTo>
                    <a:pt x="359" y="336"/>
                  </a:lnTo>
                  <a:lnTo>
                    <a:pt x="357" y="338"/>
                  </a:lnTo>
                  <a:lnTo>
                    <a:pt x="354" y="345"/>
                  </a:lnTo>
                  <a:lnTo>
                    <a:pt x="353" y="350"/>
                  </a:lnTo>
                  <a:lnTo>
                    <a:pt x="352" y="356"/>
                  </a:lnTo>
                  <a:lnTo>
                    <a:pt x="352" y="356"/>
                  </a:lnTo>
                  <a:close/>
                  <a:moveTo>
                    <a:pt x="1135" y="1297"/>
                  </a:moveTo>
                  <a:lnTo>
                    <a:pt x="1135" y="1297"/>
                  </a:lnTo>
                  <a:lnTo>
                    <a:pt x="1116" y="1299"/>
                  </a:lnTo>
                  <a:lnTo>
                    <a:pt x="1098" y="1300"/>
                  </a:lnTo>
                  <a:lnTo>
                    <a:pt x="1079" y="1301"/>
                  </a:lnTo>
                  <a:lnTo>
                    <a:pt x="1061" y="1300"/>
                  </a:lnTo>
                  <a:lnTo>
                    <a:pt x="1044" y="1299"/>
                  </a:lnTo>
                  <a:lnTo>
                    <a:pt x="1027" y="1297"/>
                  </a:lnTo>
                  <a:lnTo>
                    <a:pt x="1010" y="1293"/>
                  </a:lnTo>
                  <a:lnTo>
                    <a:pt x="994" y="1290"/>
                  </a:lnTo>
                  <a:lnTo>
                    <a:pt x="962" y="1282"/>
                  </a:lnTo>
                  <a:lnTo>
                    <a:pt x="929" y="1272"/>
                  </a:lnTo>
                  <a:lnTo>
                    <a:pt x="898" y="1260"/>
                  </a:lnTo>
                  <a:lnTo>
                    <a:pt x="868" y="1248"/>
                  </a:lnTo>
                  <a:lnTo>
                    <a:pt x="868" y="1248"/>
                  </a:lnTo>
                  <a:lnTo>
                    <a:pt x="853" y="1242"/>
                  </a:lnTo>
                  <a:lnTo>
                    <a:pt x="840" y="1234"/>
                  </a:lnTo>
                  <a:lnTo>
                    <a:pt x="812" y="1218"/>
                  </a:lnTo>
                  <a:lnTo>
                    <a:pt x="812" y="1218"/>
                  </a:lnTo>
                  <a:lnTo>
                    <a:pt x="795" y="1210"/>
                  </a:lnTo>
                  <a:lnTo>
                    <a:pt x="777" y="1202"/>
                  </a:lnTo>
                  <a:lnTo>
                    <a:pt x="760" y="1194"/>
                  </a:lnTo>
                  <a:lnTo>
                    <a:pt x="745" y="1184"/>
                  </a:lnTo>
                  <a:lnTo>
                    <a:pt x="745" y="1184"/>
                  </a:lnTo>
                  <a:lnTo>
                    <a:pt x="725" y="1169"/>
                  </a:lnTo>
                  <a:lnTo>
                    <a:pt x="704" y="1152"/>
                  </a:lnTo>
                  <a:lnTo>
                    <a:pt x="664" y="1116"/>
                  </a:lnTo>
                  <a:lnTo>
                    <a:pt x="664" y="1116"/>
                  </a:lnTo>
                  <a:lnTo>
                    <a:pt x="644" y="1096"/>
                  </a:lnTo>
                  <a:lnTo>
                    <a:pt x="624" y="1078"/>
                  </a:lnTo>
                  <a:lnTo>
                    <a:pt x="605" y="1059"/>
                  </a:lnTo>
                  <a:lnTo>
                    <a:pt x="587" y="1039"/>
                  </a:lnTo>
                  <a:lnTo>
                    <a:pt x="587" y="1039"/>
                  </a:lnTo>
                  <a:lnTo>
                    <a:pt x="570" y="1018"/>
                  </a:lnTo>
                  <a:lnTo>
                    <a:pt x="553" y="997"/>
                  </a:lnTo>
                  <a:lnTo>
                    <a:pt x="535" y="974"/>
                  </a:lnTo>
                  <a:lnTo>
                    <a:pt x="519" y="952"/>
                  </a:lnTo>
                  <a:lnTo>
                    <a:pt x="489" y="907"/>
                  </a:lnTo>
                  <a:lnTo>
                    <a:pt x="459" y="861"/>
                  </a:lnTo>
                  <a:lnTo>
                    <a:pt x="459" y="861"/>
                  </a:lnTo>
                  <a:lnTo>
                    <a:pt x="454" y="854"/>
                  </a:lnTo>
                  <a:lnTo>
                    <a:pt x="448" y="849"/>
                  </a:lnTo>
                  <a:lnTo>
                    <a:pt x="442" y="843"/>
                  </a:lnTo>
                  <a:lnTo>
                    <a:pt x="438" y="836"/>
                  </a:lnTo>
                  <a:lnTo>
                    <a:pt x="438" y="836"/>
                  </a:lnTo>
                  <a:lnTo>
                    <a:pt x="437" y="832"/>
                  </a:lnTo>
                  <a:lnTo>
                    <a:pt x="437" y="828"/>
                  </a:lnTo>
                  <a:lnTo>
                    <a:pt x="437" y="824"/>
                  </a:lnTo>
                  <a:lnTo>
                    <a:pt x="436" y="820"/>
                  </a:lnTo>
                  <a:lnTo>
                    <a:pt x="436" y="820"/>
                  </a:lnTo>
                  <a:lnTo>
                    <a:pt x="434" y="816"/>
                  </a:lnTo>
                  <a:lnTo>
                    <a:pt x="431" y="812"/>
                  </a:lnTo>
                  <a:lnTo>
                    <a:pt x="428" y="808"/>
                  </a:lnTo>
                  <a:lnTo>
                    <a:pt x="425" y="804"/>
                  </a:lnTo>
                  <a:lnTo>
                    <a:pt x="425" y="804"/>
                  </a:lnTo>
                  <a:lnTo>
                    <a:pt x="416" y="779"/>
                  </a:lnTo>
                  <a:lnTo>
                    <a:pt x="406" y="753"/>
                  </a:lnTo>
                  <a:lnTo>
                    <a:pt x="397" y="727"/>
                  </a:lnTo>
                  <a:lnTo>
                    <a:pt x="390" y="701"/>
                  </a:lnTo>
                  <a:lnTo>
                    <a:pt x="390" y="701"/>
                  </a:lnTo>
                  <a:lnTo>
                    <a:pt x="387" y="692"/>
                  </a:lnTo>
                  <a:lnTo>
                    <a:pt x="382" y="683"/>
                  </a:lnTo>
                  <a:lnTo>
                    <a:pt x="378" y="674"/>
                  </a:lnTo>
                  <a:lnTo>
                    <a:pt x="376" y="666"/>
                  </a:lnTo>
                  <a:lnTo>
                    <a:pt x="376" y="666"/>
                  </a:lnTo>
                  <a:lnTo>
                    <a:pt x="375" y="661"/>
                  </a:lnTo>
                  <a:lnTo>
                    <a:pt x="376" y="655"/>
                  </a:lnTo>
                  <a:lnTo>
                    <a:pt x="376" y="650"/>
                  </a:lnTo>
                  <a:lnTo>
                    <a:pt x="376" y="644"/>
                  </a:lnTo>
                  <a:lnTo>
                    <a:pt x="376" y="644"/>
                  </a:lnTo>
                  <a:lnTo>
                    <a:pt x="374" y="639"/>
                  </a:lnTo>
                  <a:lnTo>
                    <a:pt x="371" y="634"/>
                  </a:lnTo>
                  <a:lnTo>
                    <a:pt x="367" y="628"/>
                  </a:lnTo>
                  <a:lnTo>
                    <a:pt x="365" y="623"/>
                  </a:lnTo>
                  <a:lnTo>
                    <a:pt x="365" y="623"/>
                  </a:lnTo>
                  <a:lnTo>
                    <a:pt x="365" y="620"/>
                  </a:lnTo>
                  <a:lnTo>
                    <a:pt x="365" y="616"/>
                  </a:lnTo>
                  <a:lnTo>
                    <a:pt x="365" y="612"/>
                  </a:lnTo>
                  <a:lnTo>
                    <a:pt x="365" y="608"/>
                  </a:lnTo>
                  <a:lnTo>
                    <a:pt x="365" y="608"/>
                  </a:lnTo>
                  <a:lnTo>
                    <a:pt x="358" y="578"/>
                  </a:lnTo>
                  <a:lnTo>
                    <a:pt x="350" y="547"/>
                  </a:lnTo>
                  <a:lnTo>
                    <a:pt x="345" y="515"/>
                  </a:lnTo>
                  <a:lnTo>
                    <a:pt x="339" y="483"/>
                  </a:lnTo>
                  <a:lnTo>
                    <a:pt x="336" y="450"/>
                  </a:lnTo>
                  <a:lnTo>
                    <a:pt x="335" y="416"/>
                  </a:lnTo>
                  <a:lnTo>
                    <a:pt x="335" y="384"/>
                  </a:lnTo>
                  <a:lnTo>
                    <a:pt x="336" y="352"/>
                  </a:lnTo>
                  <a:lnTo>
                    <a:pt x="336" y="352"/>
                  </a:lnTo>
                  <a:lnTo>
                    <a:pt x="315" y="354"/>
                  </a:lnTo>
                  <a:lnTo>
                    <a:pt x="293" y="358"/>
                  </a:lnTo>
                  <a:lnTo>
                    <a:pt x="272" y="362"/>
                  </a:lnTo>
                  <a:lnTo>
                    <a:pt x="252" y="368"/>
                  </a:lnTo>
                  <a:lnTo>
                    <a:pt x="232" y="376"/>
                  </a:lnTo>
                  <a:lnTo>
                    <a:pt x="213" y="383"/>
                  </a:lnTo>
                  <a:lnTo>
                    <a:pt x="195" y="393"/>
                  </a:lnTo>
                  <a:lnTo>
                    <a:pt x="177" y="404"/>
                  </a:lnTo>
                  <a:lnTo>
                    <a:pt x="160" y="415"/>
                  </a:lnTo>
                  <a:lnTo>
                    <a:pt x="144" y="427"/>
                  </a:lnTo>
                  <a:lnTo>
                    <a:pt x="129" y="441"/>
                  </a:lnTo>
                  <a:lnTo>
                    <a:pt x="114" y="455"/>
                  </a:lnTo>
                  <a:lnTo>
                    <a:pt x="101" y="470"/>
                  </a:lnTo>
                  <a:lnTo>
                    <a:pt x="88" y="485"/>
                  </a:lnTo>
                  <a:lnTo>
                    <a:pt x="75" y="501"/>
                  </a:lnTo>
                  <a:lnTo>
                    <a:pt x="64" y="518"/>
                  </a:lnTo>
                  <a:lnTo>
                    <a:pt x="64" y="518"/>
                  </a:lnTo>
                  <a:lnTo>
                    <a:pt x="62" y="536"/>
                  </a:lnTo>
                  <a:lnTo>
                    <a:pt x="59" y="556"/>
                  </a:lnTo>
                  <a:lnTo>
                    <a:pt x="50" y="594"/>
                  </a:lnTo>
                  <a:lnTo>
                    <a:pt x="46" y="613"/>
                  </a:lnTo>
                  <a:lnTo>
                    <a:pt x="43" y="633"/>
                  </a:lnTo>
                  <a:lnTo>
                    <a:pt x="41" y="651"/>
                  </a:lnTo>
                  <a:lnTo>
                    <a:pt x="40" y="669"/>
                  </a:lnTo>
                  <a:lnTo>
                    <a:pt x="40" y="669"/>
                  </a:lnTo>
                  <a:lnTo>
                    <a:pt x="41" y="697"/>
                  </a:lnTo>
                  <a:lnTo>
                    <a:pt x="43" y="724"/>
                  </a:lnTo>
                  <a:lnTo>
                    <a:pt x="48" y="769"/>
                  </a:lnTo>
                  <a:lnTo>
                    <a:pt x="48" y="769"/>
                  </a:lnTo>
                  <a:lnTo>
                    <a:pt x="53" y="792"/>
                  </a:lnTo>
                  <a:lnTo>
                    <a:pt x="58" y="815"/>
                  </a:lnTo>
                  <a:lnTo>
                    <a:pt x="64" y="837"/>
                  </a:lnTo>
                  <a:lnTo>
                    <a:pt x="73" y="859"/>
                  </a:lnTo>
                  <a:lnTo>
                    <a:pt x="81" y="880"/>
                  </a:lnTo>
                  <a:lnTo>
                    <a:pt x="91" y="900"/>
                  </a:lnTo>
                  <a:lnTo>
                    <a:pt x="109" y="941"/>
                  </a:lnTo>
                  <a:lnTo>
                    <a:pt x="109" y="941"/>
                  </a:lnTo>
                  <a:lnTo>
                    <a:pt x="122" y="960"/>
                  </a:lnTo>
                  <a:lnTo>
                    <a:pt x="136" y="979"/>
                  </a:lnTo>
                  <a:lnTo>
                    <a:pt x="151" y="996"/>
                  </a:lnTo>
                  <a:lnTo>
                    <a:pt x="167" y="1013"/>
                  </a:lnTo>
                  <a:lnTo>
                    <a:pt x="199" y="1044"/>
                  </a:lnTo>
                  <a:lnTo>
                    <a:pt x="231" y="1074"/>
                  </a:lnTo>
                  <a:lnTo>
                    <a:pt x="231" y="1074"/>
                  </a:lnTo>
                  <a:lnTo>
                    <a:pt x="237" y="1080"/>
                  </a:lnTo>
                  <a:lnTo>
                    <a:pt x="241" y="1086"/>
                  </a:lnTo>
                  <a:lnTo>
                    <a:pt x="245" y="1092"/>
                  </a:lnTo>
                  <a:lnTo>
                    <a:pt x="250" y="1097"/>
                  </a:lnTo>
                  <a:lnTo>
                    <a:pt x="250" y="1097"/>
                  </a:lnTo>
                  <a:lnTo>
                    <a:pt x="255" y="1103"/>
                  </a:lnTo>
                  <a:lnTo>
                    <a:pt x="261" y="1107"/>
                  </a:lnTo>
                  <a:lnTo>
                    <a:pt x="267" y="1111"/>
                  </a:lnTo>
                  <a:lnTo>
                    <a:pt x="273" y="1117"/>
                  </a:lnTo>
                  <a:lnTo>
                    <a:pt x="273" y="1117"/>
                  </a:lnTo>
                  <a:lnTo>
                    <a:pt x="283" y="1128"/>
                  </a:lnTo>
                  <a:lnTo>
                    <a:pt x="288" y="1134"/>
                  </a:lnTo>
                  <a:lnTo>
                    <a:pt x="292" y="1136"/>
                  </a:lnTo>
                  <a:lnTo>
                    <a:pt x="296" y="1137"/>
                  </a:lnTo>
                  <a:lnTo>
                    <a:pt x="296" y="1137"/>
                  </a:lnTo>
                  <a:lnTo>
                    <a:pt x="297" y="1139"/>
                  </a:lnTo>
                  <a:lnTo>
                    <a:pt x="298" y="1141"/>
                  </a:lnTo>
                  <a:lnTo>
                    <a:pt x="301" y="1145"/>
                  </a:lnTo>
                  <a:lnTo>
                    <a:pt x="304" y="1148"/>
                  </a:lnTo>
                  <a:lnTo>
                    <a:pt x="305" y="1150"/>
                  </a:lnTo>
                  <a:lnTo>
                    <a:pt x="306" y="1153"/>
                  </a:lnTo>
                  <a:lnTo>
                    <a:pt x="306" y="1153"/>
                  </a:lnTo>
                  <a:lnTo>
                    <a:pt x="321" y="1163"/>
                  </a:lnTo>
                  <a:lnTo>
                    <a:pt x="336" y="1172"/>
                  </a:lnTo>
                  <a:lnTo>
                    <a:pt x="367" y="1192"/>
                  </a:lnTo>
                  <a:lnTo>
                    <a:pt x="367" y="1192"/>
                  </a:lnTo>
                  <a:lnTo>
                    <a:pt x="383" y="1203"/>
                  </a:lnTo>
                  <a:lnTo>
                    <a:pt x="401" y="1215"/>
                  </a:lnTo>
                  <a:lnTo>
                    <a:pt x="401" y="1215"/>
                  </a:lnTo>
                  <a:lnTo>
                    <a:pt x="410" y="1219"/>
                  </a:lnTo>
                  <a:lnTo>
                    <a:pt x="420" y="1224"/>
                  </a:lnTo>
                  <a:lnTo>
                    <a:pt x="431" y="1228"/>
                  </a:lnTo>
                  <a:lnTo>
                    <a:pt x="440" y="1232"/>
                  </a:lnTo>
                  <a:lnTo>
                    <a:pt x="440" y="1232"/>
                  </a:lnTo>
                  <a:lnTo>
                    <a:pt x="457" y="1243"/>
                  </a:lnTo>
                  <a:lnTo>
                    <a:pt x="474" y="1254"/>
                  </a:lnTo>
                  <a:lnTo>
                    <a:pt x="509" y="1275"/>
                  </a:lnTo>
                  <a:lnTo>
                    <a:pt x="509" y="1275"/>
                  </a:lnTo>
                  <a:lnTo>
                    <a:pt x="518" y="1281"/>
                  </a:lnTo>
                  <a:lnTo>
                    <a:pt x="528" y="1285"/>
                  </a:lnTo>
                  <a:lnTo>
                    <a:pt x="547" y="1292"/>
                  </a:lnTo>
                  <a:lnTo>
                    <a:pt x="565" y="1299"/>
                  </a:lnTo>
                  <a:lnTo>
                    <a:pt x="586" y="1305"/>
                  </a:lnTo>
                  <a:lnTo>
                    <a:pt x="586" y="1305"/>
                  </a:lnTo>
                  <a:lnTo>
                    <a:pt x="599" y="1312"/>
                  </a:lnTo>
                  <a:lnTo>
                    <a:pt x="610" y="1318"/>
                  </a:lnTo>
                  <a:lnTo>
                    <a:pt x="623" y="1324"/>
                  </a:lnTo>
                  <a:lnTo>
                    <a:pt x="635" y="1329"/>
                  </a:lnTo>
                  <a:lnTo>
                    <a:pt x="635" y="1329"/>
                  </a:lnTo>
                  <a:lnTo>
                    <a:pt x="640" y="1330"/>
                  </a:lnTo>
                  <a:lnTo>
                    <a:pt x="646" y="1330"/>
                  </a:lnTo>
                  <a:lnTo>
                    <a:pt x="651" y="1330"/>
                  </a:lnTo>
                  <a:lnTo>
                    <a:pt x="656" y="1331"/>
                  </a:lnTo>
                  <a:lnTo>
                    <a:pt x="656" y="1331"/>
                  </a:lnTo>
                  <a:lnTo>
                    <a:pt x="669" y="1335"/>
                  </a:lnTo>
                  <a:lnTo>
                    <a:pt x="682" y="1340"/>
                  </a:lnTo>
                  <a:lnTo>
                    <a:pt x="694" y="1346"/>
                  </a:lnTo>
                  <a:lnTo>
                    <a:pt x="707" y="1350"/>
                  </a:lnTo>
                  <a:lnTo>
                    <a:pt x="707" y="1350"/>
                  </a:lnTo>
                  <a:lnTo>
                    <a:pt x="722" y="1353"/>
                  </a:lnTo>
                  <a:lnTo>
                    <a:pt x="738" y="1355"/>
                  </a:lnTo>
                  <a:lnTo>
                    <a:pt x="756" y="1358"/>
                  </a:lnTo>
                  <a:lnTo>
                    <a:pt x="772" y="1359"/>
                  </a:lnTo>
                  <a:lnTo>
                    <a:pt x="772" y="1359"/>
                  </a:lnTo>
                  <a:lnTo>
                    <a:pt x="776" y="1359"/>
                  </a:lnTo>
                  <a:lnTo>
                    <a:pt x="782" y="1358"/>
                  </a:lnTo>
                  <a:lnTo>
                    <a:pt x="786" y="1355"/>
                  </a:lnTo>
                  <a:lnTo>
                    <a:pt x="790" y="1355"/>
                  </a:lnTo>
                  <a:lnTo>
                    <a:pt x="790" y="1355"/>
                  </a:lnTo>
                  <a:lnTo>
                    <a:pt x="800" y="1357"/>
                  </a:lnTo>
                  <a:lnTo>
                    <a:pt x="810" y="1358"/>
                  </a:lnTo>
                  <a:lnTo>
                    <a:pt x="829" y="1362"/>
                  </a:lnTo>
                  <a:lnTo>
                    <a:pt x="849" y="1366"/>
                  </a:lnTo>
                  <a:lnTo>
                    <a:pt x="859" y="1367"/>
                  </a:lnTo>
                  <a:lnTo>
                    <a:pt x="868" y="1367"/>
                  </a:lnTo>
                  <a:lnTo>
                    <a:pt x="868" y="1367"/>
                  </a:lnTo>
                  <a:lnTo>
                    <a:pt x="921" y="1367"/>
                  </a:lnTo>
                  <a:lnTo>
                    <a:pt x="948" y="1366"/>
                  </a:lnTo>
                  <a:lnTo>
                    <a:pt x="973" y="1364"/>
                  </a:lnTo>
                  <a:lnTo>
                    <a:pt x="973" y="1364"/>
                  </a:lnTo>
                  <a:lnTo>
                    <a:pt x="988" y="1362"/>
                  </a:lnTo>
                  <a:lnTo>
                    <a:pt x="1004" y="1359"/>
                  </a:lnTo>
                  <a:lnTo>
                    <a:pt x="1018" y="1355"/>
                  </a:lnTo>
                  <a:lnTo>
                    <a:pt x="1030" y="1353"/>
                  </a:lnTo>
                  <a:lnTo>
                    <a:pt x="1030" y="1353"/>
                  </a:lnTo>
                  <a:lnTo>
                    <a:pt x="1042" y="1352"/>
                  </a:lnTo>
                  <a:lnTo>
                    <a:pt x="1054" y="1349"/>
                  </a:lnTo>
                  <a:lnTo>
                    <a:pt x="1075" y="1344"/>
                  </a:lnTo>
                  <a:lnTo>
                    <a:pt x="1095" y="1336"/>
                  </a:lnTo>
                  <a:lnTo>
                    <a:pt x="1116" y="1331"/>
                  </a:lnTo>
                  <a:lnTo>
                    <a:pt x="1116" y="1331"/>
                  </a:lnTo>
                  <a:lnTo>
                    <a:pt x="1147" y="1321"/>
                  </a:lnTo>
                  <a:lnTo>
                    <a:pt x="1161" y="1316"/>
                  </a:lnTo>
                  <a:lnTo>
                    <a:pt x="1175" y="1309"/>
                  </a:lnTo>
                  <a:lnTo>
                    <a:pt x="1187" y="1304"/>
                  </a:lnTo>
                  <a:lnTo>
                    <a:pt x="1200" y="1297"/>
                  </a:lnTo>
                  <a:lnTo>
                    <a:pt x="1211" y="1289"/>
                  </a:lnTo>
                  <a:lnTo>
                    <a:pt x="1222" y="1281"/>
                  </a:lnTo>
                  <a:lnTo>
                    <a:pt x="1222" y="1281"/>
                  </a:lnTo>
                  <a:lnTo>
                    <a:pt x="1213" y="1285"/>
                  </a:lnTo>
                  <a:lnTo>
                    <a:pt x="1202" y="1287"/>
                  </a:lnTo>
                  <a:lnTo>
                    <a:pt x="1193" y="1289"/>
                  </a:lnTo>
                  <a:lnTo>
                    <a:pt x="1182" y="1291"/>
                  </a:lnTo>
                  <a:lnTo>
                    <a:pt x="1159" y="1293"/>
                  </a:lnTo>
                  <a:lnTo>
                    <a:pt x="1135" y="1297"/>
                  </a:lnTo>
                  <a:lnTo>
                    <a:pt x="1135" y="1297"/>
                  </a:lnTo>
                  <a:close/>
                  <a:moveTo>
                    <a:pt x="358" y="499"/>
                  </a:moveTo>
                  <a:lnTo>
                    <a:pt x="358" y="499"/>
                  </a:lnTo>
                  <a:lnTo>
                    <a:pt x="360" y="498"/>
                  </a:lnTo>
                  <a:lnTo>
                    <a:pt x="361" y="497"/>
                  </a:lnTo>
                  <a:lnTo>
                    <a:pt x="362" y="495"/>
                  </a:lnTo>
                  <a:lnTo>
                    <a:pt x="362" y="491"/>
                  </a:lnTo>
                  <a:lnTo>
                    <a:pt x="360" y="487"/>
                  </a:lnTo>
                  <a:lnTo>
                    <a:pt x="359" y="485"/>
                  </a:lnTo>
                  <a:lnTo>
                    <a:pt x="358" y="484"/>
                  </a:lnTo>
                  <a:lnTo>
                    <a:pt x="358" y="484"/>
                  </a:lnTo>
                  <a:lnTo>
                    <a:pt x="359" y="491"/>
                  </a:lnTo>
                  <a:lnTo>
                    <a:pt x="358" y="499"/>
                  </a:lnTo>
                  <a:lnTo>
                    <a:pt x="358" y="499"/>
                  </a:lnTo>
                  <a:close/>
                  <a:moveTo>
                    <a:pt x="363" y="535"/>
                  </a:moveTo>
                  <a:lnTo>
                    <a:pt x="363" y="535"/>
                  </a:lnTo>
                  <a:lnTo>
                    <a:pt x="368" y="562"/>
                  </a:lnTo>
                  <a:lnTo>
                    <a:pt x="375" y="589"/>
                  </a:lnTo>
                  <a:lnTo>
                    <a:pt x="388" y="640"/>
                  </a:lnTo>
                  <a:lnTo>
                    <a:pt x="388" y="640"/>
                  </a:lnTo>
                  <a:lnTo>
                    <a:pt x="394" y="661"/>
                  </a:lnTo>
                  <a:lnTo>
                    <a:pt x="401" y="680"/>
                  </a:lnTo>
                  <a:lnTo>
                    <a:pt x="407" y="698"/>
                  </a:lnTo>
                  <a:lnTo>
                    <a:pt x="413" y="717"/>
                  </a:lnTo>
                  <a:lnTo>
                    <a:pt x="413" y="717"/>
                  </a:lnTo>
                  <a:lnTo>
                    <a:pt x="426" y="759"/>
                  </a:lnTo>
                  <a:lnTo>
                    <a:pt x="433" y="778"/>
                  </a:lnTo>
                  <a:lnTo>
                    <a:pt x="440" y="797"/>
                  </a:lnTo>
                  <a:lnTo>
                    <a:pt x="440" y="797"/>
                  </a:lnTo>
                  <a:lnTo>
                    <a:pt x="451" y="821"/>
                  </a:lnTo>
                  <a:lnTo>
                    <a:pt x="463" y="845"/>
                  </a:lnTo>
                  <a:lnTo>
                    <a:pt x="475" y="867"/>
                  </a:lnTo>
                  <a:lnTo>
                    <a:pt x="489" y="888"/>
                  </a:lnTo>
                  <a:lnTo>
                    <a:pt x="489" y="888"/>
                  </a:lnTo>
                  <a:lnTo>
                    <a:pt x="529" y="943"/>
                  </a:lnTo>
                  <a:lnTo>
                    <a:pt x="549" y="970"/>
                  </a:lnTo>
                  <a:lnTo>
                    <a:pt x="570" y="997"/>
                  </a:lnTo>
                  <a:lnTo>
                    <a:pt x="591" y="1022"/>
                  </a:lnTo>
                  <a:lnTo>
                    <a:pt x="613" y="1047"/>
                  </a:lnTo>
                  <a:lnTo>
                    <a:pt x="636" y="1071"/>
                  </a:lnTo>
                  <a:lnTo>
                    <a:pt x="660" y="1094"/>
                  </a:lnTo>
                  <a:lnTo>
                    <a:pt x="660" y="1094"/>
                  </a:lnTo>
                  <a:lnTo>
                    <a:pt x="680" y="1112"/>
                  </a:lnTo>
                  <a:lnTo>
                    <a:pt x="700" y="1130"/>
                  </a:lnTo>
                  <a:lnTo>
                    <a:pt x="721" y="1146"/>
                  </a:lnTo>
                  <a:lnTo>
                    <a:pt x="742" y="1162"/>
                  </a:lnTo>
                  <a:lnTo>
                    <a:pt x="763" y="1177"/>
                  </a:lnTo>
                  <a:lnTo>
                    <a:pt x="786" y="1191"/>
                  </a:lnTo>
                  <a:lnTo>
                    <a:pt x="810" y="1203"/>
                  </a:lnTo>
                  <a:lnTo>
                    <a:pt x="834" y="1216"/>
                  </a:lnTo>
                  <a:lnTo>
                    <a:pt x="834" y="1216"/>
                  </a:lnTo>
                  <a:lnTo>
                    <a:pt x="862" y="1230"/>
                  </a:lnTo>
                  <a:lnTo>
                    <a:pt x="891" y="1243"/>
                  </a:lnTo>
                  <a:lnTo>
                    <a:pt x="920" y="1254"/>
                  </a:lnTo>
                  <a:lnTo>
                    <a:pt x="935" y="1259"/>
                  </a:lnTo>
                  <a:lnTo>
                    <a:pt x="950" y="1262"/>
                  </a:lnTo>
                  <a:lnTo>
                    <a:pt x="950" y="1262"/>
                  </a:lnTo>
                  <a:lnTo>
                    <a:pt x="977" y="1270"/>
                  </a:lnTo>
                  <a:lnTo>
                    <a:pt x="1002" y="1275"/>
                  </a:lnTo>
                  <a:lnTo>
                    <a:pt x="1028" y="1279"/>
                  </a:lnTo>
                  <a:lnTo>
                    <a:pt x="1054" y="1283"/>
                  </a:lnTo>
                  <a:lnTo>
                    <a:pt x="1079" y="1285"/>
                  </a:lnTo>
                  <a:lnTo>
                    <a:pt x="1106" y="1285"/>
                  </a:lnTo>
                  <a:lnTo>
                    <a:pt x="1132" y="1282"/>
                  </a:lnTo>
                  <a:lnTo>
                    <a:pt x="1158" y="1277"/>
                  </a:lnTo>
                  <a:lnTo>
                    <a:pt x="1158" y="1277"/>
                  </a:lnTo>
                  <a:lnTo>
                    <a:pt x="1138" y="1275"/>
                  </a:lnTo>
                  <a:lnTo>
                    <a:pt x="1120" y="1273"/>
                  </a:lnTo>
                  <a:lnTo>
                    <a:pt x="1084" y="1268"/>
                  </a:lnTo>
                  <a:lnTo>
                    <a:pt x="1084" y="1268"/>
                  </a:lnTo>
                  <a:lnTo>
                    <a:pt x="1048" y="1263"/>
                  </a:lnTo>
                  <a:lnTo>
                    <a:pt x="1012" y="1258"/>
                  </a:lnTo>
                  <a:lnTo>
                    <a:pt x="994" y="1255"/>
                  </a:lnTo>
                  <a:lnTo>
                    <a:pt x="975" y="1249"/>
                  </a:lnTo>
                  <a:lnTo>
                    <a:pt x="956" y="1244"/>
                  </a:lnTo>
                  <a:lnTo>
                    <a:pt x="937" y="1238"/>
                  </a:lnTo>
                  <a:lnTo>
                    <a:pt x="937" y="1238"/>
                  </a:lnTo>
                  <a:lnTo>
                    <a:pt x="913" y="1228"/>
                  </a:lnTo>
                  <a:lnTo>
                    <a:pt x="891" y="1216"/>
                  </a:lnTo>
                  <a:lnTo>
                    <a:pt x="845" y="1192"/>
                  </a:lnTo>
                  <a:lnTo>
                    <a:pt x="845" y="1192"/>
                  </a:lnTo>
                  <a:lnTo>
                    <a:pt x="813" y="1172"/>
                  </a:lnTo>
                  <a:lnTo>
                    <a:pt x="781" y="1152"/>
                  </a:lnTo>
                  <a:lnTo>
                    <a:pt x="750" y="1131"/>
                  </a:lnTo>
                  <a:lnTo>
                    <a:pt x="721" y="1107"/>
                  </a:lnTo>
                  <a:lnTo>
                    <a:pt x="692" y="1083"/>
                  </a:lnTo>
                  <a:lnTo>
                    <a:pt x="665" y="1059"/>
                  </a:lnTo>
                  <a:lnTo>
                    <a:pt x="638" y="1033"/>
                  </a:lnTo>
                  <a:lnTo>
                    <a:pt x="614" y="1006"/>
                  </a:lnTo>
                  <a:lnTo>
                    <a:pt x="614" y="1006"/>
                  </a:lnTo>
                  <a:lnTo>
                    <a:pt x="581" y="971"/>
                  </a:lnTo>
                  <a:lnTo>
                    <a:pt x="566" y="953"/>
                  </a:lnTo>
                  <a:lnTo>
                    <a:pt x="551" y="934"/>
                  </a:lnTo>
                  <a:lnTo>
                    <a:pt x="551" y="934"/>
                  </a:lnTo>
                  <a:lnTo>
                    <a:pt x="530" y="903"/>
                  </a:lnTo>
                  <a:lnTo>
                    <a:pt x="510" y="870"/>
                  </a:lnTo>
                  <a:lnTo>
                    <a:pt x="490" y="837"/>
                  </a:lnTo>
                  <a:lnTo>
                    <a:pt x="471" y="804"/>
                  </a:lnTo>
                  <a:lnTo>
                    <a:pt x="454" y="770"/>
                  </a:lnTo>
                  <a:lnTo>
                    <a:pt x="437" y="734"/>
                  </a:lnTo>
                  <a:lnTo>
                    <a:pt x="420" y="699"/>
                  </a:lnTo>
                  <a:lnTo>
                    <a:pt x="404" y="664"/>
                  </a:lnTo>
                  <a:lnTo>
                    <a:pt x="404" y="664"/>
                  </a:lnTo>
                  <a:lnTo>
                    <a:pt x="397" y="643"/>
                  </a:lnTo>
                  <a:lnTo>
                    <a:pt x="391" y="623"/>
                  </a:lnTo>
                  <a:lnTo>
                    <a:pt x="381" y="583"/>
                  </a:lnTo>
                  <a:lnTo>
                    <a:pt x="372" y="546"/>
                  </a:lnTo>
                  <a:lnTo>
                    <a:pt x="367" y="528"/>
                  </a:lnTo>
                  <a:lnTo>
                    <a:pt x="362" y="511"/>
                  </a:lnTo>
                  <a:lnTo>
                    <a:pt x="362" y="511"/>
                  </a:lnTo>
                  <a:lnTo>
                    <a:pt x="362" y="524"/>
                  </a:lnTo>
                  <a:lnTo>
                    <a:pt x="363" y="535"/>
                  </a:lnTo>
                  <a:lnTo>
                    <a:pt x="363" y="535"/>
                  </a:lnTo>
                  <a:close/>
                  <a:moveTo>
                    <a:pt x="34" y="589"/>
                  </a:moveTo>
                  <a:lnTo>
                    <a:pt x="34" y="589"/>
                  </a:lnTo>
                  <a:lnTo>
                    <a:pt x="36" y="589"/>
                  </a:lnTo>
                  <a:lnTo>
                    <a:pt x="38" y="588"/>
                  </a:lnTo>
                  <a:lnTo>
                    <a:pt x="39" y="583"/>
                  </a:lnTo>
                  <a:lnTo>
                    <a:pt x="39" y="579"/>
                  </a:lnTo>
                  <a:lnTo>
                    <a:pt x="38" y="577"/>
                  </a:lnTo>
                  <a:lnTo>
                    <a:pt x="38" y="577"/>
                  </a:lnTo>
                  <a:lnTo>
                    <a:pt x="35" y="582"/>
                  </a:lnTo>
                  <a:lnTo>
                    <a:pt x="34" y="589"/>
                  </a:lnTo>
                  <a:lnTo>
                    <a:pt x="34" y="589"/>
                  </a:lnTo>
                  <a:close/>
                  <a:moveTo>
                    <a:pt x="20" y="713"/>
                  </a:moveTo>
                  <a:lnTo>
                    <a:pt x="20" y="713"/>
                  </a:lnTo>
                  <a:lnTo>
                    <a:pt x="19" y="717"/>
                  </a:lnTo>
                  <a:lnTo>
                    <a:pt x="17" y="719"/>
                  </a:lnTo>
                  <a:lnTo>
                    <a:pt x="16" y="723"/>
                  </a:lnTo>
                  <a:lnTo>
                    <a:pt x="15" y="726"/>
                  </a:lnTo>
                  <a:lnTo>
                    <a:pt x="15" y="726"/>
                  </a:lnTo>
                  <a:lnTo>
                    <a:pt x="14" y="734"/>
                  </a:lnTo>
                  <a:lnTo>
                    <a:pt x="15" y="742"/>
                  </a:lnTo>
                  <a:lnTo>
                    <a:pt x="17" y="758"/>
                  </a:lnTo>
                  <a:lnTo>
                    <a:pt x="21" y="773"/>
                  </a:lnTo>
                  <a:lnTo>
                    <a:pt x="26" y="788"/>
                  </a:lnTo>
                  <a:lnTo>
                    <a:pt x="26" y="788"/>
                  </a:lnTo>
                  <a:lnTo>
                    <a:pt x="26" y="789"/>
                  </a:lnTo>
                  <a:lnTo>
                    <a:pt x="25" y="790"/>
                  </a:lnTo>
                  <a:lnTo>
                    <a:pt x="24" y="789"/>
                  </a:lnTo>
                  <a:lnTo>
                    <a:pt x="21" y="789"/>
                  </a:lnTo>
                  <a:lnTo>
                    <a:pt x="21" y="791"/>
                  </a:lnTo>
                  <a:lnTo>
                    <a:pt x="21" y="791"/>
                  </a:lnTo>
                  <a:lnTo>
                    <a:pt x="30" y="820"/>
                  </a:lnTo>
                  <a:lnTo>
                    <a:pt x="38" y="847"/>
                  </a:lnTo>
                  <a:lnTo>
                    <a:pt x="46" y="871"/>
                  </a:lnTo>
                  <a:lnTo>
                    <a:pt x="56" y="895"/>
                  </a:lnTo>
                  <a:lnTo>
                    <a:pt x="65" y="918"/>
                  </a:lnTo>
                  <a:lnTo>
                    <a:pt x="77" y="940"/>
                  </a:lnTo>
                  <a:lnTo>
                    <a:pt x="90" y="961"/>
                  </a:lnTo>
                  <a:lnTo>
                    <a:pt x="104" y="984"/>
                  </a:lnTo>
                  <a:lnTo>
                    <a:pt x="104" y="984"/>
                  </a:lnTo>
                  <a:lnTo>
                    <a:pt x="106" y="985"/>
                  </a:lnTo>
                  <a:lnTo>
                    <a:pt x="109" y="986"/>
                  </a:lnTo>
                  <a:lnTo>
                    <a:pt x="113" y="987"/>
                  </a:lnTo>
                  <a:lnTo>
                    <a:pt x="115" y="989"/>
                  </a:lnTo>
                  <a:lnTo>
                    <a:pt x="115" y="989"/>
                  </a:lnTo>
                  <a:lnTo>
                    <a:pt x="118" y="998"/>
                  </a:lnTo>
                  <a:lnTo>
                    <a:pt x="123" y="1006"/>
                  </a:lnTo>
                  <a:lnTo>
                    <a:pt x="129" y="1013"/>
                  </a:lnTo>
                  <a:lnTo>
                    <a:pt x="136" y="1019"/>
                  </a:lnTo>
                  <a:lnTo>
                    <a:pt x="136" y="1019"/>
                  </a:lnTo>
                  <a:lnTo>
                    <a:pt x="136" y="1024"/>
                  </a:lnTo>
                  <a:lnTo>
                    <a:pt x="135" y="1026"/>
                  </a:lnTo>
                  <a:lnTo>
                    <a:pt x="135" y="1028"/>
                  </a:lnTo>
                  <a:lnTo>
                    <a:pt x="136" y="1030"/>
                  </a:lnTo>
                  <a:lnTo>
                    <a:pt x="136" y="1030"/>
                  </a:lnTo>
                  <a:lnTo>
                    <a:pt x="153" y="1050"/>
                  </a:lnTo>
                  <a:lnTo>
                    <a:pt x="171" y="1070"/>
                  </a:lnTo>
                  <a:lnTo>
                    <a:pt x="191" y="1089"/>
                  </a:lnTo>
                  <a:lnTo>
                    <a:pt x="210" y="1106"/>
                  </a:lnTo>
                  <a:lnTo>
                    <a:pt x="210" y="1106"/>
                  </a:lnTo>
                  <a:lnTo>
                    <a:pt x="220" y="1118"/>
                  </a:lnTo>
                  <a:lnTo>
                    <a:pt x="229" y="1128"/>
                  </a:lnTo>
                  <a:lnTo>
                    <a:pt x="239" y="1138"/>
                  </a:lnTo>
                  <a:lnTo>
                    <a:pt x="250" y="1148"/>
                  </a:lnTo>
                  <a:lnTo>
                    <a:pt x="260" y="1157"/>
                  </a:lnTo>
                  <a:lnTo>
                    <a:pt x="272" y="1166"/>
                  </a:lnTo>
                  <a:lnTo>
                    <a:pt x="285" y="1173"/>
                  </a:lnTo>
                  <a:lnTo>
                    <a:pt x="298" y="1181"/>
                  </a:lnTo>
                  <a:lnTo>
                    <a:pt x="298" y="1181"/>
                  </a:lnTo>
                  <a:lnTo>
                    <a:pt x="300" y="1185"/>
                  </a:lnTo>
                  <a:lnTo>
                    <a:pt x="302" y="1189"/>
                  </a:lnTo>
                  <a:lnTo>
                    <a:pt x="310" y="1195"/>
                  </a:lnTo>
                  <a:lnTo>
                    <a:pt x="317" y="1200"/>
                  </a:lnTo>
                  <a:lnTo>
                    <a:pt x="326" y="1204"/>
                  </a:lnTo>
                  <a:lnTo>
                    <a:pt x="334" y="1209"/>
                  </a:lnTo>
                  <a:lnTo>
                    <a:pt x="342" y="1214"/>
                  </a:lnTo>
                  <a:lnTo>
                    <a:pt x="349" y="1219"/>
                  </a:lnTo>
                  <a:lnTo>
                    <a:pt x="352" y="1224"/>
                  </a:lnTo>
                  <a:lnTo>
                    <a:pt x="354" y="1227"/>
                  </a:lnTo>
                  <a:lnTo>
                    <a:pt x="354" y="1227"/>
                  </a:lnTo>
                  <a:lnTo>
                    <a:pt x="378" y="1240"/>
                  </a:lnTo>
                  <a:lnTo>
                    <a:pt x="401" y="1253"/>
                  </a:lnTo>
                  <a:lnTo>
                    <a:pt x="422" y="1267"/>
                  </a:lnTo>
                  <a:lnTo>
                    <a:pt x="445" y="1278"/>
                  </a:lnTo>
                  <a:lnTo>
                    <a:pt x="445" y="1278"/>
                  </a:lnTo>
                  <a:lnTo>
                    <a:pt x="497" y="1304"/>
                  </a:lnTo>
                  <a:lnTo>
                    <a:pt x="550" y="1329"/>
                  </a:lnTo>
                  <a:lnTo>
                    <a:pt x="550" y="1329"/>
                  </a:lnTo>
                  <a:lnTo>
                    <a:pt x="588" y="1345"/>
                  </a:lnTo>
                  <a:lnTo>
                    <a:pt x="607" y="1352"/>
                  </a:lnTo>
                  <a:lnTo>
                    <a:pt x="626" y="1359"/>
                  </a:lnTo>
                  <a:lnTo>
                    <a:pt x="626" y="1359"/>
                  </a:lnTo>
                  <a:lnTo>
                    <a:pt x="649" y="1365"/>
                  </a:lnTo>
                  <a:lnTo>
                    <a:pt x="671" y="1372"/>
                  </a:lnTo>
                  <a:lnTo>
                    <a:pt x="695" y="1376"/>
                  </a:lnTo>
                  <a:lnTo>
                    <a:pt x="717" y="1381"/>
                  </a:lnTo>
                  <a:lnTo>
                    <a:pt x="741" y="1384"/>
                  </a:lnTo>
                  <a:lnTo>
                    <a:pt x="765" y="1388"/>
                  </a:lnTo>
                  <a:lnTo>
                    <a:pt x="813" y="1393"/>
                  </a:lnTo>
                  <a:lnTo>
                    <a:pt x="860" y="1395"/>
                  </a:lnTo>
                  <a:lnTo>
                    <a:pt x="908" y="1395"/>
                  </a:lnTo>
                  <a:lnTo>
                    <a:pt x="955" y="1392"/>
                  </a:lnTo>
                  <a:lnTo>
                    <a:pt x="1001" y="1388"/>
                  </a:lnTo>
                  <a:lnTo>
                    <a:pt x="1001" y="1388"/>
                  </a:lnTo>
                  <a:lnTo>
                    <a:pt x="1029" y="1383"/>
                  </a:lnTo>
                  <a:lnTo>
                    <a:pt x="1056" y="1378"/>
                  </a:lnTo>
                  <a:lnTo>
                    <a:pt x="1083" y="1372"/>
                  </a:lnTo>
                  <a:lnTo>
                    <a:pt x="1108" y="1364"/>
                  </a:lnTo>
                  <a:lnTo>
                    <a:pt x="1134" y="1355"/>
                  </a:lnTo>
                  <a:lnTo>
                    <a:pt x="1159" y="1346"/>
                  </a:lnTo>
                  <a:lnTo>
                    <a:pt x="1183" y="1335"/>
                  </a:lnTo>
                  <a:lnTo>
                    <a:pt x="1206" y="1323"/>
                  </a:lnTo>
                  <a:lnTo>
                    <a:pt x="1206" y="1323"/>
                  </a:lnTo>
                  <a:lnTo>
                    <a:pt x="1209" y="1318"/>
                  </a:lnTo>
                  <a:lnTo>
                    <a:pt x="1211" y="1316"/>
                  </a:lnTo>
                  <a:lnTo>
                    <a:pt x="1213" y="1315"/>
                  </a:lnTo>
                  <a:lnTo>
                    <a:pt x="1213" y="1315"/>
                  </a:lnTo>
                  <a:lnTo>
                    <a:pt x="1216" y="1313"/>
                  </a:lnTo>
                  <a:lnTo>
                    <a:pt x="1222" y="1310"/>
                  </a:lnTo>
                  <a:lnTo>
                    <a:pt x="1226" y="1309"/>
                  </a:lnTo>
                  <a:lnTo>
                    <a:pt x="1230" y="1307"/>
                  </a:lnTo>
                  <a:lnTo>
                    <a:pt x="1230" y="1307"/>
                  </a:lnTo>
                  <a:lnTo>
                    <a:pt x="1236" y="1304"/>
                  </a:lnTo>
                  <a:lnTo>
                    <a:pt x="1240" y="1299"/>
                  </a:lnTo>
                  <a:lnTo>
                    <a:pt x="1251" y="1288"/>
                  </a:lnTo>
                  <a:lnTo>
                    <a:pt x="1254" y="1282"/>
                  </a:lnTo>
                  <a:lnTo>
                    <a:pt x="1257" y="1276"/>
                  </a:lnTo>
                  <a:lnTo>
                    <a:pt x="1259" y="1272"/>
                  </a:lnTo>
                  <a:lnTo>
                    <a:pt x="1259" y="1268"/>
                  </a:lnTo>
                  <a:lnTo>
                    <a:pt x="1259" y="1268"/>
                  </a:lnTo>
                  <a:lnTo>
                    <a:pt x="1254" y="1276"/>
                  </a:lnTo>
                  <a:lnTo>
                    <a:pt x="1247" y="1283"/>
                  </a:lnTo>
                  <a:lnTo>
                    <a:pt x="1241" y="1289"/>
                  </a:lnTo>
                  <a:lnTo>
                    <a:pt x="1232" y="1294"/>
                  </a:lnTo>
                  <a:lnTo>
                    <a:pt x="1217" y="1304"/>
                  </a:lnTo>
                  <a:lnTo>
                    <a:pt x="1209" y="1310"/>
                  </a:lnTo>
                  <a:lnTo>
                    <a:pt x="1202" y="1316"/>
                  </a:lnTo>
                  <a:lnTo>
                    <a:pt x="1202" y="1316"/>
                  </a:lnTo>
                  <a:lnTo>
                    <a:pt x="1196" y="1318"/>
                  </a:lnTo>
                  <a:lnTo>
                    <a:pt x="1190" y="1319"/>
                  </a:lnTo>
                  <a:lnTo>
                    <a:pt x="1180" y="1324"/>
                  </a:lnTo>
                  <a:lnTo>
                    <a:pt x="1170" y="1330"/>
                  </a:lnTo>
                  <a:lnTo>
                    <a:pt x="1162" y="1334"/>
                  </a:lnTo>
                  <a:lnTo>
                    <a:pt x="1162" y="1334"/>
                  </a:lnTo>
                  <a:lnTo>
                    <a:pt x="1136" y="1343"/>
                  </a:lnTo>
                  <a:lnTo>
                    <a:pt x="1116" y="1350"/>
                  </a:lnTo>
                  <a:lnTo>
                    <a:pt x="1116" y="1350"/>
                  </a:lnTo>
                  <a:lnTo>
                    <a:pt x="1096" y="1357"/>
                  </a:lnTo>
                  <a:lnTo>
                    <a:pt x="1077" y="1361"/>
                  </a:lnTo>
                  <a:lnTo>
                    <a:pt x="1058" y="1365"/>
                  </a:lnTo>
                  <a:lnTo>
                    <a:pt x="1039" y="1368"/>
                  </a:lnTo>
                  <a:lnTo>
                    <a:pt x="999" y="1375"/>
                  </a:lnTo>
                  <a:lnTo>
                    <a:pt x="958" y="1382"/>
                  </a:lnTo>
                  <a:lnTo>
                    <a:pt x="958" y="1382"/>
                  </a:lnTo>
                  <a:lnTo>
                    <a:pt x="948" y="1380"/>
                  </a:lnTo>
                  <a:lnTo>
                    <a:pt x="936" y="1380"/>
                  </a:lnTo>
                  <a:lnTo>
                    <a:pt x="923" y="1381"/>
                  </a:lnTo>
                  <a:lnTo>
                    <a:pt x="911" y="1383"/>
                  </a:lnTo>
                  <a:lnTo>
                    <a:pt x="911" y="1383"/>
                  </a:lnTo>
                  <a:lnTo>
                    <a:pt x="855" y="1381"/>
                  </a:lnTo>
                  <a:lnTo>
                    <a:pt x="798" y="1377"/>
                  </a:lnTo>
                  <a:lnTo>
                    <a:pt x="770" y="1374"/>
                  </a:lnTo>
                  <a:lnTo>
                    <a:pt x="742" y="1369"/>
                  </a:lnTo>
                  <a:lnTo>
                    <a:pt x="714" y="1364"/>
                  </a:lnTo>
                  <a:lnTo>
                    <a:pt x="686" y="1357"/>
                  </a:lnTo>
                  <a:lnTo>
                    <a:pt x="686" y="1357"/>
                  </a:lnTo>
                  <a:lnTo>
                    <a:pt x="660" y="1350"/>
                  </a:lnTo>
                  <a:lnTo>
                    <a:pt x="631" y="1342"/>
                  </a:lnTo>
                  <a:lnTo>
                    <a:pt x="600" y="1331"/>
                  </a:lnTo>
                  <a:lnTo>
                    <a:pt x="584" y="1323"/>
                  </a:lnTo>
                  <a:lnTo>
                    <a:pt x="568" y="1316"/>
                  </a:lnTo>
                  <a:lnTo>
                    <a:pt x="568" y="1316"/>
                  </a:lnTo>
                  <a:lnTo>
                    <a:pt x="564" y="1315"/>
                  </a:lnTo>
                  <a:lnTo>
                    <a:pt x="562" y="1316"/>
                  </a:lnTo>
                  <a:lnTo>
                    <a:pt x="559" y="1316"/>
                  </a:lnTo>
                  <a:lnTo>
                    <a:pt x="556" y="1316"/>
                  </a:lnTo>
                  <a:lnTo>
                    <a:pt x="556" y="1316"/>
                  </a:lnTo>
                  <a:lnTo>
                    <a:pt x="524" y="1299"/>
                  </a:lnTo>
                  <a:lnTo>
                    <a:pt x="494" y="1282"/>
                  </a:lnTo>
                  <a:lnTo>
                    <a:pt x="463" y="1263"/>
                  </a:lnTo>
                  <a:lnTo>
                    <a:pt x="431" y="1247"/>
                  </a:lnTo>
                  <a:lnTo>
                    <a:pt x="431" y="1247"/>
                  </a:lnTo>
                  <a:lnTo>
                    <a:pt x="408" y="1236"/>
                  </a:lnTo>
                  <a:lnTo>
                    <a:pt x="387" y="1223"/>
                  </a:lnTo>
                  <a:lnTo>
                    <a:pt x="365" y="1210"/>
                  </a:lnTo>
                  <a:lnTo>
                    <a:pt x="345" y="1197"/>
                  </a:lnTo>
                  <a:lnTo>
                    <a:pt x="326" y="1182"/>
                  </a:lnTo>
                  <a:lnTo>
                    <a:pt x="306" y="1168"/>
                  </a:lnTo>
                  <a:lnTo>
                    <a:pt x="288" y="1152"/>
                  </a:lnTo>
                  <a:lnTo>
                    <a:pt x="270" y="1137"/>
                  </a:lnTo>
                  <a:lnTo>
                    <a:pt x="236" y="1105"/>
                  </a:lnTo>
                  <a:lnTo>
                    <a:pt x="201" y="1071"/>
                  </a:lnTo>
                  <a:lnTo>
                    <a:pt x="136" y="1003"/>
                  </a:lnTo>
                  <a:lnTo>
                    <a:pt x="136" y="1003"/>
                  </a:lnTo>
                  <a:lnTo>
                    <a:pt x="103" y="954"/>
                  </a:lnTo>
                  <a:lnTo>
                    <a:pt x="72" y="904"/>
                  </a:lnTo>
                  <a:lnTo>
                    <a:pt x="72" y="904"/>
                  </a:lnTo>
                  <a:lnTo>
                    <a:pt x="70" y="895"/>
                  </a:lnTo>
                  <a:lnTo>
                    <a:pt x="66" y="886"/>
                  </a:lnTo>
                  <a:lnTo>
                    <a:pt x="62" y="879"/>
                  </a:lnTo>
                  <a:lnTo>
                    <a:pt x="58" y="871"/>
                  </a:lnTo>
                  <a:lnTo>
                    <a:pt x="58" y="871"/>
                  </a:lnTo>
                  <a:lnTo>
                    <a:pt x="57" y="868"/>
                  </a:lnTo>
                  <a:lnTo>
                    <a:pt x="57" y="866"/>
                  </a:lnTo>
                  <a:lnTo>
                    <a:pt x="57" y="864"/>
                  </a:lnTo>
                  <a:lnTo>
                    <a:pt x="58" y="860"/>
                  </a:lnTo>
                  <a:lnTo>
                    <a:pt x="58" y="860"/>
                  </a:lnTo>
                  <a:lnTo>
                    <a:pt x="51" y="846"/>
                  </a:lnTo>
                  <a:lnTo>
                    <a:pt x="46" y="832"/>
                  </a:lnTo>
                  <a:lnTo>
                    <a:pt x="42" y="819"/>
                  </a:lnTo>
                  <a:lnTo>
                    <a:pt x="38" y="805"/>
                  </a:lnTo>
                  <a:lnTo>
                    <a:pt x="34" y="791"/>
                  </a:lnTo>
                  <a:lnTo>
                    <a:pt x="32" y="777"/>
                  </a:lnTo>
                  <a:lnTo>
                    <a:pt x="28" y="749"/>
                  </a:lnTo>
                  <a:lnTo>
                    <a:pt x="27" y="719"/>
                  </a:lnTo>
                  <a:lnTo>
                    <a:pt x="27" y="689"/>
                  </a:lnTo>
                  <a:lnTo>
                    <a:pt x="28" y="658"/>
                  </a:lnTo>
                  <a:lnTo>
                    <a:pt x="29" y="626"/>
                  </a:lnTo>
                  <a:lnTo>
                    <a:pt x="29" y="626"/>
                  </a:lnTo>
                  <a:lnTo>
                    <a:pt x="25" y="637"/>
                  </a:lnTo>
                  <a:lnTo>
                    <a:pt x="23" y="648"/>
                  </a:lnTo>
                  <a:lnTo>
                    <a:pt x="21" y="658"/>
                  </a:lnTo>
                  <a:lnTo>
                    <a:pt x="21" y="670"/>
                  </a:lnTo>
                  <a:lnTo>
                    <a:pt x="21" y="693"/>
                  </a:lnTo>
                  <a:lnTo>
                    <a:pt x="21" y="703"/>
                  </a:lnTo>
                  <a:lnTo>
                    <a:pt x="20" y="713"/>
                  </a:lnTo>
                  <a:lnTo>
                    <a:pt x="20" y="7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86" name="Freeform 110">
              <a:extLst>
                <a:ext uri="{FF2B5EF4-FFF2-40B4-BE49-F238E27FC236}">
                  <a16:creationId xmlns:a16="http://schemas.microsoft.com/office/drawing/2014/main" id="{6DB326CB-8DF7-479A-9265-3A658F47E8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78363" y="1257300"/>
              <a:ext cx="179388" cy="215900"/>
            </a:xfrm>
            <a:custGeom>
              <a:avLst/>
              <a:gdLst/>
              <a:ahLst/>
              <a:cxnLst>
                <a:cxn ang="0">
                  <a:pos x="139" y="6"/>
                </a:cxn>
                <a:cxn ang="0">
                  <a:pos x="198" y="37"/>
                </a:cxn>
                <a:cxn ang="0">
                  <a:pos x="247" y="79"/>
                </a:cxn>
                <a:cxn ang="0">
                  <a:pos x="286" y="132"/>
                </a:cxn>
                <a:cxn ang="0">
                  <a:pos x="315" y="191"/>
                </a:cxn>
                <a:cxn ang="0">
                  <a:pos x="337" y="256"/>
                </a:cxn>
                <a:cxn ang="0">
                  <a:pos x="339" y="299"/>
                </a:cxn>
                <a:cxn ang="0">
                  <a:pos x="335" y="337"/>
                </a:cxn>
                <a:cxn ang="0">
                  <a:pos x="324" y="363"/>
                </a:cxn>
                <a:cxn ang="0">
                  <a:pos x="308" y="383"/>
                </a:cxn>
                <a:cxn ang="0">
                  <a:pos x="292" y="394"/>
                </a:cxn>
                <a:cxn ang="0">
                  <a:pos x="264" y="407"/>
                </a:cxn>
                <a:cxn ang="0">
                  <a:pos x="242" y="408"/>
                </a:cxn>
                <a:cxn ang="0">
                  <a:pos x="209" y="403"/>
                </a:cxn>
                <a:cxn ang="0">
                  <a:pos x="176" y="391"/>
                </a:cxn>
                <a:cxn ang="0">
                  <a:pos x="135" y="364"/>
                </a:cxn>
                <a:cxn ang="0">
                  <a:pos x="79" y="307"/>
                </a:cxn>
                <a:cxn ang="0">
                  <a:pos x="36" y="238"/>
                </a:cxn>
                <a:cxn ang="0">
                  <a:pos x="9" y="163"/>
                </a:cxn>
                <a:cxn ang="0">
                  <a:pos x="2" y="118"/>
                </a:cxn>
                <a:cxn ang="0">
                  <a:pos x="2" y="82"/>
                </a:cxn>
                <a:cxn ang="0">
                  <a:pos x="6" y="64"/>
                </a:cxn>
                <a:cxn ang="0">
                  <a:pos x="28" y="26"/>
                </a:cxn>
                <a:cxn ang="0">
                  <a:pos x="36" y="17"/>
                </a:cxn>
                <a:cxn ang="0">
                  <a:pos x="63" y="7"/>
                </a:cxn>
                <a:cxn ang="0">
                  <a:pos x="116" y="0"/>
                </a:cxn>
                <a:cxn ang="0">
                  <a:pos x="120" y="21"/>
                </a:cxn>
                <a:cxn ang="0">
                  <a:pos x="82" y="22"/>
                </a:cxn>
                <a:cxn ang="0">
                  <a:pos x="57" y="31"/>
                </a:cxn>
                <a:cxn ang="0">
                  <a:pos x="43" y="48"/>
                </a:cxn>
                <a:cxn ang="0">
                  <a:pos x="32" y="87"/>
                </a:cxn>
                <a:cxn ang="0">
                  <a:pos x="29" y="128"/>
                </a:cxn>
                <a:cxn ang="0">
                  <a:pos x="34" y="171"/>
                </a:cxn>
                <a:cxn ang="0">
                  <a:pos x="46" y="210"/>
                </a:cxn>
                <a:cxn ang="0">
                  <a:pos x="63" y="240"/>
                </a:cxn>
                <a:cxn ang="0">
                  <a:pos x="70" y="260"/>
                </a:cxn>
                <a:cxn ang="0">
                  <a:pos x="92" y="294"/>
                </a:cxn>
                <a:cxn ang="0">
                  <a:pos x="118" y="325"/>
                </a:cxn>
                <a:cxn ang="0">
                  <a:pos x="146" y="356"/>
                </a:cxn>
                <a:cxn ang="0">
                  <a:pos x="163" y="367"/>
                </a:cxn>
                <a:cxn ang="0">
                  <a:pos x="207" y="388"/>
                </a:cxn>
                <a:cxn ang="0">
                  <a:pos x="234" y="393"/>
                </a:cxn>
                <a:cxn ang="0">
                  <a:pos x="271" y="386"/>
                </a:cxn>
                <a:cxn ang="0">
                  <a:pos x="300" y="369"/>
                </a:cxn>
                <a:cxn ang="0">
                  <a:pos x="311" y="354"/>
                </a:cxn>
                <a:cxn ang="0">
                  <a:pos x="320" y="326"/>
                </a:cxn>
                <a:cxn ang="0">
                  <a:pos x="321" y="293"/>
                </a:cxn>
                <a:cxn ang="0">
                  <a:pos x="307" y="208"/>
                </a:cxn>
                <a:cxn ang="0">
                  <a:pos x="286" y="161"/>
                </a:cxn>
                <a:cxn ang="0">
                  <a:pos x="265" y="128"/>
                </a:cxn>
                <a:cxn ang="0">
                  <a:pos x="255" y="112"/>
                </a:cxn>
                <a:cxn ang="0">
                  <a:pos x="226" y="79"/>
                </a:cxn>
                <a:cxn ang="0">
                  <a:pos x="179" y="40"/>
                </a:cxn>
                <a:cxn ang="0">
                  <a:pos x="151" y="26"/>
                </a:cxn>
                <a:cxn ang="0">
                  <a:pos x="120" y="21"/>
                </a:cxn>
              </a:cxnLst>
              <a:rect l="0" t="0" r="r" b="b"/>
              <a:pathLst>
                <a:path w="339" h="408">
                  <a:moveTo>
                    <a:pt x="116" y="0"/>
                  </a:moveTo>
                  <a:lnTo>
                    <a:pt x="116" y="0"/>
                  </a:lnTo>
                  <a:lnTo>
                    <a:pt x="139" y="6"/>
                  </a:lnTo>
                  <a:lnTo>
                    <a:pt x="160" y="15"/>
                  </a:lnTo>
                  <a:lnTo>
                    <a:pt x="180" y="26"/>
                  </a:lnTo>
                  <a:lnTo>
                    <a:pt x="198" y="37"/>
                  </a:lnTo>
                  <a:lnTo>
                    <a:pt x="216" y="50"/>
                  </a:lnTo>
                  <a:lnTo>
                    <a:pt x="232" y="64"/>
                  </a:lnTo>
                  <a:lnTo>
                    <a:pt x="247" y="79"/>
                  </a:lnTo>
                  <a:lnTo>
                    <a:pt x="261" y="95"/>
                  </a:lnTo>
                  <a:lnTo>
                    <a:pt x="274" y="113"/>
                  </a:lnTo>
                  <a:lnTo>
                    <a:pt x="286" y="132"/>
                  </a:lnTo>
                  <a:lnTo>
                    <a:pt x="296" y="151"/>
                  </a:lnTo>
                  <a:lnTo>
                    <a:pt x="306" y="170"/>
                  </a:lnTo>
                  <a:lnTo>
                    <a:pt x="315" y="191"/>
                  </a:lnTo>
                  <a:lnTo>
                    <a:pt x="323" y="212"/>
                  </a:lnTo>
                  <a:lnTo>
                    <a:pt x="331" y="233"/>
                  </a:lnTo>
                  <a:lnTo>
                    <a:pt x="337" y="256"/>
                  </a:lnTo>
                  <a:lnTo>
                    <a:pt x="337" y="256"/>
                  </a:lnTo>
                  <a:lnTo>
                    <a:pt x="339" y="277"/>
                  </a:lnTo>
                  <a:lnTo>
                    <a:pt x="339" y="299"/>
                  </a:lnTo>
                  <a:lnTo>
                    <a:pt x="338" y="319"/>
                  </a:lnTo>
                  <a:lnTo>
                    <a:pt x="337" y="329"/>
                  </a:lnTo>
                  <a:lnTo>
                    <a:pt x="335" y="337"/>
                  </a:lnTo>
                  <a:lnTo>
                    <a:pt x="332" y="347"/>
                  </a:lnTo>
                  <a:lnTo>
                    <a:pt x="328" y="354"/>
                  </a:lnTo>
                  <a:lnTo>
                    <a:pt x="324" y="363"/>
                  </a:lnTo>
                  <a:lnTo>
                    <a:pt x="320" y="370"/>
                  </a:lnTo>
                  <a:lnTo>
                    <a:pt x="313" y="377"/>
                  </a:lnTo>
                  <a:lnTo>
                    <a:pt x="308" y="383"/>
                  </a:lnTo>
                  <a:lnTo>
                    <a:pt x="301" y="390"/>
                  </a:lnTo>
                  <a:lnTo>
                    <a:pt x="292" y="394"/>
                  </a:lnTo>
                  <a:lnTo>
                    <a:pt x="292" y="394"/>
                  </a:lnTo>
                  <a:lnTo>
                    <a:pt x="279" y="401"/>
                  </a:lnTo>
                  <a:lnTo>
                    <a:pt x="273" y="405"/>
                  </a:lnTo>
                  <a:lnTo>
                    <a:pt x="264" y="407"/>
                  </a:lnTo>
                  <a:lnTo>
                    <a:pt x="264" y="407"/>
                  </a:lnTo>
                  <a:lnTo>
                    <a:pt x="252" y="408"/>
                  </a:lnTo>
                  <a:lnTo>
                    <a:pt x="242" y="408"/>
                  </a:lnTo>
                  <a:lnTo>
                    <a:pt x="231" y="407"/>
                  </a:lnTo>
                  <a:lnTo>
                    <a:pt x="219" y="406"/>
                  </a:lnTo>
                  <a:lnTo>
                    <a:pt x="209" y="403"/>
                  </a:lnTo>
                  <a:lnTo>
                    <a:pt x="198" y="399"/>
                  </a:lnTo>
                  <a:lnTo>
                    <a:pt x="187" y="395"/>
                  </a:lnTo>
                  <a:lnTo>
                    <a:pt x="176" y="391"/>
                  </a:lnTo>
                  <a:lnTo>
                    <a:pt x="166" y="384"/>
                  </a:lnTo>
                  <a:lnTo>
                    <a:pt x="155" y="378"/>
                  </a:lnTo>
                  <a:lnTo>
                    <a:pt x="135" y="364"/>
                  </a:lnTo>
                  <a:lnTo>
                    <a:pt x="115" y="347"/>
                  </a:lnTo>
                  <a:lnTo>
                    <a:pt x="97" y="328"/>
                  </a:lnTo>
                  <a:lnTo>
                    <a:pt x="79" y="307"/>
                  </a:lnTo>
                  <a:lnTo>
                    <a:pt x="64" y="286"/>
                  </a:lnTo>
                  <a:lnTo>
                    <a:pt x="49" y="262"/>
                  </a:lnTo>
                  <a:lnTo>
                    <a:pt x="36" y="238"/>
                  </a:lnTo>
                  <a:lnTo>
                    <a:pt x="25" y="213"/>
                  </a:lnTo>
                  <a:lnTo>
                    <a:pt x="16" y="188"/>
                  </a:lnTo>
                  <a:lnTo>
                    <a:pt x="9" y="163"/>
                  </a:lnTo>
                  <a:lnTo>
                    <a:pt x="4" y="138"/>
                  </a:lnTo>
                  <a:lnTo>
                    <a:pt x="4" y="138"/>
                  </a:lnTo>
                  <a:lnTo>
                    <a:pt x="2" y="118"/>
                  </a:lnTo>
                  <a:lnTo>
                    <a:pt x="0" y="100"/>
                  </a:lnTo>
                  <a:lnTo>
                    <a:pt x="1" y="91"/>
                  </a:lnTo>
                  <a:lnTo>
                    <a:pt x="2" y="82"/>
                  </a:lnTo>
                  <a:lnTo>
                    <a:pt x="3" y="74"/>
                  </a:lnTo>
                  <a:lnTo>
                    <a:pt x="6" y="64"/>
                  </a:lnTo>
                  <a:lnTo>
                    <a:pt x="6" y="64"/>
                  </a:lnTo>
                  <a:lnTo>
                    <a:pt x="12" y="51"/>
                  </a:lnTo>
                  <a:lnTo>
                    <a:pt x="19" y="37"/>
                  </a:lnTo>
                  <a:lnTo>
                    <a:pt x="28" y="26"/>
                  </a:lnTo>
                  <a:lnTo>
                    <a:pt x="32" y="21"/>
                  </a:lnTo>
                  <a:lnTo>
                    <a:pt x="36" y="17"/>
                  </a:lnTo>
                  <a:lnTo>
                    <a:pt x="36" y="17"/>
                  </a:lnTo>
                  <a:lnTo>
                    <a:pt x="44" y="13"/>
                  </a:lnTo>
                  <a:lnTo>
                    <a:pt x="53" y="10"/>
                  </a:lnTo>
                  <a:lnTo>
                    <a:pt x="63" y="7"/>
                  </a:lnTo>
                  <a:lnTo>
                    <a:pt x="74" y="5"/>
                  </a:lnTo>
                  <a:lnTo>
                    <a:pt x="96" y="2"/>
                  </a:lnTo>
                  <a:lnTo>
                    <a:pt x="116" y="0"/>
                  </a:lnTo>
                  <a:lnTo>
                    <a:pt x="116" y="0"/>
                  </a:lnTo>
                  <a:close/>
                  <a:moveTo>
                    <a:pt x="120" y="21"/>
                  </a:moveTo>
                  <a:lnTo>
                    <a:pt x="120" y="21"/>
                  </a:lnTo>
                  <a:lnTo>
                    <a:pt x="100" y="21"/>
                  </a:lnTo>
                  <a:lnTo>
                    <a:pt x="91" y="21"/>
                  </a:lnTo>
                  <a:lnTo>
                    <a:pt x="82" y="22"/>
                  </a:lnTo>
                  <a:lnTo>
                    <a:pt x="73" y="23"/>
                  </a:lnTo>
                  <a:lnTo>
                    <a:pt x="64" y="27"/>
                  </a:lnTo>
                  <a:lnTo>
                    <a:pt x="57" y="31"/>
                  </a:lnTo>
                  <a:lnTo>
                    <a:pt x="49" y="37"/>
                  </a:lnTo>
                  <a:lnTo>
                    <a:pt x="49" y="37"/>
                  </a:lnTo>
                  <a:lnTo>
                    <a:pt x="43" y="48"/>
                  </a:lnTo>
                  <a:lnTo>
                    <a:pt x="38" y="60"/>
                  </a:lnTo>
                  <a:lnTo>
                    <a:pt x="34" y="73"/>
                  </a:lnTo>
                  <a:lnTo>
                    <a:pt x="32" y="87"/>
                  </a:lnTo>
                  <a:lnTo>
                    <a:pt x="30" y="101"/>
                  </a:lnTo>
                  <a:lnTo>
                    <a:pt x="29" y="114"/>
                  </a:lnTo>
                  <a:lnTo>
                    <a:pt x="29" y="128"/>
                  </a:lnTo>
                  <a:lnTo>
                    <a:pt x="30" y="143"/>
                  </a:lnTo>
                  <a:lnTo>
                    <a:pt x="32" y="157"/>
                  </a:lnTo>
                  <a:lnTo>
                    <a:pt x="34" y="171"/>
                  </a:lnTo>
                  <a:lnTo>
                    <a:pt x="37" y="185"/>
                  </a:lnTo>
                  <a:lnTo>
                    <a:pt x="42" y="198"/>
                  </a:lnTo>
                  <a:lnTo>
                    <a:pt x="46" y="210"/>
                  </a:lnTo>
                  <a:lnTo>
                    <a:pt x="51" y="220"/>
                  </a:lnTo>
                  <a:lnTo>
                    <a:pt x="57" y="231"/>
                  </a:lnTo>
                  <a:lnTo>
                    <a:pt x="63" y="240"/>
                  </a:lnTo>
                  <a:lnTo>
                    <a:pt x="63" y="240"/>
                  </a:lnTo>
                  <a:lnTo>
                    <a:pt x="66" y="250"/>
                  </a:lnTo>
                  <a:lnTo>
                    <a:pt x="70" y="260"/>
                  </a:lnTo>
                  <a:lnTo>
                    <a:pt x="75" y="269"/>
                  </a:lnTo>
                  <a:lnTo>
                    <a:pt x="80" y="277"/>
                  </a:lnTo>
                  <a:lnTo>
                    <a:pt x="92" y="294"/>
                  </a:lnTo>
                  <a:lnTo>
                    <a:pt x="106" y="310"/>
                  </a:lnTo>
                  <a:lnTo>
                    <a:pt x="106" y="310"/>
                  </a:lnTo>
                  <a:lnTo>
                    <a:pt x="118" y="325"/>
                  </a:lnTo>
                  <a:lnTo>
                    <a:pt x="128" y="339"/>
                  </a:lnTo>
                  <a:lnTo>
                    <a:pt x="140" y="351"/>
                  </a:lnTo>
                  <a:lnTo>
                    <a:pt x="146" y="356"/>
                  </a:lnTo>
                  <a:lnTo>
                    <a:pt x="152" y="361"/>
                  </a:lnTo>
                  <a:lnTo>
                    <a:pt x="152" y="361"/>
                  </a:lnTo>
                  <a:lnTo>
                    <a:pt x="163" y="367"/>
                  </a:lnTo>
                  <a:lnTo>
                    <a:pt x="176" y="375"/>
                  </a:lnTo>
                  <a:lnTo>
                    <a:pt x="192" y="381"/>
                  </a:lnTo>
                  <a:lnTo>
                    <a:pt x="207" y="388"/>
                  </a:lnTo>
                  <a:lnTo>
                    <a:pt x="207" y="388"/>
                  </a:lnTo>
                  <a:lnTo>
                    <a:pt x="220" y="391"/>
                  </a:lnTo>
                  <a:lnTo>
                    <a:pt x="234" y="393"/>
                  </a:lnTo>
                  <a:lnTo>
                    <a:pt x="247" y="392"/>
                  </a:lnTo>
                  <a:lnTo>
                    <a:pt x="259" y="390"/>
                  </a:lnTo>
                  <a:lnTo>
                    <a:pt x="271" y="386"/>
                  </a:lnTo>
                  <a:lnTo>
                    <a:pt x="281" y="382"/>
                  </a:lnTo>
                  <a:lnTo>
                    <a:pt x="291" y="376"/>
                  </a:lnTo>
                  <a:lnTo>
                    <a:pt x="300" y="369"/>
                  </a:lnTo>
                  <a:lnTo>
                    <a:pt x="300" y="369"/>
                  </a:lnTo>
                  <a:lnTo>
                    <a:pt x="306" y="363"/>
                  </a:lnTo>
                  <a:lnTo>
                    <a:pt x="311" y="354"/>
                  </a:lnTo>
                  <a:lnTo>
                    <a:pt x="316" y="346"/>
                  </a:lnTo>
                  <a:lnTo>
                    <a:pt x="319" y="336"/>
                  </a:lnTo>
                  <a:lnTo>
                    <a:pt x="320" y="326"/>
                  </a:lnTo>
                  <a:lnTo>
                    <a:pt x="321" y="316"/>
                  </a:lnTo>
                  <a:lnTo>
                    <a:pt x="322" y="305"/>
                  </a:lnTo>
                  <a:lnTo>
                    <a:pt x="321" y="293"/>
                  </a:lnTo>
                  <a:lnTo>
                    <a:pt x="319" y="271"/>
                  </a:lnTo>
                  <a:lnTo>
                    <a:pt x="315" y="248"/>
                  </a:lnTo>
                  <a:lnTo>
                    <a:pt x="307" y="208"/>
                  </a:lnTo>
                  <a:lnTo>
                    <a:pt x="307" y="208"/>
                  </a:lnTo>
                  <a:lnTo>
                    <a:pt x="296" y="184"/>
                  </a:lnTo>
                  <a:lnTo>
                    <a:pt x="286" y="161"/>
                  </a:lnTo>
                  <a:lnTo>
                    <a:pt x="279" y="150"/>
                  </a:lnTo>
                  <a:lnTo>
                    <a:pt x="273" y="139"/>
                  </a:lnTo>
                  <a:lnTo>
                    <a:pt x="265" y="128"/>
                  </a:lnTo>
                  <a:lnTo>
                    <a:pt x="257" y="119"/>
                  </a:lnTo>
                  <a:lnTo>
                    <a:pt x="257" y="119"/>
                  </a:lnTo>
                  <a:lnTo>
                    <a:pt x="255" y="112"/>
                  </a:lnTo>
                  <a:lnTo>
                    <a:pt x="254" y="106"/>
                  </a:lnTo>
                  <a:lnTo>
                    <a:pt x="254" y="106"/>
                  </a:lnTo>
                  <a:lnTo>
                    <a:pt x="226" y="79"/>
                  </a:lnTo>
                  <a:lnTo>
                    <a:pt x="211" y="65"/>
                  </a:lnTo>
                  <a:lnTo>
                    <a:pt x="196" y="51"/>
                  </a:lnTo>
                  <a:lnTo>
                    <a:pt x="179" y="40"/>
                  </a:lnTo>
                  <a:lnTo>
                    <a:pt x="169" y="34"/>
                  </a:lnTo>
                  <a:lnTo>
                    <a:pt x="160" y="30"/>
                  </a:lnTo>
                  <a:lnTo>
                    <a:pt x="151" y="26"/>
                  </a:lnTo>
                  <a:lnTo>
                    <a:pt x="141" y="23"/>
                  </a:lnTo>
                  <a:lnTo>
                    <a:pt x="130" y="21"/>
                  </a:lnTo>
                  <a:lnTo>
                    <a:pt x="120" y="21"/>
                  </a:lnTo>
                  <a:lnTo>
                    <a:pt x="120" y="2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</p:grpSp>
      <p:sp>
        <p:nvSpPr>
          <p:cNvPr id="87" name="Freeform 123">
            <a:extLst>
              <a:ext uri="{FF2B5EF4-FFF2-40B4-BE49-F238E27FC236}">
                <a16:creationId xmlns:a16="http://schemas.microsoft.com/office/drawing/2014/main" id="{96A4934F-F18D-46E8-8749-4748FAC1FA0C}"/>
              </a:ext>
            </a:extLst>
          </p:cNvPr>
          <p:cNvSpPr>
            <a:spLocks noEditPoints="1"/>
          </p:cNvSpPr>
          <p:nvPr/>
        </p:nvSpPr>
        <p:spPr bwMode="auto">
          <a:xfrm>
            <a:off x="6643574" y="4594233"/>
            <a:ext cx="1438889" cy="1007533"/>
          </a:xfrm>
          <a:custGeom>
            <a:avLst/>
            <a:gdLst/>
            <a:ahLst/>
            <a:cxnLst>
              <a:cxn ang="0">
                <a:pos x="1179" y="92"/>
              </a:cxn>
              <a:cxn ang="0">
                <a:pos x="1259" y="275"/>
              </a:cxn>
              <a:cxn ang="0">
                <a:pos x="1607" y="202"/>
              </a:cxn>
              <a:cxn ang="0">
                <a:pos x="1753" y="130"/>
              </a:cxn>
              <a:cxn ang="0">
                <a:pos x="1857" y="304"/>
              </a:cxn>
              <a:cxn ang="0">
                <a:pos x="2021" y="567"/>
              </a:cxn>
              <a:cxn ang="0">
                <a:pos x="1753" y="1262"/>
              </a:cxn>
              <a:cxn ang="0">
                <a:pos x="877" y="1371"/>
              </a:cxn>
              <a:cxn ang="0">
                <a:pos x="11" y="1411"/>
              </a:cxn>
              <a:cxn ang="0">
                <a:pos x="24" y="1101"/>
              </a:cxn>
              <a:cxn ang="0">
                <a:pos x="182" y="802"/>
              </a:cxn>
              <a:cxn ang="0">
                <a:pos x="595" y="409"/>
              </a:cxn>
              <a:cxn ang="0">
                <a:pos x="1073" y="700"/>
              </a:cxn>
              <a:cxn ang="0">
                <a:pos x="1155" y="187"/>
              </a:cxn>
              <a:cxn ang="0">
                <a:pos x="896" y="703"/>
              </a:cxn>
              <a:cxn ang="0">
                <a:pos x="1038" y="796"/>
              </a:cxn>
              <a:cxn ang="0">
                <a:pos x="1167" y="547"/>
              </a:cxn>
              <a:cxn ang="0">
                <a:pos x="1033" y="1090"/>
              </a:cxn>
              <a:cxn ang="0">
                <a:pos x="1684" y="283"/>
              </a:cxn>
              <a:cxn ang="0">
                <a:pos x="1558" y="660"/>
              </a:cxn>
              <a:cxn ang="0">
                <a:pos x="940" y="1250"/>
              </a:cxn>
              <a:cxn ang="0">
                <a:pos x="961" y="1290"/>
              </a:cxn>
              <a:cxn ang="0">
                <a:pos x="1656" y="456"/>
              </a:cxn>
              <a:cxn ang="0">
                <a:pos x="1781" y="577"/>
              </a:cxn>
              <a:cxn ang="0">
                <a:pos x="1813" y="253"/>
              </a:cxn>
              <a:cxn ang="0">
                <a:pos x="1756" y="300"/>
              </a:cxn>
              <a:cxn ang="0">
                <a:pos x="1631" y="706"/>
              </a:cxn>
              <a:cxn ang="0">
                <a:pos x="1722" y="409"/>
              </a:cxn>
              <a:cxn ang="0">
                <a:pos x="1697" y="707"/>
              </a:cxn>
              <a:cxn ang="0">
                <a:pos x="1737" y="743"/>
              </a:cxn>
              <a:cxn ang="0">
                <a:pos x="1221" y="1099"/>
              </a:cxn>
              <a:cxn ang="0">
                <a:pos x="1797" y="683"/>
              </a:cxn>
              <a:cxn ang="0">
                <a:pos x="1788" y="561"/>
              </a:cxn>
              <a:cxn ang="0">
                <a:pos x="342" y="594"/>
              </a:cxn>
              <a:cxn ang="0">
                <a:pos x="403" y="1094"/>
              </a:cxn>
              <a:cxn ang="0">
                <a:pos x="899" y="803"/>
              </a:cxn>
              <a:cxn ang="0">
                <a:pos x="1881" y="451"/>
              </a:cxn>
              <a:cxn ang="0">
                <a:pos x="1776" y="1127"/>
              </a:cxn>
              <a:cxn ang="0">
                <a:pos x="1227" y="1221"/>
              </a:cxn>
              <a:cxn ang="0">
                <a:pos x="1396" y="1251"/>
              </a:cxn>
              <a:cxn ang="0">
                <a:pos x="1799" y="1250"/>
              </a:cxn>
              <a:cxn ang="0">
                <a:pos x="2009" y="560"/>
              </a:cxn>
              <a:cxn ang="0">
                <a:pos x="1736" y="999"/>
              </a:cxn>
              <a:cxn ang="0">
                <a:pos x="991" y="1301"/>
              </a:cxn>
              <a:cxn ang="0">
                <a:pos x="1858" y="766"/>
              </a:cxn>
              <a:cxn ang="0">
                <a:pos x="1458" y="864"/>
              </a:cxn>
              <a:cxn ang="0">
                <a:pos x="1300" y="1031"/>
              </a:cxn>
              <a:cxn ang="0">
                <a:pos x="1489" y="913"/>
              </a:cxn>
              <a:cxn ang="0">
                <a:pos x="1464" y="896"/>
              </a:cxn>
              <a:cxn ang="0">
                <a:pos x="107" y="1088"/>
              </a:cxn>
              <a:cxn ang="0">
                <a:pos x="156" y="1111"/>
              </a:cxn>
              <a:cxn ang="0">
                <a:pos x="710" y="1240"/>
              </a:cxn>
              <a:cxn ang="0">
                <a:pos x="91" y="1159"/>
              </a:cxn>
              <a:cxn ang="0">
                <a:pos x="430" y="1205"/>
              </a:cxn>
              <a:cxn ang="0">
                <a:pos x="399" y="1216"/>
              </a:cxn>
              <a:cxn ang="0">
                <a:pos x="116" y="1207"/>
              </a:cxn>
              <a:cxn ang="0">
                <a:pos x="641" y="1373"/>
              </a:cxn>
              <a:cxn ang="0">
                <a:pos x="368" y="1369"/>
              </a:cxn>
              <a:cxn ang="0">
                <a:pos x="88" y="1337"/>
              </a:cxn>
              <a:cxn ang="0">
                <a:pos x="120" y="1331"/>
              </a:cxn>
              <a:cxn ang="0">
                <a:pos x="686" y="1288"/>
              </a:cxn>
              <a:cxn ang="0">
                <a:pos x="877" y="1358"/>
              </a:cxn>
            </a:cxnLst>
            <a:rect l="0" t="0" r="r" b="b"/>
            <a:pathLst>
              <a:path w="2040" h="1427">
                <a:moveTo>
                  <a:pt x="1079" y="278"/>
                </a:moveTo>
                <a:lnTo>
                  <a:pt x="1079" y="278"/>
                </a:lnTo>
                <a:lnTo>
                  <a:pt x="1079" y="276"/>
                </a:lnTo>
                <a:lnTo>
                  <a:pt x="1077" y="275"/>
                </a:lnTo>
                <a:lnTo>
                  <a:pt x="1077" y="275"/>
                </a:lnTo>
                <a:lnTo>
                  <a:pt x="1077" y="278"/>
                </a:lnTo>
                <a:lnTo>
                  <a:pt x="1076" y="278"/>
                </a:lnTo>
                <a:lnTo>
                  <a:pt x="1076" y="275"/>
                </a:lnTo>
                <a:lnTo>
                  <a:pt x="1076" y="274"/>
                </a:lnTo>
                <a:lnTo>
                  <a:pt x="1077" y="273"/>
                </a:lnTo>
                <a:lnTo>
                  <a:pt x="1077" y="273"/>
                </a:lnTo>
                <a:lnTo>
                  <a:pt x="1078" y="271"/>
                </a:lnTo>
                <a:lnTo>
                  <a:pt x="1080" y="271"/>
                </a:lnTo>
                <a:lnTo>
                  <a:pt x="1081" y="271"/>
                </a:lnTo>
                <a:lnTo>
                  <a:pt x="1082" y="271"/>
                </a:lnTo>
                <a:lnTo>
                  <a:pt x="1082" y="270"/>
                </a:lnTo>
                <a:lnTo>
                  <a:pt x="1082" y="270"/>
                </a:lnTo>
                <a:lnTo>
                  <a:pt x="1081" y="269"/>
                </a:lnTo>
                <a:lnTo>
                  <a:pt x="1081" y="267"/>
                </a:lnTo>
                <a:lnTo>
                  <a:pt x="1084" y="263"/>
                </a:lnTo>
                <a:lnTo>
                  <a:pt x="1088" y="261"/>
                </a:lnTo>
                <a:lnTo>
                  <a:pt x="1091" y="259"/>
                </a:lnTo>
                <a:lnTo>
                  <a:pt x="1091" y="259"/>
                </a:lnTo>
                <a:lnTo>
                  <a:pt x="1093" y="253"/>
                </a:lnTo>
                <a:lnTo>
                  <a:pt x="1096" y="245"/>
                </a:lnTo>
                <a:lnTo>
                  <a:pt x="1105" y="231"/>
                </a:lnTo>
                <a:lnTo>
                  <a:pt x="1115" y="218"/>
                </a:lnTo>
                <a:lnTo>
                  <a:pt x="1125" y="206"/>
                </a:lnTo>
                <a:lnTo>
                  <a:pt x="1125" y="206"/>
                </a:lnTo>
                <a:lnTo>
                  <a:pt x="1127" y="198"/>
                </a:lnTo>
                <a:lnTo>
                  <a:pt x="1130" y="191"/>
                </a:lnTo>
                <a:lnTo>
                  <a:pt x="1133" y="183"/>
                </a:lnTo>
                <a:lnTo>
                  <a:pt x="1137" y="176"/>
                </a:lnTo>
                <a:lnTo>
                  <a:pt x="1147" y="162"/>
                </a:lnTo>
                <a:lnTo>
                  <a:pt x="1156" y="147"/>
                </a:lnTo>
                <a:lnTo>
                  <a:pt x="1166" y="133"/>
                </a:lnTo>
                <a:lnTo>
                  <a:pt x="1170" y="125"/>
                </a:lnTo>
                <a:lnTo>
                  <a:pt x="1173" y="117"/>
                </a:lnTo>
                <a:lnTo>
                  <a:pt x="1177" y="109"/>
                </a:lnTo>
                <a:lnTo>
                  <a:pt x="1178" y="101"/>
                </a:lnTo>
                <a:lnTo>
                  <a:pt x="1179" y="92"/>
                </a:lnTo>
                <a:lnTo>
                  <a:pt x="1179" y="84"/>
                </a:lnTo>
                <a:lnTo>
                  <a:pt x="1179" y="84"/>
                </a:lnTo>
                <a:lnTo>
                  <a:pt x="1181" y="82"/>
                </a:lnTo>
                <a:lnTo>
                  <a:pt x="1184" y="81"/>
                </a:lnTo>
                <a:lnTo>
                  <a:pt x="1186" y="78"/>
                </a:lnTo>
                <a:lnTo>
                  <a:pt x="1188" y="75"/>
                </a:lnTo>
                <a:lnTo>
                  <a:pt x="1190" y="71"/>
                </a:lnTo>
                <a:lnTo>
                  <a:pt x="1190" y="67"/>
                </a:lnTo>
                <a:lnTo>
                  <a:pt x="1190" y="63"/>
                </a:lnTo>
                <a:lnTo>
                  <a:pt x="1187" y="60"/>
                </a:lnTo>
                <a:lnTo>
                  <a:pt x="1187" y="60"/>
                </a:lnTo>
                <a:lnTo>
                  <a:pt x="1191" y="58"/>
                </a:lnTo>
                <a:lnTo>
                  <a:pt x="1193" y="56"/>
                </a:lnTo>
                <a:lnTo>
                  <a:pt x="1196" y="48"/>
                </a:lnTo>
                <a:lnTo>
                  <a:pt x="1199" y="39"/>
                </a:lnTo>
                <a:lnTo>
                  <a:pt x="1201" y="29"/>
                </a:lnTo>
                <a:lnTo>
                  <a:pt x="1203" y="19"/>
                </a:lnTo>
                <a:lnTo>
                  <a:pt x="1207" y="11"/>
                </a:lnTo>
                <a:lnTo>
                  <a:pt x="1210" y="3"/>
                </a:lnTo>
                <a:lnTo>
                  <a:pt x="1212" y="1"/>
                </a:lnTo>
                <a:lnTo>
                  <a:pt x="1214" y="0"/>
                </a:lnTo>
                <a:lnTo>
                  <a:pt x="1214" y="0"/>
                </a:lnTo>
                <a:lnTo>
                  <a:pt x="1221" y="5"/>
                </a:lnTo>
                <a:lnTo>
                  <a:pt x="1225" y="13"/>
                </a:lnTo>
                <a:lnTo>
                  <a:pt x="1228" y="21"/>
                </a:lnTo>
                <a:lnTo>
                  <a:pt x="1231" y="30"/>
                </a:lnTo>
                <a:lnTo>
                  <a:pt x="1235" y="50"/>
                </a:lnTo>
                <a:lnTo>
                  <a:pt x="1238" y="70"/>
                </a:lnTo>
                <a:lnTo>
                  <a:pt x="1238" y="70"/>
                </a:lnTo>
                <a:lnTo>
                  <a:pt x="1240" y="80"/>
                </a:lnTo>
                <a:lnTo>
                  <a:pt x="1244" y="91"/>
                </a:lnTo>
                <a:lnTo>
                  <a:pt x="1247" y="102"/>
                </a:lnTo>
                <a:lnTo>
                  <a:pt x="1250" y="111"/>
                </a:lnTo>
                <a:lnTo>
                  <a:pt x="1250" y="111"/>
                </a:lnTo>
                <a:lnTo>
                  <a:pt x="1252" y="128"/>
                </a:lnTo>
                <a:lnTo>
                  <a:pt x="1253" y="147"/>
                </a:lnTo>
                <a:lnTo>
                  <a:pt x="1254" y="186"/>
                </a:lnTo>
                <a:lnTo>
                  <a:pt x="1254" y="186"/>
                </a:lnTo>
                <a:lnTo>
                  <a:pt x="1255" y="236"/>
                </a:lnTo>
                <a:lnTo>
                  <a:pt x="1256" y="257"/>
                </a:lnTo>
                <a:lnTo>
                  <a:pt x="1259" y="275"/>
                </a:lnTo>
                <a:lnTo>
                  <a:pt x="1259" y="275"/>
                </a:lnTo>
                <a:lnTo>
                  <a:pt x="1252" y="320"/>
                </a:lnTo>
                <a:lnTo>
                  <a:pt x="1244" y="365"/>
                </a:lnTo>
                <a:lnTo>
                  <a:pt x="1233" y="408"/>
                </a:lnTo>
                <a:lnTo>
                  <a:pt x="1228" y="429"/>
                </a:lnTo>
                <a:lnTo>
                  <a:pt x="1222" y="450"/>
                </a:lnTo>
                <a:lnTo>
                  <a:pt x="1222" y="450"/>
                </a:lnTo>
                <a:lnTo>
                  <a:pt x="1250" y="424"/>
                </a:lnTo>
                <a:lnTo>
                  <a:pt x="1278" y="398"/>
                </a:lnTo>
                <a:lnTo>
                  <a:pt x="1308" y="373"/>
                </a:lnTo>
                <a:lnTo>
                  <a:pt x="1338" y="348"/>
                </a:lnTo>
                <a:lnTo>
                  <a:pt x="1338" y="348"/>
                </a:lnTo>
                <a:lnTo>
                  <a:pt x="1356" y="334"/>
                </a:lnTo>
                <a:lnTo>
                  <a:pt x="1364" y="327"/>
                </a:lnTo>
                <a:lnTo>
                  <a:pt x="1373" y="320"/>
                </a:lnTo>
                <a:lnTo>
                  <a:pt x="1373" y="320"/>
                </a:lnTo>
                <a:lnTo>
                  <a:pt x="1382" y="314"/>
                </a:lnTo>
                <a:lnTo>
                  <a:pt x="1393" y="309"/>
                </a:lnTo>
                <a:lnTo>
                  <a:pt x="1397" y="306"/>
                </a:lnTo>
                <a:lnTo>
                  <a:pt x="1403" y="304"/>
                </a:lnTo>
                <a:lnTo>
                  <a:pt x="1407" y="300"/>
                </a:lnTo>
                <a:lnTo>
                  <a:pt x="1410" y="294"/>
                </a:lnTo>
                <a:lnTo>
                  <a:pt x="1410" y="294"/>
                </a:lnTo>
                <a:lnTo>
                  <a:pt x="1411" y="296"/>
                </a:lnTo>
                <a:lnTo>
                  <a:pt x="1413" y="297"/>
                </a:lnTo>
                <a:lnTo>
                  <a:pt x="1415" y="296"/>
                </a:lnTo>
                <a:lnTo>
                  <a:pt x="1417" y="294"/>
                </a:lnTo>
                <a:lnTo>
                  <a:pt x="1417" y="294"/>
                </a:lnTo>
                <a:lnTo>
                  <a:pt x="1428" y="287"/>
                </a:lnTo>
                <a:lnTo>
                  <a:pt x="1439" y="281"/>
                </a:lnTo>
                <a:lnTo>
                  <a:pt x="1462" y="269"/>
                </a:lnTo>
                <a:lnTo>
                  <a:pt x="1484" y="258"/>
                </a:lnTo>
                <a:lnTo>
                  <a:pt x="1495" y="251"/>
                </a:lnTo>
                <a:lnTo>
                  <a:pt x="1505" y="243"/>
                </a:lnTo>
                <a:lnTo>
                  <a:pt x="1505" y="243"/>
                </a:lnTo>
                <a:lnTo>
                  <a:pt x="1519" y="239"/>
                </a:lnTo>
                <a:lnTo>
                  <a:pt x="1532" y="233"/>
                </a:lnTo>
                <a:lnTo>
                  <a:pt x="1557" y="223"/>
                </a:lnTo>
                <a:lnTo>
                  <a:pt x="1581" y="212"/>
                </a:lnTo>
                <a:lnTo>
                  <a:pt x="1593" y="207"/>
                </a:lnTo>
                <a:lnTo>
                  <a:pt x="1607" y="202"/>
                </a:lnTo>
                <a:lnTo>
                  <a:pt x="1607" y="202"/>
                </a:lnTo>
                <a:lnTo>
                  <a:pt x="1610" y="199"/>
                </a:lnTo>
                <a:lnTo>
                  <a:pt x="1615" y="196"/>
                </a:lnTo>
                <a:lnTo>
                  <a:pt x="1623" y="190"/>
                </a:lnTo>
                <a:lnTo>
                  <a:pt x="1623" y="190"/>
                </a:lnTo>
                <a:lnTo>
                  <a:pt x="1626" y="186"/>
                </a:lnTo>
                <a:lnTo>
                  <a:pt x="1630" y="182"/>
                </a:lnTo>
                <a:lnTo>
                  <a:pt x="1633" y="178"/>
                </a:lnTo>
                <a:lnTo>
                  <a:pt x="1636" y="173"/>
                </a:lnTo>
                <a:lnTo>
                  <a:pt x="1636" y="173"/>
                </a:lnTo>
                <a:lnTo>
                  <a:pt x="1639" y="171"/>
                </a:lnTo>
                <a:lnTo>
                  <a:pt x="1644" y="170"/>
                </a:lnTo>
                <a:lnTo>
                  <a:pt x="1647" y="169"/>
                </a:lnTo>
                <a:lnTo>
                  <a:pt x="1650" y="167"/>
                </a:lnTo>
                <a:lnTo>
                  <a:pt x="1650" y="167"/>
                </a:lnTo>
                <a:lnTo>
                  <a:pt x="1656" y="161"/>
                </a:lnTo>
                <a:lnTo>
                  <a:pt x="1662" y="154"/>
                </a:lnTo>
                <a:lnTo>
                  <a:pt x="1666" y="146"/>
                </a:lnTo>
                <a:lnTo>
                  <a:pt x="1670" y="137"/>
                </a:lnTo>
                <a:lnTo>
                  <a:pt x="1680" y="120"/>
                </a:lnTo>
                <a:lnTo>
                  <a:pt x="1688" y="103"/>
                </a:lnTo>
                <a:lnTo>
                  <a:pt x="1688" y="103"/>
                </a:lnTo>
                <a:lnTo>
                  <a:pt x="1688" y="96"/>
                </a:lnTo>
                <a:lnTo>
                  <a:pt x="1687" y="91"/>
                </a:lnTo>
                <a:lnTo>
                  <a:pt x="1687" y="86"/>
                </a:lnTo>
                <a:lnTo>
                  <a:pt x="1688" y="84"/>
                </a:lnTo>
                <a:lnTo>
                  <a:pt x="1691" y="81"/>
                </a:lnTo>
                <a:lnTo>
                  <a:pt x="1691" y="81"/>
                </a:lnTo>
                <a:lnTo>
                  <a:pt x="1696" y="82"/>
                </a:lnTo>
                <a:lnTo>
                  <a:pt x="1698" y="82"/>
                </a:lnTo>
                <a:lnTo>
                  <a:pt x="1701" y="81"/>
                </a:lnTo>
                <a:lnTo>
                  <a:pt x="1701" y="81"/>
                </a:lnTo>
                <a:lnTo>
                  <a:pt x="1705" y="97"/>
                </a:lnTo>
                <a:lnTo>
                  <a:pt x="1710" y="112"/>
                </a:lnTo>
                <a:lnTo>
                  <a:pt x="1714" y="127"/>
                </a:lnTo>
                <a:lnTo>
                  <a:pt x="1715" y="135"/>
                </a:lnTo>
                <a:lnTo>
                  <a:pt x="1715" y="142"/>
                </a:lnTo>
                <a:lnTo>
                  <a:pt x="1715" y="142"/>
                </a:lnTo>
                <a:lnTo>
                  <a:pt x="1730" y="138"/>
                </a:lnTo>
                <a:lnTo>
                  <a:pt x="1742" y="134"/>
                </a:lnTo>
                <a:lnTo>
                  <a:pt x="1753" y="130"/>
                </a:lnTo>
                <a:lnTo>
                  <a:pt x="1766" y="126"/>
                </a:lnTo>
                <a:lnTo>
                  <a:pt x="1766" y="126"/>
                </a:lnTo>
                <a:lnTo>
                  <a:pt x="1781" y="147"/>
                </a:lnTo>
                <a:lnTo>
                  <a:pt x="1787" y="157"/>
                </a:lnTo>
                <a:lnTo>
                  <a:pt x="1793" y="169"/>
                </a:lnTo>
                <a:lnTo>
                  <a:pt x="1793" y="169"/>
                </a:lnTo>
                <a:lnTo>
                  <a:pt x="1797" y="168"/>
                </a:lnTo>
                <a:lnTo>
                  <a:pt x="1800" y="167"/>
                </a:lnTo>
                <a:lnTo>
                  <a:pt x="1804" y="164"/>
                </a:lnTo>
                <a:lnTo>
                  <a:pt x="1809" y="161"/>
                </a:lnTo>
                <a:lnTo>
                  <a:pt x="1812" y="161"/>
                </a:lnTo>
                <a:lnTo>
                  <a:pt x="1814" y="162"/>
                </a:lnTo>
                <a:lnTo>
                  <a:pt x="1814" y="162"/>
                </a:lnTo>
                <a:lnTo>
                  <a:pt x="1816" y="163"/>
                </a:lnTo>
                <a:lnTo>
                  <a:pt x="1818" y="164"/>
                </a:lnTo>
                <a:lnTo>
                  <a:pt x="1820" y="167"/>
                </a:lnTo>
                <a:lnTo>
                  <a:pt x="1822" y="172"/>
                </a:lnTo>
                <a:lnTo>
                  <a:pt x="1823" y="179"/>
                </a:lnTo>
                <a:lnTo>
                  <a:pt x="1823" y="184"/>
                </a:lnTo>
                <a:lnTo>
                  <a:pt x="1824" y="190"/>
                </a:lnTo>
                <a:lnTo>
                  <a:pt x="1828" y="195"/>
                </a:lnTo>
                <a:lnTo>
                  <a:pt x="1829" y="196"/>
                </a:lnTo>
                <a:lnTo>
                  <a:pt x="1831" y="197"/>
                </a:lnTo>
                <a:lnTo>
                  <a:pt x="1831" y="197"/>
                </a:lnTo>
                <a:lnTo>
                  <a:pt x="1839" y="194"/>
                </a:lnTo>
                <a:lnTo>
                  <a:pt x="1847" y="191"/>
                </a:lnTo>
                <a:lnTo>
                  <a:pt x="1856" y="190"/>
                </a:lnTo>
                <a:lnTo>
                  <a:pt x="1860" y="191"/>
                </a:lnTo>
                <a:lnTo>
                  <a:pt x="1863" y="192"/>
                </a:lnTo>
                <a:lnTo>
                  <a:pt x="1863" y="192"/>
                </a:lnTo>
                <a:lnTo>
                  <a:pt x="1866" y="198"/>
                </a:lnTo>
                <a:lnTo>
                  <a:pt x="1867" y="206"/>
                </a:lnTo>
                <a:lnTo>
                  <a:pt x="1869" y="212"/>
                </a:lnTo>
                <a:lnTo>
                  <a:pt x="1869" y="219"/>
                </a:lnTo>
                <a:lnTo>
                  <a:pt x="1869" y="233"/>
                </a:lnTo>
                <a:lnTo>
                  <a:pt x="1867" y="248"/>
                </a:lnTo>
                <a:lnTo>
                  <a:pt x="1864" y="263"/>
                </a:lnTo>
                <a:lnTo>
                  <a:pt x="1861" y="278"/>
                </a:lnTo>
                <a:lnTo>
                  <a:pt x="1852" y="305"/>
                </a:lnTo>
                <a:lnTo>
                  <a:pt x="1852" y="305"/>
                </a:lnTo>
                <a:lnTo>
                  <a:pt x="1857" y="304"/>
                </a:lnTo>
                <a:lnTo>
                  <a:pt x="1862" y="304"/>
                </a:lnTo>
                <a:lnTo>
                  <a:pt x="1873" y="303"/>
                </a:lnTo>
                <a:lnTo>
                  <a:pt x="1884" y="303"/>
                </a:lnTo>
                <a:lnTo>
                  <a:pt x="1895" y="302"/>
                </a:lnTo>
                <a:lnTo>
                  <a:pt x="1895" y="302"/>
                </a:lnTo>
                <a:lnTo>
                  <a:pt x="1902" y="299"/>
                </a:lnTo>
                <a:lnTo>
                  <a:pt x="1908" y="296"/>
                </a:lnTo>
                <a:lnTo>
                  <a:pt x="1914" y="292"/>
                </a:lnTo>
                <a:lnTo>
                  <a:pt x="1917" y="292"/>
                </a:lnTo>
                <a:lnTo>
                  <a:pt x="1920" y="293"/>
                </a:lnTo>
                <a:lnTo>
                  <a:pt x="1920" y="293"/>
                </a:lnTo>
                <a:lnTo>
                  <a:pt x="1922" y="297"/>
                </a:lnTo>
                <a:lnTo>
                  <a:pt x="1922" y="301"/>
                </a:lnTo>
                <a:lnTo>
                  <a:pt x="1922" y="305"/>
                </a:lnTo>
                <a:lnTo>
                  <a:pt x="1921" y="309"/>
                </a:lnTo>
                <a:lnTo>
                  <a:pt x="1914" y="327"/>
                </a:lnTo>
                <a:lnTo>
                  <a:pt x="1914" y="327"/>
                </a:lnTo>
                <a:lnTo>
                  <a:pt x="1908" y="349"/>
                </a:lnTo>
                <a:lnTo>
                  <a:pt x="1902" y="372"/>
                </a:lnTo>
                <a:lnTo>
                  <a:pt x="1890" y="415"/>
                </a:lnTo>
                <a:lnTo>
                  <a:pt x="1890" y="415"/>
                </a:lnTo>
                <a:lnTo>
                  <a:pt x="1923" y="415"/>
                </a:lnTo>
                <a:lnTo>
                  <a:pt x="1954" y="413"/>
                </a:lnTo>
                <a:lnTo>
                  <a:pt x="2016" y="407"/>
                </a:lnTo>
                <a:lnTo>
                  <a:pt x="2016" y="407"/>
                </a:lnTo>
                <a:lnTo>
                  <a:pt x="2023" y="415"/>
                </a:lnTo>
                <a:lnTo>
                  <a:pt x="2029" y="423"/>
                </a:lnTo>
                <a:lnTo>
                  <a:pt x="2033" y="430"/>
                </a:lnTo>
                <a:lnTo>
                  <a:pt x="2036" y="438"/>
                </a:lnTo>
                <a:lnTo>
                  <a:pt x="2039" y="446"/>
                </a:lnTo>
                <a:lnTo>
                  <a:pt x="2040" y="456"/>
                </a:lnTo>
                <a:lnTo>
                  <a:pt x="2039" y="467"/>
                </a:lnTo>
                <a:lnTo>
                  <a:pt x="2038" y="480"/>
                </a:lnTo>
                <a:lnTo>
                  <a:pt x="2038" y="480"/>
                </a:lnTo>
                <a:lnTo>
                  <a:pt x="2034" y="494"/>
                </a:lnTo>
                <a:lnTo>
                  <a:pt x="2030" y="510"/>
                </a:lnTo>
                <a:lnTo>
                  <a:pt x="2027" y="526"/>
                </a:lnTo>
                <a:lnTo>
                  <a:pt x="2024" y="542"/>
                </a:lnTo>
                <a:lnTo>
                  <a:pt x="2024" y="542"/>
                </a:lnTo>
                <a:lnTo>
                  <a:pt x="2021" y="555"/>
                </a:lnTo>
                <a:lnTo>
                  <a:pt x="2021" y="567"/>
                </a:lnTo>
                <a:lnTo>
                  <a:pt x="2020" y="580"/>
                </a:lnTo>
                <a:lnTo>
                  <a:pt x="2019" y="593"/>
                </a:lnTo>
                <a:lnTo>
                  <a:pt x="2019" y="593"/>
                </a:lnTo>
                <a:lnTo>
                  <a:pt x="2017" y="603"/>
                </a:lnTo>
                <a:lnTo>
                  <a:pt x="2014" y="612"/>
                </a:lnTo>
                <a:lnTo>
                  <a:pt x="2011" y="622"/>
                </a:lnTo>
                <a:lnTo>
                  <a:pt x="2009" y="631"/>
                </a:lnTo>
                <a:lnTo>
                  <a:pt x="2009" y="631"/>
                </a:lnTo>
                <a:lnTo>
                  <a:pt x="2005" y="647"/>
                </a:lnTo>
                <a:lnTo>
                  <a:pt x="2002" y="661"/>
                </a:lnTo>
                <a:lnTo>
                  <a:pt x="1993" y="693"/>
                </a:lnTo>
                <a:lnTo>
                  <a:pt x="1993" y="693"/>
                </a:lnTo>
                <a:lnTo>
                  <a:pt x="1974" y="768"/>
                </a:lnTo>
                <a:lnTo>
                  <a:pt x="1956" y="844"/>
                </a:lnTo>
                <a:lnTo>
                  <a:pt x="1937" y="919"/>
                </a:lnTo>
                <a:lnTo>
                  <a:pt x="1919" y="991"/>
                </a:lnTo>
                <a:lnTo>
                  <a:pt x="1919" y="991"/>
                </a:lnTo>
                <a:lnTo>
                  <a:pt x="1911" y="1014"/>
                </a:lnTo>
                <a:lnTo>
                  <a:pt x="1905" y="1036"/>
                </a:lnTo>
                <a:lnTo>
                  <a:pt x="1898" y="1058"/>
                </a:lnTo>
                <a:lnTo>
                  <a:pt x="1895" y="1069"/>
                </a:lnTo>
                <a:lnTo>
                  <a:pt x="1893" y="1079"/>
                </a:lnTo>
                <a:lnTo>
                  <a:pt x="1893" y="1079"/>
                </a:lnTo>
                <a:lnTo>
                  <a:pt x="1886" y="1126"/>
                </a:lnTo>
                <a:lnTo>
                  <a:pt x="1881" y="1149"/>
                </a:lnTo>
                <a:lnTo>
                  <a:pt x="1877" y="1170"/>
                </a:lnTo>
                <a:lnTo>
                  <a:pt x="1872" y="1192"/>
                </a:lnTo>
                <a:lnTo>
                  <a:pt x="1865" y="1212"/>
                </a:lnTo>
                <a:lnTo>
                  <a:pt x="1859" y="1232"/>
                </a:lnTo>
                <a:lnTo>
                  <a:pt x="1850" y="1252"/>
                </a:lnTo>
                <a:lnTo>
                  <a:pt x="1850" y="1252"/>
                </a:lnTo>
                <a:lnTo>
                  <a:pt x="1846" y="1254"/>
                </a:lnTo>
                <a:lnTo>
                  <a:pt x="1841" y="1257"/>
                </a:lnTo>
                <a:lnTo>
                  <a:pt x="1834" y="1259"/>
                </a:lnTo>
                <a:lnTo>
                  <a:pt x="1830" y="1262"/>
                </a:lnTo>
                <a:lnTo>
                  <a:pt x="1830" y="1262"/>
                </a:lnTo>
                <a:lnTo>
                  <a:pt x="1812" y="1265"/>
                </a:lnTo>
                <a:lnTo>
                  <a:pt x="1792" y="1265"/>
                </a:lnTo>
                <a:lnTo>
                  <a:pt x="1773" y="1263"/>
                </a:lnTo>
                <a:lnTo>
                  <a:pt x="1753" y="1262"/>
                </a:lnTo>
                <a:lnTo>
                  <a:pt x="1753" y="1262"/>
                </a:lnTo>
                <a:lnTo>
                  <a:pt x="1733" y="1261"/>
                </a:lnTo>
                <a:lnTo>
                  <a:pt x="1715" y="1262"/>
                </a:lnTo>
                <a:lnTo>
                  <a:pt x="1697" y="1265"/>
                </a:lnTo>
                <a:lnTo>
                  <a:pt x="1679" y="1268"/>
                </a:lnTo>
                <a:lnTo>
                  <a:pt x="1642" y="1274"/>
                </a:lnTo>
                <a:lnTo>
                  <a:pt x="1624" y="1276"/>
                </a:lnTo>
                <a:lnTo>
                  <a:pt x="1607" y="1278"/>
                </a:lnTo>
                <a:lnTo>
                  <a:pt x="1607" y="1278"/>
                </a:lnTo>
                <a:lnTo>
                  <a:pt x="1593" y="1277"/>
                </a:lnTo>
                <a:lnTo>
                  <a:pt x="1579" y="1277"/>
                </a:lnTo>
                <a:lnTo>
                  <a:pt x="1573" y="1277"/>
                </a:lnTo>
                <a:lnTo>
                  <a:pt x="1568" y="1280"/>
                </a:lnTo>
                <a:lnTo>
                  <a:pt x="1561" y="1282"/>
                </a:lnTo>
                <a:lnTo>
                  <a:pt x="1556" y="1285"/>
                </a:lnTo>
                <a:lnTo>
                  <a:pt x="1556" y="1285"/>
                </a:lnTo>
                <a:lnTo>
                  <a:pt x="1428" y="1293"/>
                </a:lnTo>
                <a:lnTo>
                  <a:pt x="1294" y="1301"/>
                </a:lnTo>
                <a:lnTo>
                  <a:pt x="1294" y="1301"/>
                </a:lnTo>
                <a:lnTo>
                  <a:pt x="1224" y="1306"/>
                </a:lnTo>
                <a:lnTo>
                  <a:pt x="1188" y="1311"/>
                </a:lnTo>
                <a:lnTo>
                  <a:pt x="1153" y="1315"/>
                </a:lnTo>
                <a:lnTo>
                  <a:pt x="1118" y="1320"/>
                </a:lnTo>
                <a:lnTo>
                  <a:pt x="1084" y="1328"/>
                </a:lnTo>
                <a:lnTo>
                  <a:pt x="1050" y="1335"/>
                </a:lnTo>
                <a:lnTo>
                  <a:pt x="1018" y="1344"/>
                </a:lnTo>
                <a:lnTo>
                  <a:pt x="1018" y="1344"/>
                </a:lnTo>
                <a:lnTo>
                  <a:pt x="1012" y="1347"/>
                </a:lnTo>
                <a:lnTo>
                  <a:pt x="1012" y="1347"/>
                </a:lnTo>
                <a:lnTo>
                  <a:pt x="999" y="1354"/>
                </a:lnTo>
                <a:lnTo>
                  <a:pt x="987" y="1362"/>
                </a:lnTo>
                <a:lnTo>
                  <a:pt x="975" y="1369"/>
                </a:lnTo>
                <a:lnTo>
                  <a:pt x="969" y="1373"/>
                </a:lnTo>
                <a:lnTo>
                  <a:pt x="961" y="1374"/>
                </a:lnTo>
                <a:lnTo>
                  <a:pt x="961" y="1374"/>
                </a:lnTo>
                <a:lnTo>
                  <a:pt x="947" y="1376"/>
                </a:lnTo>
                <a:lnTo>
                  <a:pt x="929" y="1377"/>
                </a:lnTo>
                <a:lnTo>
                  <a:pt x="912" y="1377"/>
                </a:lnTo>
                <a:lnTo>
                  <a:pt x="896" y="1376"/>
                </a:lnTo>
                <a:lnTo>
                  <a:pt x="896" y="1376"/>
                </a:lnTo>
                <a:lnTo>
                  <a:pt x="887" y="1374"/>
                </a:lnTo>
                <a:lnTo>
                  <a:pt x="877" y="1371"/>
                </a:lnTo>
                <a:lnTo>
                  <a:pt x="867" y="1367"/>
                </a:lnTo>
                <a:lnTo>
                  <a:pt x="861" y="1367"/>
                </a:lnTo>
                <a:lnTo>
                  <a:pt x="861" y="1367"/>
                </a:lnTo>
                <a:lnTo>
                  <a:pt x="839" y="1368"/>
                </a:lnTo>
                <a:lnTo>
                  <a:pt x="817" y="1369"/>
                </a:lnTo>
                <a:lnTo>
                  <a:pt x="772" y="1371"/>
                </a:lnTo>
                <a:lnTo>
                  <a:pt x="772" y="1371"/>
                </a:lnTo>
                <a:lnTo>
                  <a:pt x="741" y="1372"/>
                </a:lnTo>
                <a:lnTo>
                  <a:pt x="712" y="1375"/>
                </a:lnTo>
                <a:lnTo>
                  <a:pt x="649" y="1384"/>
                </a:lnTo>
                <a:lnTo>
                  <a:pt x="649" y="1384"/>
                </a:lnTo>
                <a:lnTo>
                  <a:pt x="614" y="1389"/>
                </a:lnTo>
                <a:lnTo>
                  <a:pt x="578" y="1392"/>
                </a:lnTo>
                <a:lnTo>
                  <a:pt x="542" y="1394"/>
                </a:lnTo>
                <a:lnTo>
                  <a:pt x="506" y="1397"/>
                </a:lnTo>
                <a:lnTo>
                  <a:pt x="506" y="1397"/>
                </a:lnTo>
                <a:lnTo>
                  <a:pt x="448" y="1404"/>
                </a:lnTo>
                <a:lnTo>
                  <a:pt x="388" y="1410"/>
                </a:lnTo>
                <a:lnTo>
                  <a:pt x="328" y="1415"/>
                </a:lnTo>
                <a:lnTo>
                  <a:pt x="298" y="1418"/>
                </a:lnTo>
                <a:lnTo>
                  <a:pt x="267" y="1419"/>
                </a:lnTo>
                <a:lnTo>
                  <a:pt x="267" y="1419"/>
                </a:lnTo>
                <a:lnTo>
                  <a:pt x="252" y="1418"/>
                </a:lnTo>
                <a:lnTo>
                  <a:pt x="244" y="1417"/>
                </a:lnTo>
                <a:lnTo>
                  <a:pt x="237" y="1417"/>
                </a:lnTo>
                <a:lnTo>
                  <a:pt x="237" y="1417"/>
                </a:lnTo>
                <a:lnTo>
                  <a:pt x="216" y="1419"/>
                </a:lnTo>
                <a:lnTo>
                  <a:pt x="196" y="1422"/>
                </a:lnTo>
                <a:lnTo>
                  <a:pt x="177" y="1425"/>
                </a:lnTo>
                <a:lnTo>
                  <a:pt x="156" y="1427"/>
                </a:lnTo>
                <a:lnTo>
                  <a:pt x="156" y="1427"/>
                </a:lnTo>
                <a:lnTo>
                  <a:pt x="134" y="1427"/>
                </a:lnTo>
                <a:lnTo>
                  <a:pt x="110" y="1425"/>
                </a:lnTo>
                <a:lnTo>
                  <a:pt x="87" y="1423"/>
                </a:lnTo>
                <a:lnTo>
                  <a:pt x="64" y="1422"/>
                </a:lnTo>
                <a:lnTo>
                  <a:pt x="64" y="1422"/>
                </a:lnTo>
                <a:lnTo>
                  <a:pt x="50" y="1421"/>
                </a:lnTo>
                <a:lnTo>
                  <a:pt x="36" y="1419"/>
                </a:lnTo>
                <a:lnTo>
                  <a:pt x="24" y="1415"/>
                </a:lnTo>
                <a:lnTo>
                  <a:pt x="11" y="1411"/>
                </a:lnTo>
                <a:lnTo>
                  <a:pt x="11" y="1411"/>
                </a:lnTo>
                <a:lnTo>
                  <a:pt x="9" y="1404"/>
                </a:lnTo>
                <a:lnTo>
                  <a:pt x="6" y="1394"/>
                </a:lnTo>
                <a:lnTo>
                  <a:pt x="4" y="1386"/>
                </a:lnTo>
                <a:lnTo>
                  <a:pt x="2" y="1382"/>
                </a:lnTo>
                <a:lnTo>
                  <a:pt x="0" y="1379"/>
                </a:lnTo>
                <a:lnTo>
                  <a:pt x="0" y="1379"/>
                </a:lnTo>
                <a:lnTo>
                  <a:pt x="21" y="1335"/>
                </a:lnTo>
                <a:lnTo>
                  <a:pt x="43" y="1291"/>
                </a:lnTo>
                <a:lnTo>
                  <a:pt x="66" y="1250"/>
                </a:lnTo>
                <a:lnTo>
                  <a:pt x="89" y="1210"/>
                </a:lnTo>
                <a:lnTo>
                  <a:pt x="89" y="1210"/>
                </a:lnTo>
                <a:lnTo>
                  <a:pt x="71" y="1211"/>
                </a:lnTo>
                <a:lnTo>
                  <a:pt x="52" y="1213"/>
                </a:lnTo>
                <a:lnTo>
                  <a:pt x="35" y="1215"/>
                </a:lnTo>
                <a:lnTo>
                  <a:pt x="18" y="1215"/>
                </a:lnTo>
                <a:lnTo>
                  <a:pt x="18" y="1215"/>
                </a:lnTo>
                <a:lnTo>
                  <a:pt x="16" y="1208"/>
                </a:lnTo>
                <a:lnTo>
                  <a:pt x="17" y="1199"/>
                </a:lnTo>
                <a:lnTo>
                  <a:pt x="19" y="1192"/>
                </a:lnTo>
                <a:lnTo>
                  <a:pt x="22" y="1183"/>
                </a:lnTo>
                <a:lnTo>
                  <a:pt x="30" y="1168"/>
                </a:lnTo>
                <a:lnTo>
                  <a:pt x="37" y="1153"/>
                </a:lnTo>
                <a:lnTo>
                  <a:pt x="37" y="1153"/>
                </a:lnTo>
                <a:lnTo>
                  <a:pt x="32" y="1151"/>
                </a:lnTo>
                <a:lnTo>
                  <a:pt x="27" y="1150"/>
                </a:lnTo>
                <a:lnTo>
                  <a:pt x="21" y="1151"/>
                </a:lnTo>
                <a:lnTo>
                  <a:pt x="16" y="1151"/>
                </a:lnTo>
                <a:lnTo>
                  <a:pt x="12" y="1152"/>
                </a:lnTo>
                <a:lnTo>
                  <a:pt x="7" y="1152"/>
                </a:lnTo>
                <a:lnTo>
                  <a:pt x="4" y="1151"/>
                </a:lnTo>
                <a:lnTo>
                  <a:pt x="0" y="1148"/>
                </a:lnTo>
                <a:lnTo>
                  <a:pt x="0" y="1148"/>
                </a:lnTo>
                <a:lnTo>
                  <a:pt x="0" y="1140"/>
                </a:lnTo>
                <a:lnTo>
                  <a:pt x="2" y="1134"/>
                </a:lnTo>
                <a:lnTo>
                  <a:pt x="5" y="1129"/>
                </a:lnTo>
                <a:lnTo>
                  <a:pt x="10" y="1123"/>
                </a:lnTo>
                <a:lnTo>
                  <a:pt x="19" y="1112"/>
                </a:lnTo>
                <a:lnTo>
                  <a:pt x="24" y="1107"/>
                </a:lnTo>
                <a:lnTo>
                  <a:pt x="27" y="1101"/>
                </a:lnTo>
                <a:lnTo>
                  <a:pt x="27" y="1101"/>
                </a:lnTo>
                <a:lnTo>
                  <a:pt x="24" y="1101"/>
                </a:lnTo>
                <a:lnTo>
                  <a:pt x="19" y="1101"/>
                </a:lnTo>
                <a:lnTo>
                  <a:pt x="14" y="1099"/>
                </a:lnTo>
                <a:lnTo>
                  <a:pt x="12" y="1097"/>
                </a:lnTo>
                <a:lnTo>
                  <a:pt x="11" y="1095"/>
                </a:lnTo>
                <a:lnTo>
                  <a:pt x="11" y="1095"/>
                </a:lnTo>
                <a:lnTo>
                  <a:pt x="14" y="1086"/>
                </a:lnTo>
                <a:lnTo>
                  <a:pt x="17" y="1078"/>
                </a:lnTo>
                <a:lnTo>
                  <a:pt x="27" y="1064"/>
                </a:lnTo>
                <a:lnTo>
                  <a:pt x="36" y="1051"/>
                </a:lnTo>
                <a:lnTo>
                  <a:pt x="41" y="1044"/>
                </a:lnTo>
                <a:lnTo>
                  <a:pt x="45" y="1036"/>
                </a:lnTo>
                <a:lnTo>
                  <a:pt x="45" y="1036"/>
                </a:lnTo>
                <a:lnTo>
                  <a:pt x="36" y="1036"/>
                </a:lnTo>
                <a:lnTo>
                  <a:pt x="29" y="1036"/>
                </a:lnTo>
                <a:lnTo>
                  <a:pt x="25" y="1035"/>
                </a:lnTo>
                <a:lnTo>
                  <a:pt x="21" y="1034"/>
                </a:lnTo>
                <a:lnTo>
                  <a:pt x="18" y="1031"/>
                </a:lnTo>
                <a:lnTo>
                  <a:pt x="16" y="1027"/>
                </a:lnTo>
                <a:lnTo>
                  <a:pt x="16" y="1027"/>
                </a:lnTo>
                <a:lnTo>
                  <a:pt x="19" y="1020"/>
                </a:lnTo>
                <a:lnTo>
                  <a:pt x="22" y="1014"/>
                </a:lnTo>
                <a:lnTo>
                  <a:pt x="33" y="1004"/>
                </a:lnTo>
                <a:lnTo>
                  <a:pt x="37" y="999"/>
                </a:lnTo>
                <a:lnTo>
                  <a:pt x="42" y="994"/>
                </a:lnTo>
                <a:lnTo>
                  <a:pt x="46" y="987"/>
                </a:lnTo>
                <a:lnTo>
                  <a:pt x="48" y="980"/>
                </a:lnTo>
                <a:lnTo>
                  <a:pt x="48" y="980"/>
                </a:lnTo>
                <a:lnTo>
                  <a:pt x="51" y="980"/>
                </a:lnTo>
                <a:lnTo>
                  <a:pt x="54" y="979"/>
                </a:lnTo>
                <a:lnTo>
                  <a:pt x="55" y="976"/>
                </a:lnTo>
                <a:lnTo>
                  <a:pt x="57" y="975"/>
                </a:lnTo>
                <a:lnTo>
                  <a:pt x="57" y="975"/>
                </a:lnTo>
                <a:lnTo>
                  <a:pt x="72" y="953"/>
                </a:lnTo>
                <a:lnTo>
                  <a:pt x="87" y="932"/>
                </a:lnTo>
                <a:lnTo>
                  <a:pt x="119" y="891"/>
                </a:lnTo>
                <a:lnTo>
                  <a:pt x="135" y="869"/>
                </a:lnTo>
                <a:lnTo>
                  <a:pt x="151" y="849"/>
                </a:lnTo>
                <a:lnTo>
                  <a:pt x="166" y="827"/>
                </a:lnTo>
                <a:lnTo>
                  <a:pt x="180" y="803"/>
                </a:lnTo>
                <a:lnTo>
                  <a:pt x="180" y="803"/>
                </a:lnTo>
                <a:lnTo>
                  <a:pt x="182" y="802"/>
                </a:lnTo>
                <a:lnTo>
                  <a:pt x="184" y="800"/>
                </a:lnTo>
                <a:lnTo>
                  <a:pt x="186" y="799"/>
                </a:lnTo>
                <a:lnTo>
                  <a:pt x="191" y="798"/>
                </a:lnTo>
                <a:lnTo>
                  <a:pt x="191" y="798"/>
                </a:lnTo>
                <a:lnTo>
                  <a:pt x="210" y="766"/>
                </a:lnTo>
                <a:lnTo>
                  <a:pt x="215" y="757"/>
                </a:lnTo>
                <a:lnTo>
                  <a:pt x="221" y="751"/>
                </a:lnTo>
                <a:lnTo>
                  <a:pt x="227" y="743"/>
                </a:lnTo>
                <a:lnTo>
                  <a:pt x="234" y="738"/>
                </a:lnTo>
                <a:lnTo>
                  <a:pt x="234" y="738"/>
                </a:lnTo>
                <a:lnTo>
                  <a:pt x="252" y="708"/>
                </a:lnTo>
                <a:lnTo>
                  <a:pt x="269" y="681"/>
                </a:lnTo>
                <a:lnTo>
                  <a:pt x="304" y="630"/>
                </a:lnTo>
                <a:lnTo>
                  <a:pt x="321" y="603"/>
                </a:lnTo>
                <a:lnTo>
                  <a:pt x="337" y="576"/>
                </a:lnTo>
                <a:lnTo>
                  <a:pt x="353" y="546"/>
                </a:lnTo>
                <a:lnTo>
                  <a:pt x="368" y="514"/>
                </a:lnTo>
                <a:lnTo>
                  <a:pt x="368" y="514"/>
                </a:lnTo>
                <a:lnTo>
                  <a:pt x="372" y="512"/>
                </a:lnTo>
                <a:lnTo>
                  <a:pt x="374" y="511"/>
                </a:lnTo>
                <a:lnTo>
                  <a:pt x="380" y="512"/>
                </a:lnTo>
                <a:lnTo>
                  <a:pt x="380" y="512"/>
                </a:lnTo>
                <a:lnTo>
                  <a:pt x="398" y="484"/>
                </a:lnTo>
                <a:lnTo>
                  <a:pt x="417" y="456"/>
                </a:lnTo>
                <a:lnTo>
                  <a:pt x="436" y="429"/>
                </a:lnTo>
                <a:lnTo>
                  <a:pt x="453" y="402"/>
                </a:lnTo>
                <a:lnTo>
                  <a:pt x="453" y="402"/>
                </a:lnTo>
                <a:lnTo>
                  <a:pt x="456" y="402"/>
                </a:lnTo>
                <a:lnTo>
                  <a:pt x="458" y="403"/>
                </a:lnTo>
                <a:lnTo>
                  <a:pt x="460" y="406"/>
                </a:lnTo>
                <a:lnTo>
                  <a:pt x="464" y="409"/>
                </a:lnTo>
                <a:lnTo>
                  <a:pt x="465" y="410"/>
                </a:lnTo>
                <a:lnTo>
                  <a:pt x="468" y="410"/>
                </a:lnTo>
                <a:lnTo>
                  <a:pt x="468" y="410"/>
                </a:lnTo>
                <a:lnTo>
                  <a:pt x="482" y="408"/>
                </a:lnTo>
                <a:lnTo>
                  <a:pt x="497" y="406"/>
                </a:lnTo>
                <a:lnTo>
                  <a:pt x="513" y="405"/>
                </a:lnTo>
                <a:lnTo>
                  <a:pt x="529" y="405"/>
                </a:lnTo>
                <a:lnTo>
                  <a:pt x="562" y="406"/>
                </a:lnTo>
                <a:lnTo>
                  <a:pt x="595" y="409"/>
                </a:lnTo>
                <a:lnTo>
                  <a:pt x="595" y="409"/>
                </a:lnTo>
                <a:lnTo>
                  <a:pt x="647" y="412"/>
                </a:lnTo>
                <a:lnTo>
                  <a:pt x="698" y="413"/>
                </a:lnTo>
                <a:lnTo>
                  <a:pt x="748" y="415"/>
                </a:lnTo>
                <a:lnTo>
                  <a:pt x="797" y="420"/>
                </a:lnTo>
                <a:lnTo>
                  <a:pt x="797" y="420"/>
                </a:lnTo>
                <a:lnTo>
                  <a:pt x="815" y="424"/>
                </a:lnTo>
                <a:lnTo>
                  <a:pt x="834" y="428"/>
                </a:lnTo>
                <a:lnTo>
                  <a:pt x="878" y="436"/>
                </a:lnTo>
                <a:lnTo>
                  <a:pt x="902" y="440"/>
                </a:lnTo>
                <a:lnTo>
                  <a:pt x="924" y="444"/>
                </a:lnTo>
                <a:lnTo>
                  <a:pt x="948" y="450"/>
                </a:lnTo>
                <a:lnTo>
                  <a:pt x="969" y="456"/>
                </a:lnTo>
                <a:lnTo>
                  <a:pt x="969" y="456"/>
                </a:lnTo>
                <a:lnTo>
                  <a:pt x="985" y="429"/>
                </a:lnTo>
                <a:lnTo>
                  <a:pt x="993" y="414"/>
                </a:lnTo>
                <a:lnTo>
                  <a:pt x="999" y="399"/>
                </a:lnTo>
                <a:lnTo>
                  <a:pt x="999" y="399"/>
                </a:lnTo>
                <a:lnTo>
                  <a:pt x="1002" y="399"/>
                </a:lnTo>
                <a:lnTo>
                  <a:pt x="1004" y="399"/>
                </a:lnTo>
                <a:lnTo>
                  <a:pt x="1005" y="399"/>
                </a:lnTo>
                <a:lnTo>
                  <a:pt x="1008" y="398"/>
                </a:lnTo>
                <a:lnTo>
                  <a:pt x="1008" y="398"/>
                </a:lnTo>
                <a:lnTo>
                  <a:pt x="1026" y="368"/>
                </a:lnTo>
                <a:lnTo>
                  <a:pt x="1043" y="338"/>
                </a:lnTo>
                <a:lnTo>
                  <a:pt x="1061" y="308"/>
                </a:lnTo>
                <a:lnTo>
                  <a:pt x="1079" y="278"/>
                </a:lnTo>
                <a:lnTo>
                  <a:pt x="1079" y="278"/>
                </a:lnTo>
                <a:close/>
                <a:moveTo>
                  <a:pt x="1042" y="789"/>
                </a:moveTo>
                <a:lnTo>
                  <a:pt x="1042" y="789"/>
                </a:lnTo>
                <a:lnTo>
                  <a:pt x="1046" y="778"/>
                </a:lnTo>
                <a:lnTo>
                  <a:pt x="1049" y="769"/>
                </a:lnTo>
                <a:lnTo>
                  <a:pt x="1056" y="748"/>
                </a:lnTo>
                <a:lnTo>
                  <a:pt x="1056" y="748"/>
                </a:lnTo>
                <a:lnTo>
                  <a:pt x="1063" y="726"/>
                </a:lnTo>
                <a:lnTo>
                  <a:pt x="1066" y="714"/>
                </a:lnTo>
                <a:lnTo>
                  <a:pt x="1067" y="710"/>
                </a:lnTo>
                <a:lnTo>
                  <a:pt x="1066" y="709"/>
                </a:lnTo>
                <a:lnTo>
                  <a:pt x="1066" y="709"/>
                </a:lnTo>
                <a:lnTo>
                  <a:pt x="1069" y="708"/>
                </a:lnTo>
                <a:lnTo>
                  <a:pt x="1070" y="706"/>
                </a:lnTo>
                <a:lnTo>
                  <a:pt x="1073" y="700"/>
                </a:lnTo>
                <a:lnTo>
                  <a:pt x="1075" y="692"/>
                </a:lnTo>
                <a:lnTo>
                  <a:pt x="1076" y="684"/>
                </a:lnTo>
                <a:lnTo>
                  <a:pt x="1076" y="684"/>
                </a:lnTo>
                <a:lnTo>
                  <a:pt x="1114" y="609"/>
                </a:lnTo>
                <a:lnTo>
                  <a:pt x="1152" y="535"/>
                </a:lnTo>
                <a:lnTo>
                  <a:pt x="1152" y="535"/>
                </a:lnTo>
                <a:lnTo>
                  <a:pt x="1156" y="533"/>
                </a:lnTo>
                <a:lnTo>
                  <a:pt x="1160" y="532"/>
                </a:lnTo>
                <a:lnTo>
                  <a:pt x="1163" y="531"/>
                </a:lnTo>
                <a:lnTo>
                  <a:pt x="1166" y="528"/>
                </a:lnTo>
                <a:lnTo>
                  <a:pt x="1166" y="528"/>
                </a:lnTo>
                <a:lnTo>
                  <a:pt x="1176" y="511"/>
                </a:lnTo>
                <a:lnTo>
                  <a:pt x="1185" y="495"/>
                </a:lnTo>
                <a:lnTo>
                  <a:pt x="1207" y="464"/>
                </a:lnTo>
                <a:lnTo>
                  <a:pt x="1207" y="464"/>
                </a:lnTo>
                <a:lnTo>
                  <a:pt x="1220" y="412"/>
                </a:lnTo>
                <a:lnTo>
                  <a:pt x="1229" y="359"/>
                </a:lnTo>
                <a:lnTo>
                  <a:pt x="1233" y="332"/>
                </a:lnTo>
                <a:lnTo>
                  <a:pt x="1238" y="304"/>
                </a:lnTo>
                <a:lnTo>
                  <a:pt x="1240" y="277"/>
                </a:lnTo>
                <a:lnTo>
                  <a:pt x="1242" y="249"/>
                </a:lnTo>
                <a:lnTo>
                  <a:pt x="1243" y="223"/>
                </a:lnTo>
                <a:lnTo>
                  <a:pt x="1243" y="195"/>
                </a:lnTo>
                <a:lnTo>
                  <a:pt x="1241" y="168"/>
                </a:lnTo>
                <a:lnTo>
                  <a:pt x="1239" y="142"/>
                </a:lnTo>
                <a:lnTo>
                  <a:pt x="1236" y="116"/>
                </a:lnTo>
                <a:lnTo>
                  <a:pt x="1230" y="90"/>
                </a:lnTo>
                <a:lnTo>
                  <a:pt x="1224" y="65"/>
                </a:lnTo>
                <a:lnTo>
                  <a:pt x="1216" y="41"/>
                </a:lnTo>
                <a:lnTo>
                  <a:pt x="1216" y="41"/>
                </a:lnTo>
                <a:lnTo>
                  <a:pt x="1210" y="54"/>
                </a:lnTo>
                <a:lnTo>
                  <a:pt x="1205" y="66"/>
                </a:lnTo>
                <a:lnTo>
                  <a:pt x="1196" y="92"/>
                </a:lnTo>
                <a:lnTo>
                  <a:pt x="1188" y="119"/>
                </a:lnTo>
                <a:lnTo>
                  <a:pt x="1181" y="143"/>
                </a:lnTo>
                <a:lnTo>
                  <a:pt x="1181" y="143"/>
                </a:lnTo>
                <a:lnTo>
                  <a:pt x="1176" y="154"/>
                </a:lnTo>
                <a:lnTo>
                  <a:pt x="1169" y="164"/>
                </a:lnTo>
                <a:lnTo>
                  <a:pt x="1157" y="183"/>
                </a:lnTo>
                <a:lnTo>
                  <a:pt x="1157" y="183"/>
                </a:lnTo>
                <a:lnTo>
                  <a:pt x="1155" y="187"/>
                </a:lnTo>
                <a:lnTo>
                  <a:pt x="1154" y="192"/>
                </a:lnTo>
                <a:lnTo>
                  <a:pt x="1153" y="196"/>
                </a:lnTo>
                <a:lnTo>
                  <a:pt x="1152" y="199"/>
                </a:lnTo>
                <a:lnTo>
                  <a:pt x="1152" y="199"/>
                </a:lnTo>
                <a:lnTo>
                  <a:pt x="1147" y="206"/>
                </a:lnTo>
                <a:lnTo>
                  <a:pt x="1141" y="212"/>
                </a:lnTo>
                <a:lnTo>
                  <a:pt x="1136" y="217"/>
                </a:lnTo>
                <a:lnTo>
                  <a:pt x="1131" y="224"/>
                </a:lnTo>
                <a:lnTo>
                  <a:pt x="1131" y="224"/>
                </a:lnTo>
                <a:lnTo>
                  <a:pt x="1101" y="270"/>
                </a:lnTo>
                <a:lnTo>
                  <a:pt x="1101" y="270"/>
                </a:lnTo>
                <a:lnTo>
                  <a:pt x="1091" y="285"/>
                </a:lnTo>
                <a:lnTo>
                  <a:pt x="1082" y="301"/>
                </a:lnTo>
                <a:lnTo>
                  <a:pt x="1074" y="316"/>
                </a:lnTo>
                <a:lnTo>
                  <a:pt x="1066" y="332"/>
                </a:lnTo>
                <a:lnTo>
                  <a:pt x="1066" y="332"/>
                </a:lnTo>
                <a:lnTo>
                  <a:pt x="1053" y="349"/>
                </a:lnTo>
                <a:lnTo>
                  <a:pt x="1041" y="366"/>
                </a:lnTo>
                <a:lnTo>
                  <a:pt x="1029" y="384"/>
                </a:lnTo>
                <a:lnTo>
                  <a:pt x="1017" y="404"/>
                </a:lnTo>
                <a:lnTo>
                  <a:pt x="996" y="442"/>
                </a:lnTo>
                <a:lnTo>
                  <a:pt x="984" y="461"/>
                </a:lnTo>
                <a:lnTo>
                  <a:pt x="972" y="480"/>
                </a:lnTo>
                <a:lnTo>
                  <a:pt x="972" y="480"/>
                </a:lnTo>
                <a:lnTo>
                  <a:pt x="973" y="482"/>
                </a:lnTo>
                <a:lnTo>
                  <a:pt x="973" y="484"/>
                </a:lnTo>
                <a:lnTo>
                  <a:pt x="972" y="487"/>
                </a:lnTo>
                <a:lnTo>
                  <a:pt x="971" y="490"/>
                </a:lnTo>
                <a:lnTo>
                  <a:pt x="970" y="493"/>
                </a:lnTo>
                <a:lnTo>
                  <a:pt x="971" y="496"/>
                </a:lnTo>
                <a:lnTo>
                  <a:pt x="971" y="496"/>
                </a:lnTo>
                <a:lnTo>
                  <a:pt x="947" y="533"/>
                </a:lnTo>
                <a:lnTo>
                  <a:pt x="922" y="572"/>
                </a:lnTo>
                <a:lnTo>
                  <a:pt x="910" y="591"/>
                </a:lnTo>
                <a:lnTo>
                  <a:pt x="899" y="610"/>
                </a:lnTo>
                <a:lnTo>
                  <a:pt x="889" y="631"/>
                </a:lnTo>
                <a:lnTo>
                  <a:pt x="880" y="650"/>
                </a:lnTo>
                <a:lnTo>
                  <a:pt x="880" y="650"/>
                </a:lnTo>
                <a:lnTo>
                  <a:pt x="884" y="669"/>
                </a:lnTo>
                <a:lnTo>
                  <a:pt x="890" y="686"/>
                </a:lnTo>
                <a:lnTo>
                  <a:pt x="896" y="703"/>
                </a:lnTo>
                <a:lnTo>
                  <a:pt x="902" y="720"/>
                </a:lnTo>
                <a:lnTo>
                  <a:pt x="902" y="720"/>
                </a:lnTo>
                <a:lnTo>
                  <a:pt x="909" y="752"/>
                </a:lnTo>
                <a:lnTo>
                  <a:pt x="913" y="783"/>
                </a:lnTo>
                <a:lnTo>
                  <a:pt x="917" y="814"/>
                </a:lnTo>
                <a:lnTo>
                  <a:pt x="919" y="845"/>
                </a:lnTo>
                <a:lnTo>
                  <a:pt x="919" y="877"/>
                </a:lnTo>
                <a:lnTo>
                  <a:pt x="918" y="908"/>
                </a:lnTo>
                <a:lnTo>
                  <a:pt x="914" y="971"/>
                </a:lnTo>
                <a:lnTo>
                  <a:pt x="910" y="1036"/>
                </a:lnTo>
                <a:lnTo>
                  <a:pt x="908" y="1069"/>
                </a:lnTo>
                <a:lnTo>
                  <a:pt x="907" y="1103"/>
                </a:lnTo>
                <a:lnTo>
                  <a:pt x="907" y="1136"/>
                </a:lnTo>
                <a:lnTo>
                  <a:pt x="908" y="1171"/>
                </a:lnTo>
                <a:lnTo>
                  <a:pt x="910" y="1207"/>
                </a:lnTo>
                <a:lnTo>
                  <a:pt x="913" y="1242"/>
                </a:lnTo>
                <a:lnTo>
                  <a:pt x="913" y="1242"/>
                </a:lnTo>
                <a:lnTo>
                  <a:pt x="936" y="1140"/>
                </a:lnTo>
                <a:lnTo>
                  <a:pt x="947" y="1091"/>
                </a:lnTo>
                <a:lnTo>
                  <a:pt x="958" y="1043"/>
                </a:lnTo>
                <a:lnTo>
                  <a:pt x="971" y="996"/>
                </a:lnTo>
                <a:lnTo>
                  <a:pt x="985" y="950"/>
                </a:lnTo>
                <a:lnTo>
                  <a:pt x="999" y="903"/>
                </a:lnTo>
                <a:lnTo>
                  <a:pt x="1015" y="857"/>
                </a:lnTo>
                <a:lnTo>
                  <a:pt x="1015" y="857"/>
                </a:lnTo>
                <a:lnTo>
                  <a:pt x="1017" y="854"/>
                </a:lnTo>
                <a:lnTo>
                  <a:pt x="1016" y="852"/>
                </a:lnTo>
                <a:lnTo>
                  <a:pt x="1014" y="850"/>
                </a:lnTo>
                <a:lnTo>
                  <a:pt x="1014" y="849"/>
                </a:lnTo>
                <a:lnTo>
                  <a:pt x="1013" y="848"/>
                </a:lnTo>
                <a:lnTo>
                  <a:pt x="1013" y="848"/>
                </a:lnTo>
                <a:lnTo>
                  <a:pt x="1018" y="849"/>
                </a:lnTo>
                <a:lnTo>
                  <a:pt x="1020" y="848"/>
                </a:lnTo>
                <a:lnTo>
                  <a:pt x="1020" y="844"/>
                </a:lnTo>
                <a:lnTo>
                  <a:pt x="1020" y="844"/>
                </a:lnTo>
                <a:lnTo>
                  <a:pt x="1030" y="821"/>
                </a:lnTo>
                <a:lnTo>
                  <a:pt x="1034" y="809"/>
                </a:lnTo>
                <a:lnTo>
                  <a:pt x="1039" y="798"/>
                </a:lnTo>
                <a:lnTo>
                  <a:pt x="1039" y="798"/>
                </a:lnTo>
                <a:lnTo>
                  <a:pt x="1038" y="797"/>
                </a:lnTo>
                <a:lnTo>
                  <a:pt x="1038" y="796"/>
                </a:lnTo>
                <a:lnTo>
                  <a:pt x="1036" y="798"/>
                </a:lnTo>
                <a:lnTo>
                  <a:pt x="1035" y="800"/>
                </a:lnTo>
                <a:lnTo>
                  <a:pt x="1035" y="800"/>
                </a:lnTo>
                <a:lnTo>
                  <a:pt x="1034" y="798"/>
                </a:lnTo>
                <a:lnTo>
                  <a:pt x="1034" y="798"/>
                </a:lnTo>
                <a:lnTo>
                  <a:pt x="1034" y="796"/>
                </a:lnTo>
                <a:lnTo>
                  <a:pt x="1035" y="794"/>
                </a:lnTo>
                <a:lnTo>
                  <a:pt x="1039" y="793"/>
                </a:lnTo>
                <a:lnTo>
                  <a:pt x="1042" y="792"/>
                </a:lnTo>
                <a:lnTo>
                  <a:pt x="1042" y="791"/>
                </a:lnTo>
                <a:lnTo>
                  <a:pt x="1042" y="789"/>
                </a:lnTo>
                <a:lnTo>
                  <a:pt x="1042" y="789"/>
                </a:lnTo>
                <a:close/>
                <a:moveTo>
                  <a:pt x="1666" y="178"/>
                </a:moveTo>
                <a:lnTo>
                  <a:pt x="1666" y="178"/>
                </a:lnTo>
                <a:lnTo>
                  <a:pt x="1650" y="190"/>
                </a:lnTo>
                <a:lnTo>
                  <a:pt x="1634" y="201"/>
                </a:lnTo>
                <a:lnTo>
                  <a:pt x="1617" y="212"/>
                </a:lnTo>
                <a:lnTo>
                  <a:pt x="1599" y="222"/>
                </a:lnTo>
                <a:lnTo>
                  <a:pt x="1599" y="222"/>
                </a:lnTo>
                <a:lnTo>
                  <a:pt x="1572" y="231"/>
                </a:lnTo>
                <a:lnTo>
                  <a:pt x="1545" y="242"/>
                </a:lnTo>
                <a:lnTo>
                  <a:pt x="1520" y="254"/>
                </a:lnTo>
                <a:lnTo>
                  <a:pt x="1496" y="264"/>
                </a:lnTo>
                <a:lnTo>
                  <a:pt x="1471" y="277"/>
                </a:lnTo>
                <a:lnTo>
                  <a:pt x="1449" y="290"/>
                </a:lnTo>
                <a:lnTo>
                  <a:pt x="1426" y="303"/>
                </a:lnTo>
                <a:lnTo>
                  <a:pt x="1405" y="316"/>
                </a:lnTo>
                <a:lnTo>
                  <a:pt x="1405" y="316"/>
                </a:lnTo>
                <a:lnTo>
                  <a:pt x="1374" y="337"/>
                </a:lnTo>
                <a:lnTo>
                  <a:pt x="1344" y="360"/>
                </a:lnTo>
                <a:lnTo>
                  <a:pt x="1287" y="407"/>
                </a:lnTo>
                <a:lnTo>
                  <a:pt x="1287" y="407"/>
                </a:lnTo>
                <a:lnTo>
                  <a:pt x="1259" y="431"/>
                </a:lnTo>
                <a:lnTo>
                  <a:pt x="1245" y="443"/>
                </a:lnTo>
                <a:lnTo>
                  <a:pt x="1232" y="457"/>
                </a:lnTo>
                <a:lnTo>
                  <a:pt x="1221" y="470"/>
                </a:lnTo>
                <a:lnTo>
                  <a:pt x="1209" y="485"/>
                </a:lnTo>
                <a:lnTo>
                  <a:pt x="1198" y="500"/>
                </a:lnTo>
                <a:lnTo>
                  <a:pt x="1187" y="515"/>
                </a:lnTo>
                <a:lnTo>
                  <a:pt x="1187" y="515"/>
                </a:lnTo>
                <a:lnTo>
                  <a:pt x="1167" y="547"/>
                </a:lnTo>
                <a:lnTo>
                  <a:pt x="1147" y="577"/>
                </a:lnTo>
                <a:lnTo>
                  <a:pt x="1147" y="577"/>
                </a:lnTo>
                <a:lnTo>
                  <a:pt x="1139" y="589"/>
                </a:lnTo>
                <a:lnTo>
                  <a:pt x="1133" y="602"/>
                </a:lnTo>
                <a:lnTo>
                  <a:pt x="1120" y="629"/>
                </a:lnTo>
                <a:lnTo>
                  <a:pt x="1099" y="681"/>
                </a:lnTo>
                <a:lnTo>
                  <a:pt x="1099" y="681"/>
                </a:lnTo>
                <a:lnTo>
                  <a:pt x="1087" y="710"/>
                </a:lnTo>
                <a:lnTo>
                  <a:pt x="1075" y="740"/>
                </a:lnTo>
                <a:lnTo>
                  <a:pt x="1055" y="799"/>
                </a:lnTo>
                <a:lnTo>
                  <a:pt x="1033" y="858"/>
                </a:lnTo>
                <a:lnTo>
                  <a:pt x="1012" y="918"/>
                </a:lnTo>
                <a:lnTo>
                  <a:pt x="1012" y="918"/>
                </a:lnTo>
                <a:lnTo>
                  <a:pt x="999" y="952"/>
                </a:lnTo>
                <a:lnTo>
                  <a:pt x="988" y="986"/>
                </a:lnTo>
                <a:lnTo>
                  <a:pt x="978" y="1021"/>
                </a:lnTo>
                <a:lnTo>
                  <a:pt x="968" y="1058"/>
                </a:lnTo>
                <a:lnTo>
                  <a:pt x="950" y="1130"/>
                </a:lnTo>
                <a:lnTo>
                  <a:pt x="932" y="1203"/>
                </a:lnTo>
                <a:lnTo>
                  <a:pt x="932" y="1203"/>
                </a:lnTo>
                <a:lnTo>
                  <a:pt x="933" y="1209"/>
                </a:lnTo>
                <a:lnTo>
                  <a:pt x="933" y="1215"/>
                </a:lnTo>
                <a:lnTo>
                  <a:pt x="930" y="1227"/>
                </a:lnTo>
                <a:lnTo>
                  <a:pt x="929" y="1233"/>
                </a:lnTo>
                <a:lnTo>
                  <a:pt x="928" y="1239"/>
                </a:lnTo>
                <a:lnTo>
                  <a:pt x="928" y="1244"/>
                </a:lnTo>
                <a:lnTo>
                  <a:pt x="929" y="1250"/>
                </a:lnTo>
                <a:lnTo>
                  <a:pt x="929" y="1250"/>
                </a:lnTo>
                <a:lnTo>
                  <a:pt x="935" y="1236"/>
                </a:lnTo>
                <a:lnTo>
                  <a:pt x="939" y="1222"/>
                </a:lnTo>
                <a:lnTo>
                  <a:pt x="942" y="1215"/>
                </a:lnTo>
                <a:lnTo>
                  <a:pt x="947" y="1210"/>
                </a:lnTo>
                <a:lnTo>
                  <a:pt x="951" y="1206"/>
                </a:lnTo>
                <a:lnTo>
                  <a:pt x="956" y="1201"/>
                </a:lnTo>
                <a:lnTo>
                  <a:pt x="956" y="1201"/>
                </a:lnTo>
                <a:lnTo>
                  <a:pt x="974" y="1172"/>
                </a:lnTo>
                <a:lnTo>
                  <a:pt x="993" y="1142"/>
                </a:lnTo>
                <a:lnTo>
                  <a:pt x="1013" y="1115"/>
                </a:lnTo>
                <a:lnTo>
                  <a:pt x="1023" y="1102"/>
                </a:lnTo>
                <a:lnTo>
                  <a:pt x="1033" y="1090"/>
                </a:lnTo>
                <a:lnTo>
                  <a:pt x="1033" y="1090"/>
                </a:lnTo>
                <a:lnTo>
                  <a:pt x="1045" y="1077"/>
                </a:lnTo>
                <a:lnTo>
                  <a:pt x="1057" y="1065"/>
                </a:lnTo>
                <a:lnTo>
                  <a:pt x="1071" y="1053"/>
                </a:lnTo>
                <a:lnTo>
                  <a:pt x="1082" y="1040"/>
                </a:lnTo>
                <a:lnTo>
                  <a:pt x="1082" y="1040"/>
                </a:lnTo>
                <a:lnTo>
                  <a:pt x="1105" y="1013"/>
                </a:lnTo>
                <a:lnTo>
                  <a:pt x="1117" y="1000"/>
                </a:lnTo>
                <a:lnTo>
                  <a:pt x="1129" y="988"/>
                </a:lnTo>
                <a:lnTo>
                  <a:pt x="1129" y="988"/>
                </a:lnTo>
                <a:lnTo>
                  <a:pt x="1168" y="956"/>
                </a:lnTo>
                <a:lnTo>
                  <a:pt x="1210" y="924"/>
                </a:lnTo>
                <a:lnTo>
                  <a:pt x="1230" y="909"/>
                </a:lnTo>
                <a:lnTo>
                  <a:pt x="1253" y="895"/>
                </a:lnTo>
                <a:lnTo>
                  <a:pt x="1275" y="881"/>
                </a:lnTo>
                <a:lnTo>
                  <a:pt x="1298" y="868"/>
                </a:lnTo>
                <a:lnTo>
                  <a:pt x="1321" y="857"/>
                </a:lnTo>
                <a:lnTo>
                  <a:pt x="1347" y="846"/>
                </a:lnTo>
                <a:lnTo>
                  <a:pt x="1372" y="837"/>
                </a:lnTo>
                <a:lnTo>
                  <a:pt x="1398" y="829"/>
                </a:lnTo>
                <a:lnTo>
                  <a:pt x="1426" y="822"/>
                </a:lnTo>
                <a:lnTo>
                  <a:pt x="1454" y="818"/>
                </a:lnTo>
                <a:lnTo>
                  <a:pt x="1484" y="815"/>
                </a:lnTo>
                <a:lnTo>
                  <a:pt x="1515" y="814"/>
                </a:lnTo>
                <a:lnTo>
                  <a:pt x="1515" y="814"/>
                </a:lnTo>
                <a:lnTo>
                  <a:pt x="1518" y="783"/>
                </a:lnTo>
                <a:lnTo>
                  <a:pt x="1524" y="753"/>
                </a:lnTo>
                <a:lnTo>
                  <a:pt x="1529" y="723"/>
                </a:lnTo>
                <a:lnTo>
                  <a:pt x="1535" y="693"/>
                </a:lnTo>
                <a:lnTo>
                  <a:pt x="1542" y="664"/>
                </a:lnTo>
                <a:lnTo>
                  <a:pt x="1550" y="634"/>
                </a:lnTo>
                <a:lnTo>
                  <a:pt x="1568" y="572"/>
                </a:lnTo>
                <a:lnTo>
                  <a:pt x="1568" y="572"/>
                </a:lnTo>
                <a:lnTo>
                  <a:pt x="1579" y="536"/>
                </a:lnTo>
                <a:lnTo>
                  <a:pt x="1592" y="501"/>
                </a:lnTo>
                <a:lnTo>
                  <a:pt x="1618" y="431"/>
                </a:lnTo>
                <a:lnTo>
                  <a:pt x="1618" y="431"/>
                </a:lnTo>
                <a:lnTo>
                  <a:pt x="1625" y="413"/>
                </a:lnTo>
                <a:lnTo>
                  <a:pt x="1633" y="394"/>
                </a:lnTo>
                <a:lnTo>
                  <a:pt x="1650" y="358"/>
                </a:lnTo>
                <a:lnTo>
                  <a:pt x="1668" y="320"/>
                </a:lnTo>
                <a:lnTo>
                  <a:pt x="1684" y="283"/>
                </a:lnTo>
                <a:lnTo>
                  <a:pt x="1691" y="263"/>
                </a:lnTo>
                <a:lnTo>
                  <a:pt x="1697" y="244"/>
                </a:lnTo>
                <a:lnTo>
                  <a:pt x="1701" y="225"/>
                </a:lnTo>
                <a:lnTo>
                  <a:pt x="1705" y="206"/>
                </a:lnTo>
                <a:lnTo>
                  <a:pt x="1707" y="186"/>
                </a:lnTo>
                <a:lnTo>
                  <a:pt x="1707" y="166"/>
                </a:lnTo>
                <a:lnTo>
                  <a:pt x="1705" y="147"/>
                </a:lnTo>
                <a:lnTo>
                  <a:pt x="1699" y="126"/>
                </a:lnTo>
                <a:lnTo>
                  <a:pt x="1699" y="126"/>
                </a:lnTo>
                <a:lnTo>
                  <a:pt x="1699" y="124"/>
                </a:lnTo>
                <a:lnTo>
                  <a:pt x="1698" y="124"/>
                </a:lnTo>
                <a:lnTo>
                  <a:pt x="1698" y="124"/>
                </a:lnTo>
                <a:lnTo>
                  <a:pt x="1695" y="132"/>
                </a:lnTo>
                <a:lnTo>
                  <a:pt x="1691" y="139"/>
                </a:lnTo>
                <a:lnTo>
                  <a:pt x="1682" y="151"/>
                </a:lnTo>
                <a:lnTo>
                  <a:pt x="1674" y="164"/>
                </a:lnTo>
                <a:lnTo>
                  <a:pt x="1669" y="170"/>
                </a:lnTo>
                <a:lnTo>
                  <a:pt x="1666" y="178"/>
                </a:lnTo>
                <a:lnTo>
                  <a:pt x="1666" y="178"/>
                </a:lnTo>
                <a:close/>
                <a:moveTo>
                  <a:pt x="1717" y="151"/>
                </a:moveTo>
                <a:lnTo>
                  <a:pt x="1717" y="151"/>
                </a:lnTo>
                <a:lnTo>
                  <a:pt x="1720" y="170"/>
                </a:lnTo>
                <a:lnTo>
                  <a:pt x="1720" y="188"/>
                </a:lnTo>
                <a:lnTo>
                  <a:pt x="1718" y="206"/>
                </a:lnTo>
                <a:lnTo>
                  <a:pt x="1716" y="223"/>
                </a:lnTo>
                <a:lnTo>
                  <a:pt x="1713" y="240"/>
                </a:lnTo>
                <a:lnTo>
                  <a:pt x="1709" y="256"/>
                </a:lnTo>
                <a:lnTo>
                  <a:pt x="1703" y="272"/>
                </a:lnTo>
                <a:lnTo>
                  <a:pt x="1698" y="287"/>
                </a:lnTo>
                <a:lnTo>
                  <a:pt x="1685" y="318"/>
                </a:lnTo>
                <a:lnTo>
                  <a:pt x="1670" y="347"/>
                </a:lnTo>
                <a:lnTo>
                  <a:pt x="1655" y="377"/>
                </a:lnTo>
                <a:lnTo>
                  <a:pt x="1641" y="407"/>
                </a:lnTo>
                <a:lnTo>
                  <a:pt x="1641" y="407"/>
                </a:lnTo>
                <a:lnTo>
                  <a:pt x="1632" y="430"/>
                </a:lnTo>
                <a:lnTo>
                  <a:pt x="1623" y="454"/>
                </a:lnTo>
                <a:lnTo>
                  <a:pt x="1607" y="503"/>
                </a:lnTo>
                <a:lnTo>
                  <a:pt x="1607" y="503"/>
                </a:lnTo>
                <a:lnTo>
                  <a:pt x="1581" y="580"/>
                </a:lnTo>
                <a:lnTo>
                  <a:pt x="1570" y="620"/>
                </a:lnTo>
                <a:lnTo>
                  <a:pt x="1558" y="660"/>
                </a:lnTo>
                <a:lnTo>
                  <a:pt x="1547" y="700"/>
                </a:lnTo>
                <a:lnTo>
                  <a:pt x="1539" y="742"/>
                </a:lnTo>
                <a:lnTo>
                  <a:pt x="1531" y="785"/>
                </a:lnTo>
                <a:lnTo>
                  <a:pt x="1526" y="829"/>
                </a:lnTo>
                <a:lnTo>
                  <a:pt x="1526" y="829"/>
                </a:lnTo>
                <a:lnTo>
                  <a:pt x="1498" y="830"/>
                </a:lnTo>
                <a:lnTo>
                  <a:pt x="1470" y="831"/>
                </a:lnTo>
                <a:lnTo>
                  <a:pt x="1417" y="833"/>
                </a:lnTo>
                <a:lnTo>
                  <a:pt x="1417" y="833"/>
                </a:lnTo>
                <a:lnTo>
                  <a:pt x="1391" y="842"/>
                </a:lnTo>
                <a:lnTo>
                  <a:pt x="1365" y="851"/>
                </a:lnTo>
                <a:lnTo>
                  <a:pt x="1339" y="862"/>
                </a:lnTo>
                <a:lnTo>
                  <a:pt x="1315" y="874"/>
                </a:lnTo>
                <a:lnTo>
                  <a:pt x="1291" y="887"/>
                </a:lnTo>
                <a:lnTo>
                  <a:pt x="1268" y="899"/>
                </a:lnTo>
                <a:lnTo>
                  <a:pt x="1245" y="913"/>
                </a:lnTo>
                <a:lnTo>
                  <a:pt x="1223" y="927"/>
                </a:lnTo>
                <a:lnTo>
                  <a:pt x="1223" y="927"/>
                </a:lnTo>
                <a:lnTo>
                  <a:pt x="1207" y="940"/>
                </a:lnTo>
                <a:lnTo>
                  <a:pt x="1192" y="954"/>
                </a:lnTo>
                <a:lnTo>
                  <a:pt x="1165" y="980"/>
                </a:lnTo>
                <a:lnTo>
                  <a:pt x="1165" y="980"/>
                </a:lnTo>
                <a:lnTo>
                  <a:pt x="1154" y="987"/>
                </a:lnTo>
                <a:lnTo>
                  <a:pt x="1145" y="995"/>
                </a:lnTo>
                <a:lnTo>
                  <a:pt x="1135" y="1001"/>
                </a:lnTo>
                <a:lnTo>
                  <a:pt x="1125" y="1010"/>
                </a:lnTo>
                <a:lnTo>
                  <a:pt x="1125" y="1010"/>
                </a:lnTo>
                <a:lnTo>
                  <a:pt x="1117" y="1018"/>
                </a:lnTo>
                <a:lnTo>
                  <a:pt x="1108" y="1028"/>
                </a:lnTo>
                <a:lnTo>
                  <a:pt x="1091" y="1047"/>
                </a:lnTo>
                <a:lnTo>
                  <a:pt x="1091" y="1047"/>
                </a:lnTo>
                <a:lnTo>
                  <a:pt x="1056" y="1082"/>
                </a:lnTo>
                <a:lnTo>
                  <a:pt x="1039" y="1101"/>
                </a:lnTo>
                <a:lnTo>
                  <a:pt x="1023" y="1120"/>
                </a:lnTo>
                <a:lnTo>
                  <a:pt x="1023" y="1120"/>
                </a:lnTo>
                <a:lnTo>
                  <a:pt x="1008" y="1140"/>
                </a:lnTo>
                <a:lnTo>
                  <a:pt x="993" y="1161"/>
                </a:lnTo>
                <a:lnTo>
                  <a:pt x="979" y="1182"/>
                </a:lnTo>
                <a:lnTo>
                  <a:pt x="965" y="1205"/>
                </a:lnTo>
                <a:lnTo>
                  <a:pt x="952" y="1226"/>
                </a:lnTo>
                <a:lnTo>
                  <a:pt x="940" y="1250"/>
                </a:lnTo>
                <a:lnTo>
                  <a:pt x="928" y="1272"/>
                </a:lnTo>
                <a:lnTo>
                  <a:pt x="918" y="1296"/>
                </a:lnTo>
                <a:lnTo>
                  <a:pt x="918" y="1296"/>
                </a:lnTo>
                <a:lnTo>
                  <a:pt x="923" y="1290"/>
                </a:lnTo>
                <a:lnTo>
                  <a:pt x="928" y="1284"/>
                </a:lnTo>
                <a:lnTo>
                  <a:pt x="933" y="1275"/>
                </a:lnTo>
                <a:lnTo>
                  <a:pt x="937" y="1268"/>
                </a:lnTo>
                <a:lnTo>
                  <a:pt x="944" y="1251"/>
                </a:lnTo>
                <a:lnTo>
                  <a:pt x="953" y="1233"/>
                </a:lnTo>
                <a:lnTo>
                  <a:pt x="953" y="1233"/>
                </a:lnTo>
                <a:lnTo>
                  <a:pt x="959" y="1225"/>
                </a:lnTo>
                <a:lnTo>
                  <a:pt x="967" y="1216"/>
                </a:lnTo>
                <a:lnTo>
                  <a:pt x="975" y="1208"/>
                </a:lnTo>
                <a:lnTo>
                  <a:pt x="983" y="1200"/>
                </a:lnTo>
                <a:lnTo>
                  <a:pt x="983" y="1200"/>
                </a:lnTo>
                <a:lnTo>
                  <a:pt x="998" y="1179"/>
                </a:lnTo>
                <a:lnTo>
                  <a:pt x="1013" y="1157"/>
                </a:lnTo>
                <a:lnTo>
                  <a:pt x="1013" y="1157"/>
                </a:lnTo>
                <a:lnTo>
                  <a:pt x="1020" y="1147"/>
                </a:lnTo>
                <a:lnTo>
                  <a:pt x="1028" y="1136"/>
                </a:lnTo>
                <a:lnTo>
                  <a:pt x="1032" y="1131"/>
                </a:lnTo>
                <a:lnTo>
                  <a:pt x="1036" y="1126"/>
                </a:lnTo>
                <a:lnTo>
                  <a:pt x="1042" y="1123"/>
                </a:lnTo>
                <a:lnTo>
                  <a:pt x="1047" y="1121"/>
                </a:lnTo>
                <a:lnTo>
                  <a:pt x="1047" y="1121"/>
                </a:lnTo>
                <a:lnTo>
                  <a:pt x="1038" y="1138"/>
                </a:lnTo>
                <a:lnTo>
                  <a:pt x="1027" y="1153"/>
                </a:lnTo>
                <a:lnTo>
                  <a:pt x="1003" y="1184"/>
                </a:lnTo>
                <a:lnTo>
                  <a:pt x="980" y="1214"/>
                </a:lnTo>
                <a:lnTo>
                  <a:pt x="969" y="1230"/>
                </a:lnTo>
                <a:lnTo>
                  <a:pt x="960" y="1246"/>
                </a:lnTo>
                <a:lnTo>
                  <a:pt x="960" y="1246"/>
                </a:lnTo>
                <a:lnTo>
                  <a:pt x="954" y="1257"/>
                </a:lnTo>
                <a:lnTo>
                  <a:pt x="949" y="1270"/>
                </a:lnTo>
                <a:lnTo>
                  <a:pt x="943" y="1282"/>
                </a:lnTo>
                <a:lnTo>
                  <a:pt x="940" y="1294"/>
                </a:lnTo>
                <a:lnTo>
                  <a:pt x="940" y="1294"/>
                </a:lnTo>
                <a:lnTo>
                  <a:pt x="945" y="1293"/>
                </a:lnTo>
                <a:lnTo>
                  <a:pt x="951" y="1292"/>
                </a:lnTo>
                <a:lnTo>
                  <a:pt x="956" y="1291"/>
                </a:lnTo>
                <a:lnTo>
                  <a:pt x="961" y="1290"/>
                </a:lnTo>
                <a:lnTo>
                  <a:pt x="961" y="1290"/>
                </a:lnTo>
                <a:lnTo>
                  <a:pt x="1012" y="1221"/>
                </a:lnTo>
                <a:lnTo>
                  <a:pt x="1038" y="1186"/>
                </a:lnTo>
                <a:lnTo>
                  <a:pt x="1064" y="1152"/>
                </a:lnTo>
                <a:lnTo>
                  <a:pt x="1091" y="1118"/>
                </a:lnTo>
                <a:lnTo>
                  <a:pt x="1119" y="1086"/>
                </a:lnTo>
                <a:lnTo>
                  <a:pt x="1147" y="1055"/>
                </a:lnTo>
                <a:lnTo>
                  <a:pt x="1177" y="1024"/>
                </a:lnTo>
                <a:lnTo>
                  <a:pt x="1177" y="1024"/>
                </a:lnTo>
                <a:lnTo>
                  <a:pt x="1181" y="1024"/>
                </a:lnTo>
                <a:lnTo>
                  <a:pt x="1184" y="1023"/>
                </a:lnTo>
                <a:lnTo>
                  <a:pt x="1190" y="1020"/>
                </a:lnTo>
                <a:lnTo>
                  <a:pt x="1190" y="1020"/>
                </a:lnTo>
                <a:lnTo>
                  <a:pt x="1220" y="995"/>
                </a:lnTo>
                <a:lnTo>
                  <a:pt x="1251" y="969"/>
                </a:lnTo>
                <a:lnTo>
                  <a:pt x="1284" y="943"/>
                </a:lnTo>
                <a:lnTo>
                  <a:pt x="1317" y="919"/>
                </a:lnTo>
                <a:lnTo>
                  <a:pt x="1317" y="919"/>
                </a:lnTo>
                <a:lnTo>
                  <a:pt x="1338" y="905"/>
                </a:lnTo>
                <a:lnTo>
                  <a:pt x="1360" y="892"/>
                </a:lnTo>
                <a:lnTo>
                  <a:pt x="1381" y="880"/>
                </a:lnTo>
                <a:lnTo>
                  <a:pt x="1404" y="869"/>
                </a:lnTo>
                <a:lnTo>
                  <a:pt x="1428" y="861"/>
                </a:lnTo>
                <a:lnTo>
                  <a:pt x="1441" y="858"/>
                </a:lnTo>
                <a:lnTo>
                  <a:pt x="1454" y="854"/>
                </a:lnTo>
                <a:lnTo>
                  <a:pt x="1468" y="851"/>
                </a:lnTo>
                <a:lnTo>
                  <a:pt x="1482" y="850"/>
                </a:lnTo>
                <a:lnTo>
                  <a:pt x="1496" y="848"/>
                </a:lnTo>
                <a:lnTo>
                  <a:pt x="1511" y="848"/>
                </a:lnTo>
                <a:lnTo>
                  <a:pt x="1511" y="848"/>
                </a:lnTo>
                <a:lnTo>
                  <a:pt x="1524" y="848"/>
                </a:lnTo>
                <a:lnTo>
                  <a:pt x="1532" y="849"/>
                </a:lnTo>
                <a:lnTo>
                  <a:pt x="1541" y="849"/>
                </a:lnTo>
                <a:lnTo>
                  <a:pt x="1553" y="848"/>
                </a:lnTo>
                <a:lnTo>
                  <a:pt x="1553" y="848"/>
                </a:lnTo>
                <a:lnTo>
                  <a:pt x="1580" y="752"/>
                </a:lnTo>
                <a:lnTo>
                  <a:pt x="1609" y="656"/>
                </a:lnTo>
                <a:lnTo>
                  <a:pt x="1622" y="607"/>
                </a:lnTo>
                <a:lnTo>
                  <a:pt x="1635" y="559"/>
                </a:lnTo>
                <a:lnTo>
                  <a:pt x="1647" y="509"/>
                </a:lnTo>
                <a:lnTo>
                  <a:pt x="1656" y="456"/>
                </a:lnTo>
                <a:lnTo>
                  <a:pt x="1656" y="456"/>
                </a:lnTo>
                <a:lnTo>
                  <a:pt x="1659" y="453"/>
                </a:lnTo>
                <a:lnTo>
                  <a:pt x="1662" y="450"/>
                </a:lnTo>
                <a:lnTo>
                  <a:pt x="1664" y="446"/>
                </a:lnTo>
                <a:lnTo>
                  <a:pt x="1666" y="442"/>
                </a:lnTo>
                <a:lnTo>
                  <a:pt x="1666" y="442"/>
                </a:lnTo>
                <a:lnTo>
                  <a:pt x="1672" y="424"/>
                </a:lnTo>
                <a:lnTo>
                  <a:pt x="1678" y="406"/>
                </a:lnTo>
                <a:lnTo>
                  <a:pt x="1682" y="387"/>
                </a:lnTo>
                <a:lnTo>
                  <a:pt x="1685" y="368"/>
                </a:lnTo>
                <a:lnTo>
                  <a:pt x="1694" y="330"/>
                </a:lnTo>
                <a:lnTo>
                  <a:pt x="1699" y="313"/>
                </a:lnTo>
                <a:lnTo>
                  <a:pt x="1705" y="294"/>
                </a:lnTo>
                <a:lnTo>
                  <a:pt x="1705" y="294"/>
                </a:lnTo>
                <a:lnTo>
                  <a:pt x="1707" y="291"/>
                </a:lnTo>
                <a:lnTo>
                  <a:pt x="1710" y="289"/>
                </a:lnTo>
                <a:lnTo>
                  <a:pt x="1712" y="286"/>
                </a:lnTo>
                <a:lnTo>
                  <a:pt x="1714" y="283"/>
                </a:lnTo>
                <a:lnTo>
                  <a:pt x="1714" y="283"/>
                </a:lnTo>
                <a:lnTo>
                  <a:pt x="1723" y="256"/>
                </a:lnTo>
                <a:lnTo>
                  <a:pt x="1730" y="229"/>
                </a:lnTo>
                <a:lnTo>
                  <a:pt x="1737" y="202"/>
                </a:lnTo>
                <a:lnTo>
                  <a:pt x="1744" y="178"/>
                </a:lnTo>
                <a:lnTo>
                  <a:pt x="1744" y="178"/>
                </a:lnTo>
                <a:lnTo>
                  <a:pt x="1751" y="162"/>
                </a:lnTo>
                <a:lnTo>
                  <a:pt x="1753" y="154"/>
                </a:lnTo>
                <a:lnTo>
                  <a:pt x="1753" y="150"/>
                </a:lnTo>
                <a:lnTo>
                  <a:pt x="1751" y="146"/>
                </a:lnTo>
                <a:lnTo>
                  <a:pt x="1751" y="146"/>
                </a:lnTo>
                <a:lnTo>
                  <a:pt x="1742" y="148"/>
                </a:lnTo>
                <a:lnTo>
                  <a:pt x="1735" y="150"/>
                </a:lnTo>
                <a:lnTo>
                  <a:pt x="1727" y="152"/>
                </a:lnTo>
                <a:lnTo>
                  <a:pt x="1723" y="152"/>
                </a:lnTo>
                <a:lnTo>
                  <a:pt x="1717" y="151"/>
                </a:lnTo>
                <a:lnTo>
                  <a:pt x="1717" y="151"/>
                </a:lnTo>
                <a:close/>
                <a:moveTo>
                  <a:pt x="1785" y="576"/>
                </a:moveTo>
                <a:lnTo>
                  <a:pt x="1785" y="576"/>
                </a:lnTo>
                <a:lnTo>
                  <a:pt x="1783" y="575"/>
                </a:lnTo>
                <a:lnTo>
                  <a:pt x="1782" y="575"/>
                </a:lnTo>
                <a:lnTo>
                  <a:pt x="1781" y="576"/>
                </a:lnTo>
                <a:lnTo>
                  <a:pt x="1781" y="577"/>
                </a:lnTo>
                <a:lnTo>
                  <a:pt x="1778" y="581"/>
                </a:lnTo>
                <a:lnTo>
                  <a:pt x="1776" y="587"/>
                </a:lnTo>
                <a:lnTo>
                  <a:pt x="1776" y="587"/>
                </a:lnTo>
                <a:lnTo>
                  <a:pt x="1781" y="556"/>
                </a:lnTo>
                <a:lnTo>
                  <a:pt x="1785" y="526"/>
                </a:lnTo>
                <a:lnTo>
                  <a:pt x="1798" y="464"/>
                </a:lnTo>
                <a:lnTo>
                  <a:pt x="1811" y="399"/>
                </a:lnTo>
                <a:lnTo>
                  <a:pt x="1822" y="334"/>
                </a:lnTo>
                <a:lnTo>
                  <a:pt x="1822" y="334"/>
                </a:lnTo>
                <a:lnTo>
                  <a:pt x="1827" y="327"/>
                </a:lnTo>
                <a:lnTo>
                  <a:pt x="1831" y="320"/>
                </a:lnTo>
                <a:lnTo>
                  <a:pt x="1831" y="320"/>
                </a:lnTo>
                <a:lnTo>
                  <a:pt x="1831" y="312"/>
                </a:lnTo>
                <a:lnTo>
                  <a:pt x="1833" y="303"/>
                </a:lnTo>
                <a:lnTo>
                  <a:pt x="1838" y="282"/>
                </a:lnTo>
                <a:lnTo>
                  <a:pt x="1844" y="260"/>
                </a:lnTo>
                <a:lnTo>
                  <a:pt x="1849" y="240"/>
                </a:lnTo>
                <a:lnTo>
                  <a:pt x="1849" y="240"/>
                </a:lnTo>
                <a:lnTo>
                  <a:pt x="1852" y="237"/>
                </a:lnTo>
                <a:lnTo>
                  <a:pt x="1854" y="232"/>
                </a:lnTo>
                <a:lnTo>
                  <a:pt x="1857" y="227"/>
                </a:lnTo>
                <a:lnTo>
                  <a:pt x="1858" y="222"/>
                </a:lnTo>
                <a:lnTo>
                  <a:pt x="1858" y="222"/>
                </a:lnTo>
                <a:lnTo>
                  <a:pt x="1853" y="217"/>
                </a:lnTo>
                <a:lnTo>
                  <a:pt x="1849" y="213"/>
                </a:lnTo>
                <a:lnTo>
                  <a:pt x="1844" y="211"/>
                </a:lnTo>
                <a:lnTo>
                  <a:pt x="1838" y="210"/>
                </a:lnTo>
                <a:lnTo>
                  <a:pt x="1838" y="210"/>
                </a:lnTo>
                <a:lnTo>
                  <a:pt x="1835" y="213"/>
                </a:lnTo>
                <a:lnTo>
                  <a:pt x="1832" y="216"/>
                </a:lnTo>
                <a:lnTo>
                  <a:pt x="1828" y="225"/>
                </a:lnTo>
                <a:lnTo>
                  <a:pt x="1824" y="236"/>
                </a:lnTo>
                <a:lnTo>
                  <a:pt x="1822" y="246"/>
                </a:lnTo>
                <a:lnTo>
                  <a:pt x="1820" y="257"/>
                </a:lnTo>
                <a:lnTo>
                  <a:pt x="1818" y="268"/>
                </a:lnTo>
                <a:lnTo>
                  <a:pt x="1815" y="277"/>
                </a:lnTo>
                <a:lnTo>
                  <a:pt x="1809" y="286"/>
                </a:lnTo>
                <a:lnTo>
                  <a:pt x="1809" y="286"/>
                </a:lnTo>
                <a:lnTo>
                  <a:pt x="1809" y="278"/>
                </a:lnTo>
                <a:lnTo>
                  <a:pt x="1809" y="271"/>
                </a:lnTo>
                <a:lnTo>
                  <a:pt x="1813" y="253"/>
                </a:lnTo>
                <a:lnTo>
                  <a:pt x="1817" y="233"/>
                </a:lnTo>
                <a:lnTo>
                  <a:pt x="1820" y="215"/>
                </a:lnTo>
                <a:lnTo>
                  <a:pt x="1820" y="215"/>
                </a:lnTo>
                <a:lnTo>
                  <a:pt x="1818" y="212"/>
                </a:lnTo>
                <a:lnTo>
                  <a:pt x="1816" y="209"/>
                </a:lnTo>
                <a:lnTo>
                  <a:pt x="1814" y="201"/>
                </a:lnTo>
                <a:lnTo>
                  <a:pt x="1813" y="194"/>
                </a:lnTo>
                <a:lnTo>
                  <a:pt x="1809" y="186"/>
                </a:lnTo>
                <a:lnTo>
                  <a:pt x="1809" y="186"/>
                </a:lnTo>
                <a:lnTo>
                  <a:pt x="1804" y="204"/>
                </a:lnTo>
                <a:lnTo>
                  <a:pt x="1800" y="223"/>
                </a:lnTo>
                <a:lnTo>
                  <a:pt x="1794" y="241"/>
                </a:lnTo>
                <a:lnTo>
                  <a:pt x="1791" y="248"/>
                </a:lnTo>
                <a:lnTo>
                  <a:pt x="1787" y="256"/>
                </a:lnTo>
                <a:lnTo>
                  <a:pt x="1787" y="256"/>
                </a:lnTo>
                <a:lnTo>
                  <a:pt x="1787" y="246"/>
                </a:lnTo>
                <a:lnTo>
                  <a:pt x="1788" y="237"/>
                </a:lnTo>
                <a:lnTo>
                  <a:pt x="1792" y="219"/>
                </a:lnTo>
                <a:lnTo>
                  <a:pt x="1796" y="202"/>
                </a:lnTo>
                <a:lnTo>
                  <a:pt x="1797" y="194"/>
                </a:lnTo>
                <a:lnTo>
                  <a:pt x="1798" y="186"/>
                </a:lnTo>
                <a:lnTo>
                  <a:pt x="1798" y="186"/>
                </a:lnTo>
                <a:lnTo>
                  <a:pt x="1794" y="191"/>
                </a:lnTo>
                <a:lnTo>
                  <a:pt x="1791" y="196"/>
                </a:lnTo>
                <a:lnTo>
                  <a:pt x="1789" y="207"/>
                </a:lnTo>
                <a:lnTo>
                  <a:pt x="1787" y="217"/>
                </a:lnTo>
                <a:lnTo>
                  <a:pt x="1785" y="229"/>
                </a:lnTo>
                <a:lnTo>
                  <a:pt x="1785" y="229"/>
                </a:lnTo>
                <a:lnTo>
                  <a:pt x="1771" y="272"/>
                </a:lnTo>
                <a:lnTo>
                  <a:pt x="1765" y="293"/>
                </a:lnTo>
                <a:lnTo>
                  <a:pt x="1760" y="315"/>
                </a:lnTo>
                <a:lnTo>
                  <a:pt x="1760" y="315"/>
                </a:lnTo>
                <a:lnTo>
                  <a:pt x="1758" y="324"/>
                </a:lnTo>
                <a:lnTo>
                  <a:pt x="1757" y="333"/>
                </a:lnTo>
                <a:lnTo>
                  <a:pt x="1756" y="336"/>
                </a:lnTo>
                <a:lnTo>
                  <a:pt x="1754" y="339"/>
                </a:lnTo>
                <a:lnTo>
                  <a:pt x="1752" y="342"/>
                </a:lnTo>
                <a:lnTo>
                  <a:pt x="1750" y="343"/>
                </a:lnTo>
                <a:lnTo>
                  <a:pt x="1750" y="343"/>
                </a:lnTo>
                <a:lnTo>
                  <a:pt x="1752" y="321"/>
                </a:lnTo>
                <a:lnTo>
                  <a:pt x="1756" y="300"/>
                </a:lnTo>
                <a:lnTo>
                  <a:pt x="1765" y="259"/>
                </a:lnTo>
                <a:lnTo>
                  <a:pt x="1775" y="217"/>
                </a:lnTo>
                <a:lnTo>
                  <a:pt x="1780" y="196"/>
                </a:lnTo>
                <a:lnTo>
                  <a:pt x="1783" y="173"/>
                </a:lnTo>
                <a:lnTo>
                  <a:pt x="1783" y="173"/>
                </a:lnTo>
                <a:lnTo>
                  <a:pt x="1776" y="164"/>
                </a:lnTo>
                <a:lnTo>
                  <a:pt x="1772" y="160"/>
                </a:lnTo>
                <a:lnTo>
                  <a:pt x="1767" y="156"/>
                </a:lnTo>
                <a:lnTo>
                  <a:pt x="1767" y="156"/>
                </a:lnTo>
                <a:lnTo>
                  <a:pt x="1753" y="197"/>
                </a:lnTo>
                <a:lnTo>
                  <a:pt x="1740" y="239"/>
                </a:lnTo>
                <a:lnTo>
                  <a:pt x="1714" y="323"/>
                </a:lnTo>
                <a:lnTo>
                  <a:pt x="1690" y="410"/>
                </a:lnTo>
                <a:lnTo>
                  <a:pt x="1666" y="497"/>
                </a:lnTo>
                <a:lnTo>
                  <a:pt x="1641" y="584"/>
                </a:lnTo>
                <a:lnTo>
                  <a:pt x="1617" y="670"/>
                </a:lnTo>
                <a:lnTo>
                  <a:pt x="1592" y="756"/>
                </a:lnTo>
                <a:lnTo>
                  <a:pt x="1578" y="799"/>
                </a:lnTo>
                <a:lnTo>
                  <a:pt x="1564" y="841"/>
                </a:lnTo>
                <a:lnTo>
                  <a:pt x="1564" y="841"/>
                </a:lnTo>
                <a:lnTo>
                  <a:pt x="1569" y="847"/>
                </a:lnTo>
                <a:lnTo>
                  <a:pt x="1574" y="851"/>
                </a:lnTo>
                <a:lnTo>
                  <a:pt x="1577" y="853"/>
                </a:lnTo>
                <a:lnTo>
                  <a:pt x="1581" y="854"/>
                </a:lnTo>
                <a:lnTo>
                  <a:pt x="1586" y="855"/>
                </a:lnTo>
                <a:lnTo>
                  <a:pt x="1591" y="854"/>
                </a:lnTo>
                <a:lnTo>
                  <a:pt x="1591" y="854"/>
                </a:lnTo>
                <a:lnTo>
                  <a:pt x="1592" y="842"/>
                </a:lnTo>
                <a:lnTo>
                  <a:pt x="1595" y="830"/>
                </a:lnTo>
                <a:lnTo>
                  <a:pt x="1599" y="817"/>
                </a:lnTo>
                <a:lnTo>
                  <a:pt x="1602" y="805"/>
                </a:lnTo>
                <a:lnTo>
                  <a:pt x="1610" y="782"/>
                </a:lnTo>
                <a:lnTo>
                  <a:pt x="1615" y="769"/>
                </a:lnTo>
                <a:lnTo>
                  <a:pt x="1618" y="757"/>
                </a:lnTo>
                <a:lnTo>
                  <a:pt x="1618" y="757"/>
                </a:lnTo>
                <a:lnTo>
                  <a:pt x="1620" y="744"/>
                </a:lnTo>
                <a:lnTo>
                  <a:pt x="1621" y="730"/>
                </a:lnTo>
                <a:lnTo>
                  <a:pt x="1622" y="724"/>
                </a:lnTo>
                <a:lnTo>
                  <a:pt x="1624" y="717"/>
                </a:lnTo>
                <a:lnTo>
                  <a:pt x="1626" y="711"/>
                </a:lnTo>
                <a:lnTo>
                  <a:pt x="1631" y="706"/>
                </a:lnTo>
                <a:lnTo>
                  <a:pt x="1631" y="706"/>
                </a:lnTo>
                <a:lnTo>
                  <a:pt x="1629" y="725"/>
                </a:lnTo>
                <a:lnTo>
                  <a:pt x="1625" y="743"/>
                </a:lnTo>
                <a:lnTo>
                  <a:pt x="1618" y="779"/>
                </a:lnTo>
                <a:lnTo>
                  <a:pt x="1609" y="816"/>
                </a:lnTo>
                <a:lnTo>
                  <a:pt x="1605" y="834"/>
                </a:lnTo>
                <a:lnTo>
                  <a:pt x="1602" y="853"/>
                </a:lnTo>
                <a:lnTo>
                  <a:pt x="1602" y="853"/>
                </a:lnTo>
                <a:lnTo>
                  <a:pt x="1605" y="852"/>
                </a:lnTo>
                <a:lnTo>
                  <a:pt x="1607" y="852"/>
                </a:lnTo>
                <a:lnTo>
                  <a:pt x="1611" y="852"/>
                </a:lnTo>
                <a:lnTo>
                  <a:pt x="1616" y="853"/>
                </a:lnTo>
                <a:lnTo>
                  <a:pt x="1618" y="853"/>
                </a:lnTo>
                <a:lnTo>
                  <a:pt x="1620" y="853"/>
                </a:lnTo>
                <a:lnTo>
                  <a:pt x="1620" y="853"/>
                </a:lnTo>
                <a:lnTo>
                  <a:pt x="1626" y="823"/>
                </a:lnTo>
                <a:lnTo>
                  <a:pt x="1634" y="792"/>
                </a:lnTo>
                <a:lnTo>
                  <a:pt x="1650" y="731"/>
                </a:lnTo>
                <a:lnTo>
                  <a:pt x="1665" y="669"/>
                </a:lnTo>
                <a:lnTo>
                  <a:pt x="1672" y="637"/>
                </a:lnTo>
                <a:lnTo>
                  <a:pt x="1678" y="604"/>
                </a:lnTo>
                <a:lnTo>
                  <a:pt x="1678" y="604"/>
                </a:lnTo>
                <a:lnTo>
                  <a:pt x="1681" y="600"/>
                </a:lnTo>
                <a:lnTo>
                  <a:pt x="1684" y="595"/>
                </a:lnTo>
                <a:lnTo>
                  <a:pt x="1685" y="590"/>
                </a:lnTo>
                <a:lnTo>
                  <a:pt x="1686" y="584"/>
                </a:lnTo>
                <a:lnTo>
                  <a:pt x="1687" y="571"/>
                </a:lnTo>
                <a:lnTo>
                  <a:pt x="1688" y="558"/>
                </a:lnTo>
                <a:lnTo>
                  <a:pt x="1688" y="558"/>
                </a:lnTo>
                <a:lnTo>
                  <a:pt x="1693" y="537"/>
                </a:lnTo>
                <a:lnTo>
                  <a:pt x="1698" y="517"/>
                </a:lnTo>
                <a:lnTo>
                  <a:pt x="1702" y="497"/>
                </a:lnTo>
                <a:lnTo>
                  <a:pt x="1707" y="476"/>
                </a:lnTo>
                <a:lnTo>
                  <a:pt x="1707" y="476"/>
                </a:lnTo>
                <a:lnTo>
                  <a:pt x="1709" y="466"/>
                </a:lnTo>
                <a:lnTo>
                  <a:pt x="1712" y="456"/>
                </a:lnTo>
                <a:lnTo>
                  <a:pt x="1717" y="436"/>
                </a:lnTo>
                <a:lnTo>
                  <a:pt x="1717" y="436"/>
                </a:lnTo>
                <a:lnTo>
                  <a:pt x="1720" y="425"/>
                </a:lnTo>
                <a:lnTo>
                  <a:pt x="1721" y="414"/>
                </a:lnTo>
                <a:lnTo>
                  <a:pt x="1722" y="409"/>
                </a:lnTo>
                <a:lnTo>
                  <a:pt x="1724" y="405"/>
                </a:lnTo>
                <a:lnTo>
                  <a:pt x="1727" y="402"/>
                </a:lnTo>
                <a:lnTo>
                  <a:pt x="1731" y="398"/>
                </a:lnTo>
                <a:lnTo>
                  <a:pt x="1731" y="398"/>
                </a:lnTo>
                <a:lnTo>
                  <a:pt x="1726" y="434"/>
                </a:lnTo>
                <a:lnTo>
                  <a:pt x="1720" y="471"/>
                </a:lnTo>
                <a:lnTo>
                  <a:pt x="1712" y="509"/>
                </a:lnTo>
                <a:lnTo>
                  <a:pt x="1705" y="547"/>
                </a:lnTo>
                <a:lnTo>
                  <a:pt x="1686" y="624"/>
                </a:lnTo>
                <a:lnTo>
                  <a:pt x="1667" y="700"/>
                </a:lnTo>
                <a:lnTo>
                  <a:pt x="1667" y="700"/>
                </a:lnTo>
                <a:lnTo>
                  <a:pt x="1664" y="716"/>
                </a:lnTo>
                <a:lnTo>
                  <a:pt x="1662" y="733"/>
                </a:lnTo>
                <a:lnTo>
                  <a:pt x="1659" y="749"/>
                </a:lnTo>
                <a:lnTo>
                  <a:pt x="1655" y="766"/>
                </a:lnTo>
                <a:lnTo>
                  <a:pt x="1655" y="766"/>
                </a:lnTo>
                <a:lnTo>
                  <a:pt x="1651" y="779"/>
                </a:lnTo>
                <a:lnTo>
                  <a:pt x="1646" y="794"/>
                </a:lnTo>
                <a:lnTo>
                  <a:pt x="1635" y="824"/>
                </a:lnTo>
                <a:lnTo>
                  <a:pt x="1630" y="841"/>
                </a:lnTo>
                <a:lnTo>
                  <a:pt x="1626" y="855"/>
                </a:lnTo>
                <a:lnTo>
                  <a:pt x="1623" y="869"/>
                </a:lnTo>
                <a:lnTo>
                  <a:pt x="1623" y="883"/>
                </a:lnTo>
                <a:lnTo>
                  <a:pt x="1623" y="883"/>
                </a:lnTo>
                <a:lnTo>
                  <a:pt x="1630" y="888"/>
                </a:lnTo>
                <a:lnTo>
                  <a:pt x="1635" y="891"/>
                </a:lnTo>
                <a:lnTo>
                  <a:pt x="1650" y="894"/>
                </a:lnTo>
                <a:lnTo>
                  <a:pt x="1650" y="894"/>
                </a:lnTo>
                <a:lnTo>
                  <a:pt x="1651" y="879"/>
                </a:lnTo>
                <a:lnTo>
                  <a:pt x="1654" y="865"/>
                </a:lnTo>
                <a:lnTo>
                  <a:pt x="1657" y="852"/>
                </a:lnTo>
                <a:lnTo>
                  <a:pt x="1662" y="838"/>
                </a:lnTo>
                <a:lnTo>
                  <a:pt x="1671" y="813"/>
                </a:lnTo>
                <a:lnTo>
                  <a:pt x="1680" y="787"/>
                </a:lnTo>
                <a:lnTo>
                  <a:pt x="1680" y="787"/>
                </a:lnTo>
                <a:lnTo>
                  <a:pt x="1683" y="775"/>
                </a:lnTo>
                <a:lnTo>
                  <a:pt x="1685" y="763"/>
                </a:lnTo>
                <a:lnTo>
                  <a:pt x="1688" y="741"/>
                </a:lnTo>
                <a:lnTo>
                  <a:pt x="1691" y="729"/>
                </a:lnTo>
                <a:lnTo>
                  <a:pt x="1693" y="717"/>
                </a:lnTo>
                <a:lnTo>
                  <a:pt x="1697" y="707"/>
                </a:lnTo>
                <a:lnTo>
                  <a:pt x="1703" y="697"/>
                </a:lnTo>
                <a:lnTo>
                  <a:pt x="1703" y="697"/>
                </a:lnTo>
                <a:lnTo>
                  <a:pt x="1699" y="727"/>
                </a:lnTo>
                <a:lnTo>
                  <a:pt x="1694" y="761"/>
                </a:lnTo>
                <a:lnTo>
                  <a:pt x="1691" y="778"/>
                </a:lnTo>
                <a:lnTo>
                  <a:pt x="1686" y="794"/>
                </a:lnTo>
                <a:lnTo>
                  <a:pt x="1680" y="808"/>
                </a:lnTo>
                <a:lnTo>
                  <a:pt x="1677" y="815"/>
                </a:lnTo>
                <a:lnTo>
                  <a:pt x="1672" y="821"/>
                </a:lnTo>
                <a:lnTo>
                  <a:pt x="1672" y="821"/>
                </a:lnTo>
                <a:lnTo>
                  <a:pt x="1665" y="857"/>
                </a:lnTo>
                <a:lnTo>
                  <a:pt x="1656" y="894"/>
                </a:lnTo>
                <a:lnTo>
                  <a:pt x="1656" y="894"/>
                </a:lnTo>
                <a:lnTo>
                  <a:pt x="1660" y="893"/>
                </a:lnTo>
                <a:lnTo>
                  <a:pt x="1663" y="894"/>
                </a:lnTo>
                <a:lnTo>
                  <a:pt x="1665" y="897"/>
                </a:lnTo>
                <a:lnTo>
                  <a:pt x="1666" y="902"/>
                </a:lnTo>
                <a:lnTo>
                  <a:pt x="1670" y="911"/>
                </a:lnTo>
                <a:lnTo>
                  <a:pt x="1672" y="915"/>
                </a:lnTo>
                <a:lnTo>
                  <a:pt x="1675" y="919"/>
                </a:lnTo>
                <a:lnTo>
                  <a:pt x="1675" y="919"/>
                </a:lnTo>
                <a:lnTo>
                  <a:pt x="1681" y="888"/>
                </a:lnTo>
                <a:lnTo>
                  <a:pt x="1688" y="857"/>
                </a:lnTo>
                <a:lnTo>
                  <a:pt x="1697" y="827"/>
                </a:lnTo>
                <a:lnTo>
                  <a:pt x="1707" y="796"/>
                </a:lnTo>
                <a:lnTo>
                  <a:pt x="1726" y="735"/>
                </a:lnTo>
                <a:lnTo>
                  <a:pt x="1736" y="703"/>
                </a:lnTo>
                <a:lnTo>
                  <a:pt x="1742" y="671"/>
                </a:lnTo>
                <a:lnTo>
                  <a:pt x="1742" y="671"/>
                </a:lnTo>
                <a:lnTo>
                  <a:pt x="1742" y="665"/>
                </a:lnTo>
                <a:lnTo>
                  <a:pt x="1742" y="658"/>
                </a:lnTo>
                <a:lnTo>
                  <a:pt x="1743" y="655"/>
                </a:lnTo>
                <a:lnTo>
                  <a:pt x="1744" y="652"/>
                </a:lnTo>
                <a:lnTo>
                  <a:pt x="1746" y="650"/>
                </a:lnTo>
                <a:lnTo>
                  <a:pt x="1750" y="649"/>
                </a:lnTo>
                <a:lnTo>
                  <a:pt x="1750" y="649"/>
                </a:lnTo>
                <a:lnTo>
                  <a:pt x="1750" y="660"/>
                </a:lnTo>
                <a:lnTo>
                  <a:pt x="1750" y="671"/>
                </a:lnTo>
                <a:lnTo>
                  <a:pt x="1747" y="695"/>
                </a:lnTo>
                <a:lnTo>
                  <a:pt x="1743" y="718"/>
                </a:lnTo>
                <a:lnTo>
                  <a:pt x="1737" y="743"/>
                </a:lnTo>
                <a:lnTo>
                  <a:pt x="1737" y="743"/>
                </a:lnTo>
                <a:lnTo>
                  <a:pt x="1730" y="766"/>
                </a:lnTo>
                <a:lnTo>
                  <a:pt x="1724" y="789"/>
                </a:lnTo>
                <a:lnTo>
                  <a:pt x="1708" y="837"/>
                </a:lnTo>
                <a:lnTo>
                  <a:pt x="1693" y="887"/>
                </a:lnTo>
                <a:lnTo>
                  <a:pt x="1686" y="911"/>
                </a:lnTo>
                <a:lnTo>
                  <a:pt x="1682" y="935"/>
                </a:lnTo>
                <a:lnTo>
                  <a:pt x="1682" y="935"/>
                </a:lnTo>
                <a:lnTo>
                  <a:pt x="1678" y="937"/>
                </a:lnTo>
                <a:lnTo>
                  <a:pt x="1675" y="940"/>
                </a:lnTo>
                <a:lnTo>
                  <a:pt x="1667" y="945"/>
                </a:lnTo>
                <a:lnTo>
                  <a:pt x="1667" y="945"/>
                </a:lnTo>
                <a:lnTo>
                  <a:pt x="1660" y="945"/>
                </a:lnTo>
                <a:lnTo>
                  <a:pt x="1651" y="945"/>
                </a:lnTo>
                <a:lnTo>
                  <a:pt x="1634" y="944"/>
                </a:lnTo>
                <a:lnTo>
                  <a:pt x="1616" y="943"/>
                </a:lnTo>
                <a:lnTo>
                  <a:pt x="1606" y="944"/>
                </a:lnTo>
                <a:lnTo>
                  <a:pt x="1596" y="945"/>
                </a:lnTo>
                <a:lnTo>
                  <a:pt x="1596" y="945"/>
                </a:lnTo>
                <a:lnTo>
                  <a:pt x="1562" y="954"/>
                </a:lnTo>
                <a:lnTo>
                  <a:pt x="1527" y="963"/>
                </a:lnTo>
                <a:lnTo>
                  <a:pt x="1490" y="972"/>
                </a:lnTo>
                <a:lnTo>
                  <a:pt x="1456" y="981"/>
                </a:lnTo>
                <a:lnTo>
                  <a:pt x="1456" y="981"/>
                </a:lnTo>
                <a:lnTo>
                  <a:pt x="1438" y="986"/>
                </a:lnTo>
                <a:lnTo>
                  <a:pt x="1420" y="993"/>
                </a:lnTo>
                <a:lnTo>
                  <a:pt x="1403" y="1000"/>
                </a:lnTo>
                <a:lnTo>
                  <a:pt x="1387" y="1008"/>
                </a:lnTo>
                <a:lnTo>
                  <a:pt x="1354" y="1025"/>
                </a:lnTo>
                <a:lnTo>
                  <a:pt x="1322" y="1040"/>
                </a:lnTo>
                <a:lnTo>
                  <a:pt x="1322" y="1040"/>
                </a:lnTo>
                <a:lnTo>
                  <a:pt x="1308" y="1047"/>
                </a:lnTo>
                <a:lnTo>
                  <a:pt x="1296" y="1055"/>
                </a:lnTo>
                <a:lnTo>
                  <a:pt x="1273" y="1069"/>
                </a:lnTo>
                <a:lnTo>
                  <a:pt x="1273" y="1069"/>
                </a:lnTo>
                <a:lnTo>
                  <a:pt x="1267" y="1072"/>
                </a:lnTo>
                <a:lnTo>
                  <a:pt x="1259" y="1074"/>
                </a:lnTo>
                <a:lnTo>
                  <a:pt x="1253" y="1077"/>
                </a:lnTo>
                <a:lnTo>
                  <a:pt x="1246" y="1080"/>
                </a:lnTo>
                <a:lnTo>
                  <a:pt x="1246" y="1080"/>
                </a:lnTo>
                <a:lnTo>
                  <a:pt x="1221" y="1099"/>
                </a:lnTo>
                <a:lnTo>
                  <a:pt x="1195" y="1117"/>
                </a:lnTo>
                <a:lnTo>
                  <a:pt x="1144" y="1154"/>
                </a:lnTo>
                <a:lnTo>
                  <a:pt x="1118" y="1174"/>
                </a:lnTo>
                <a:lnTo>
                  <a:pt x="1093" y="1194"/>
                </a:lnTo>
                <a:lnTo>
                  <a:pt x="1071" y="1215"/>
                </a:lnTo>
                <a:lnTo>
                  <a:pt x="1060" y="1227"/>
                </a:lnTo>
                <a:lnTo>
                  <a:pt x="1049" y="1239"/>
                </a:lnTo>
                <a:lnTo>
                  <a:pt x="1049" y="1239"/>
                </a:lnTo>
                <a:lnTo>
                  <a:pt x="1099" y="1210"/>
                </a:lnTo>
                <a:lnTo>
                  <a:pt x="1149" y="1182"/>
                </a:lnTo>
                <a:lnTo>
                  <a:pt x="1201" y="1155"/>
                </a:lnTo>
                <a:lnTo>
                  <a:pt x="1254" y="1129"/>
                </a:lnTo>
                <a:lnTo>
                  <a:pt x="1254" y="1129"/>
                </a:lnTo>
                <a:lnTo>
                  <a:pt x="1258" y="1125"/>
                </a:lnTo>
                <a:lnTo>
                  <a:pt x="1262" y="1122"/>
                </a:lnTo>
                <a:lnTo>
                  <a:pt x="1267" y="1119"/>
                </a:lnTo>
                <a:lnTo>
                  <a:pt x="1271" y="1116"/>
                </a:lnTo>
                <a:lnTo>
                  <a:pt x="1271" y="1116"/>
                </a:lnTo>
                <a:lnTo>
                  <a:pt x="1304" y="1102"/>
                </a:lnTo>
                <a:lnTo>
                  <a:pt x="1339" y="1090"/>
                </a:lnTo>
                <a:lnTo>
                  <a:pt x="1375" y="1079"/>
                </a:lnTo>
                <a:lnTo>
                  <a:pt x="1411" y="1070"/>
                </a:lnTo>
                <a:lnTo>
                  <a:pt x="1449" y="1061"/>
                </a:lnTo>
                <a:lnTo>
                  <a:pt x="1486" y="1054"/>
                </a:lnTo>
                <a:lnTo>
                  <a:pt x="1562" y="1040"/>
                </a:lnTo>
                <a:lnTo>
                  <a:pt x="1562" y="1040"/>
                </a:lnTo>
                <a:lnTo>
                  <a:pt x="1581" y="1035"/>
                </a:lnTo>
                <a:lnTo>
                  <a:pt x="1599" y="1031"/>
                </a:lnTo>
                <a:lnTo>
                  <a:pt x="1617" y="1029"/>
                </a:lnTo>
                <a:lnTo>
                  <a:pt x="1635" y="1027"/>
                </a:lnTo>
                <a:lnTo>
                  <a:pt x="1671" y="1024"/>
                </a:lnTo>
                <a:lnTo>
                  <a:pt x="1710" y="1020"/>
                </a:lnTo>
                <a:lnTo>
                  <a:pt x="1710" y="1020"/>
                </a:lnTo>
                <a:lnTo>
                  <a:pt x="1722" y="982"/>
                </a:lnTo>
                <a:lnTo>
                  <a:pt x="1733" y="945"/>
                </a:lnTo>
                <a:lnTo>
                  <a:pt x="1743" y="908"/>
                </a:lnTo>
                <a:lnTo>
                  <a:pt x="1752" y="872"/>
                </a:lnTo>
                <a:lnTo>
                  <a:pt x="1769" y="797"/>
                </a:lnTo>
                <a:lnTo>
                  <a:pt x="1787" y="720"/>
                </a:lnTo>
                <a:lnTo>
                  <a:pt x="1787" y="720"/>
                </a:lnTo>
                <a:lnTo>
                  <a:pt x="1797" y="683"/>
                </a:lnTo>
                <a:lnTo>
                  <a:pt x="1808" y="645"/>
                </a:lnTo>
                <a:lnTo>
                  <a:pt x="1819" y="607"/>
                </a:lnTo>
                <a:lnTo>
                  <a:pt x="1830" y="571"/>
                </a:lnTo>
                <a:lnTo>
                  <a:pt x="1830" y="571"/>
                </a:lnTo>
                <a:lnTo>
                  <a:pt x="1838" y="530"/>
                </a:lnTo>
                <a:lnTo>
                  <a:pt x="1847" y="488"/>
                </a:lnTo>
                <a:lnTo>
                  <a:pt x="1847" y="488"/>
                </a:lnTo>
                <a:lnTo>
                  <a:pt x="1850" y="479"/>
                </a:lnTo>
                <a:lnTo>
                  <a:pt x="1853" y="469"/>
                </a:lnTo>
                <a:lnTo>
                  <a:pt x="1860" y="451"/>
                </a:lnTo>
                <a:lnTo>
                  <a:pt x="1866" y="431"/>
                </a:lnTo>
                <a:lnTo>
                  <a:pt x="1868" y="422"/>
                </a:lnTo>
                <a:lnTo>
                  <a:pt x="1871" y="412"/>
                </a:lnTo>
                <a:lnTo>
                  <a:pt x="1871" y="412"/>
                </a:lnTo>
                <a:lnTo>
                  <a:pt x="1876" y="403"/>
                </a:lnTo>
                <a:lnTo>
                  <a:pt x="1880" y="391"/>
                </a:lnTo>
                <a:lnTo>
                  <a:pt x="1883" y="378"/>
                </a:lnTo>
                <a:lnTo>
                  <a:pt x="1887" y="364"/>
                </a:lnTo>
                <a:lnTo>
                  <a:pt x="1893" y="337"/>
                </a:lnTo>
                <a:lnTo>
                  <a:pt x="1898" y="313"/>
                </a:lnTo>
                <a:lnTo>
                  <a:pt x="1898" y="313"/>
                </a:lnTo>
                <a:lnTo>
                  <a:pt x="1886" y="315"/>
                </a:lnTo>
                <a:lnTo>
                  <a:pt x="1873" y="317"/>
                </a:lnTo>
                <a:lnTo>
                  <a:pt x="1850" y="321"/>
                </a:lnTo>
                <a:lnTo>
                  <a:pt x="1850" y="321"/>
                </a:lnTo>
                <a:lnTo>
                  <a:pt x="1845" y="338"/>
                </a:lnTo>
                <a:lnTo>
                  <a:pt x="1839" y="357"/>
                </a:lnTo>
                <a:lnTo>
                  <a:pt x="1831" y="394"/>
                </a:lnTo>
                <a:lnTo>
                  <a:pt x="1822" y="431"/>
                </a:lnTo>
                <a:lnTo>
                  <a:pt x="1817" y="450"/>
                </a:lnTo>
                <a:lnTo>
                  <a:pt x="1812" y="467"/>
                </a:lnTo>
                <a:lnTo>
                  <a:pt x="1812" y="467"/>
                </a:lnTo>
                <a:lnTo>
                  <a:pt x="1811" y="465"/>
                </a:lnTo>
                <a:lnTo>
                  <a:pt x="1811" y="465"/>
                </a:lnTo>
                <a:lnTo>
                  <a:pt x="1809" y="466"/>
                </a:lnTo>
                <a:lnTo>
                  <a:pt x="1809" y="466"/>
                </a:lnTo>
                <a:lnTo>
                  <a:pt x="1808" y="480"/>
                </a:lnTo>
                <a:lnTo>
                  <a:pt x="1806" y="494"/>
                </a:lnTo>
                <a:lnTo>
                  <a:pt x="1799" y="520"/>
                </a:lnTo>
                <a:lnTo>
                  <a:pt x="1791" y="547"/>
                </a:lnTo>
                <a:lnTo>
                  <a:pt x="1788" y="561"/>
                </a:lnTo>
                <a:lnTo>
                  <a:pt x="1785" y="576"/>
                </a:lnTo>
                <a:lnTo>
                  <a:pt x="1785" y="576"/>
                </a:lnTo>
                <a:close/>
                <a:moveTo>
                  <a:pt x="794" y="441"/>
                </a:moveTo>
                <a:lnTo>
                  <a:pt x="794" y="441"/>
                </a:lnTo>
                <a:lnTo>
                  <a:pt x="787" y="437"/>
                </a:lnTo>
                <a:lnTo>
                  <a:pt x="779" y="435"/>
                </a:lnTo>
                <a:lnTo>
                  <a:pt x="771" y="434"/>
                </a:lnTo>
                <a:lnTo>
                  <a:pt x="763" y="434"/>
                </a:lnTo>
                <a:lnTo>
                  <a:pt x="746" y="434"/>
                </a:lnTo>
                <a:lnTo>
                  <a:pt x="729" y="434"/>
                </a:lnTo>
                <a:lnTo>
                  <a:pt x="729" y="434"/>
                </a:lnTo>
                <a:lnTo>
                  <a:pt x="717" y="433"/>
                </a:lnTo>
                <a:lnTo>
                  <a:pt x="706" y="430"/>
                </a:lnTo>
                <a:lnTo>
                  <a:pt x="683" y="426"/>
                </a:lnTo>
                <a:lnTo>
                  <a:pt x="673" y="424"/>
                </a:lnTo>
                <a:lnTo>
                  <a:pt x="664" y="423"/>
                </a:lnTo>
                <a:lnTo>
                  <a:pt x="654" y="423"/>
                </a:lnTo>
                <a:lnTo>
                  <a:pt x="646" y="425"/>
                </a:lnTo>
                <a:lnTo>
                  <a:pt x="646" y="425"/>
                </a:lnTo>
                <a:lnTo>
                  <a:pt x="647" y="425"/>
                </a:lnTo>
                <a:lnTo>
                  <a:pt x="647" y="426"/>
                </a:lnTo>
                <a:lnTo>
                  <a:pt x="646" y="426"/>
                </a:lnTo>
                <a:lnTo>
                  <a:pt x="646" y="426"/>
                </a:lnTo>
                <a:lnTo>
                  <a:pt x="624" y="424"/>
                </a:lnTo>
                <a:lnTo>
                  <a:pt x="603" y="422"/>
                </a:lnTo>
                <a:lnTo>
                  <a:pt x="581" y="419"/>
                </a:lnTo>
                <a:lnTo>
                  <a:pt x="560" y="418"/>
                </a:lnTo>
                <a:lnTo>
                  <a:pt x="560" y="418"/>
                </a:lnTo>
                <a:lnTo>
                  <a:pt x="471" y="418"/>
                </a:lnTo>
                <a:lnTo>
                  <a:pt x="471" y="418"/>
                </a:lnTo>
                <a:lnTo>
                  <a:pt x="464" y="423"/>
                </a:lnTo>
                <a:lnTo>
                  <a:pt x="457" y="429"/>
                </a:lnTo>
                <a:lnTo>
                  <a:pt x="445" y="444"/>
                </a:lnTo>
                <a:lnTo>
                  <a:pt x="435" y="459"/>
                </a:lnTo>
                <a:lnTo>
                  <a:pt x="425" y="476"/>
                </a:lnTo>
                <a:lnTo>
                  <a:pt x="425" y="476"/>
                </a:lnTo>
                <a:lnTo>
                  <a:pt x="411" y="497"/>
                </a:lnTo>
                <a:lnTo>
                  <a:pt x="398" y="516"/>
                </a:lnTo>
                <a:lnTo>
                  <a:pt x="369" y="556"/>
                </a:lnTo>
                <a:lnTo>
                  <a:pt x="355" y="575"/>
                </a:lnTo>
                <a:lnTo>
                  <a:pt x="342" y="594"/>
                </a:lnTo>
                <a:lnTo>
                  <a:pt x="330" y="615"/>
                </a:lnTo>
                <a:lnTo>
                  <a:pt x="318" y="635"/>
                </a:lnTo>
                <a:lnTo>
                  <a:pt x="318" y="635"/>
                </a:lnTo>
                <a:lnTo>
                  <a:pt x="317" y="636"/>
                </a:lnTo>
                <a:lnTo>
                  <a:pt x="316" y="636"/>
                </a:lnTo>
                <a:lnTo>
                  <a:pt x="315" y="635"/>
                </a:lnTo>
                <a:lnTo>
                  <a:pt x="314" y="633"/>
                </a:lnTo>
                <a:lnTo>
                  <a:pt x="313" y="633"/>
                </a:lnTo>
                <a:lnTo>
                  <a:pt x="312" y="635"/>
                </a:lnTo>
                <a:lnTo>
                  <a:pt x="312" y="635"/>
                </a:lnTo>
                <a:lnTo>
                  <a:pt x="306" y="647"/>
                </a:lnTo>
                <a:lnTo>
                  <a:pt x="301" y="657"/>
                </a:lnTo>
                <a:lnTo>
                  <a:pt x="288" y="680"/>
                </a:lnTo>
                <a:lnTo>
                  <a:pt x="273" y="701"/>
                </a:lnTo>
                <a:lnTo>
                  <a:pt x="258" y="723"/>
                </a:lnTo>
                <a:lnTo>
                  <a:pt x="242" y="744"/>
                </a:lnTo>
                <a:lnTo>
                  <a:pt x="227" y="766"/>
                </a:lnTo>
                <a:lnTo>
                  <a:pt x="213" y="788"/>
                </a:lnTo>
                <a:lnTo>
                  <a:pt x="207" y="800"/>
                </a:lnTo>
                <a:lnTo>
                  <a:pt x="201" y="813"/>
                </a:lnTo>
                <a:lnTo>
                  <a:pt x="201" y="813"/>
                </a:lnTo>
                <a:lnTo>
                  <a:pt x="163" y="861"/>
                </a:lnTo>
                <a:lnTo>
                  <a:pt x="124" y="911"/>
                </a:lnTo>
                <a:lnTo>
                  <a:pt x="87" y="961"/>
                </a:lnTo>
                <a:lnTo>
                  <a:pt x="70" y="987"/>
                </a:lnTo>
                <a:lnTo>
                  <a:pt x="51" y="1013"/>
                </a:lnTo>
                <a:lnTo>
                  <a:pt x="51" y="1013"/>
                </a:lnTo>
                <a:lnTo>
                  <a:pt x="78" y="1015"/>
                </a:lnTo>
                <a:lnTo>
                  <a:pt x="105" y="1018"/>
                </a:lnTo>
                <a:lnTo>
                  <a:pt x="132" y="1024"/>
                </a:lnTo>
                <a:lnTo>
                  <a:pt x="157" y="1028"/>
                </a:lnTo>
                <a:lnTo>
                  <a:pt x="210" y="1041"/>
                </a:lnTo>
                <a:lnTo>
                  <a:pt x="263" y="1054"/>
                </a:lnTo>
                <a:lnTo>
                  <a:pt x="263" y="1054"/>
                </a:lnTo>
                <a:lnTo>
                  <a:pt x="285" y="1060"/>
                </a:lnTo>
                <a:lnTo>
                  <a:pt x="306" y="1067"/>
                </a:lnTo>
                <a:lnTo>
                  <a:pt x="328" y="1074"/>
                </a:lnTo>
                <a:lnTo>
                  <a:pt x="348" y="1080"/>
                </a:lnTo>
                <a:lnTo>
                  <a:pt x="348" y="1080"/>
                </a:lnTo>
                <a:lnTo>
                  <a:pt x="376" y="1088"/>
                </a:lnTo>
                <a:lnTo>
                  <a:pt x="403" y="1094"/>
                </a:lnTo>
                <a:lnTo>
                  <a:pt x="427" y="1100"/>
                </a:lnTo>
                <a:lnTo>
                  <a:pt x="450" y="1102"/>
                </a:lnTo>
                <a:lnTo>
                  <a:pt x="450" y="1102"/>
                </a:lnTo>
                <a:lnTo>
                  <a:pt x="501" y="1118"/>
                </a:lnTo>
                <a:lnTo>
                  <a:pt x="557" y="1135"/>
                </a:lnTo>
                <a:lnTo>
                  <a:pt x="615" y="1155"/>
                </a:lnTo>
                <a:lnTo>
                  <a:pt x="670" y="1175"/>
                </a:lnTo>
                <a:lnTo>
                  <a:pt x="670" y="1175"/>
                </a:lnTo>
                <a:lnTo>
                  <a:pt x="678" y="1179"/>
                </a:lnTo>
                <a:lnTo>
                  <a:pt x="684" y="1183"/>
                </a:lnTo>
                <a:lnTo>
                  <a:pt x="692" y="1187"/>
                </a:lnTo>
                <a:lnTo>
                  <a:pt x="699" y="1191"/>
                </a:lnTo>
                <a:lnTo>
                  <a:pt x="699" y="1191"/>
                </a:lnTo>
                <a:lnTo>
                  <a:pt x="713" y="1196"/>
                </a:lnTo>
                <a:lnTo>
                  <a:pt x="727" y="1200"/>
                </a:lnTo>
                <a:lnTo>
                  <a:pt x="755" y="1208"/>
                </a:lnTo>
                <a:lnTo>
                  <a:pt x="769" y="1211"/>
                </a:lnTo>
                <a:lnTo>
                  <a:pt x="782" y="1216"/>
                </a:lnTo>
                <a:lnTo>
                  <a:pt x="793" y="1223"/>
                </a:lnTo>
                <a:lnTo>
                  <a:pt x="799" y="1227"/>
                </a:lnTo>
                <a:lnTo>
                  <a:pt x="804" y="1231"/>
                </a:lnTo>
                <a:lnTo>
                  <a:pt x="804" y="1231"/>
                </a:lnTo>
                <a:lnTo>
                  <a:pt x="819" y="1236"/>
                </a:lnTo>
                <a:lnTo>
                  <a:pt x="833" y="1241"/>
                </a:lnTo>
                <a:lnTo>
                  <a:pt x="846" y="1247"/>
                </a:lnTo>
                <a:lnTo>
                  <a:pt x="858" y="1254"/>
                </a:lnTo>
                <a:lnTo>
                  <a:pt x="881" y="1269"/>
                </a:lnTo>
                <a:lnTo>
                  <a:pt x="893" y="1276"/>
                </a:lnTo>
                <a:lnTo>
                  <a:pt x="905" y="1284"/>
                </a:lnTo>
                <a:lnTo>
                  <a:pt x="905" y="1284"/>
                </a:lnTo>
                <a:lnTo>
                  <a:pt x="900" y="1261"/>
                </a:lnTo>
                <a:lnTo>
                  <a:pt x="897" y="1239"/>
                </a:lnTo>
                <a:lnTo>
                  <a:pt x="895" y="1217"/>
                </a:lnTo>
                <a:lnTo>
                  <a:pt x="893" y="1196"/>
                </a:lnTo>
                <a:lnTo>
                  <a:pt x="889" y="1115"/>
                </a:lnTo>
                <a:lnTo>
                  <a:pt x="889" y="1115"/>
                </a:lnTo>
                <a:lnTo>
                  <a:pt x="895" y="1033"/>
                </a:lnTo>
                <a:lnTo>
                  <a:pt x="899" y="955"/>
                </a:lnTo>
                <a:lnTo>
                  <a:pt x="900" y="879"/>
                </a:lnTo>
                <a:lnTo>
                  <a:pt x="899" y="803"/>
                </a:lnTo>
                <a:lnTo>
                  <a:pt x="899" y="803"/>
                </a:lnTo>
                <a:lnTo>
                  <a:pt x="898" y="785"/>
                </a:lnTo>
                <a:lnTo>
                  <a:pt x="895" y="768"/>
                </a:lnTo>
                <a:lnTo>
                  <a:pt x="891" y="751"/>
                </a:lnTo>
                <a:lnTo>
                  <a:pt x="885" y="735"/>
                </a:lnTo>
                <a:lnTo>
                  <a:pt x="880" y="717"/>
                </a:lnTo>
                <a:lnTo>
                  <a:pt x="876" y="701"/>
                </a:lnTo>
                <a:lnTo>
                  <a:pt x="873" y="684"/>
                </a:lnTo>
                <a:lnTo>
                  <a:pt x="872" y="666"/>
                </a:lnTo>
                <a:lnTo>
                  <a:pt x="872" y="666"/>
                </a:lnTo>
                <a:lnTo>
                  <a:pt x="867" y="660"/>
                </a:lnTo>
                <a:lnTo>
                  <a:pt x="864" y="653"/>
                </a:lnTo>
                <a:lnTo>
                  <a:pt x="862" y="647"/>
                </a:lnTo>
                <a:lnTo>
                  <a:pt x="861" y="640"/>
                </a:lnTo>
                <a:lnTo>
                  <a:pt x="861" y="640"/>
                </a:lnTo>
                <a:lnTo>
                  <a:pt x="875" y="622"/>
                </a:lnTo>
                <a:lnTo>
                  <a:pt x="889" y="602"/>
                </a:lnTo>
                <a:lnTo>
                  <a:pt x="902" y="580"/>
                </a:lnTo>
                <a:lnTo>
                  <a:pt x="914" y="559"/>
                </a:lnTo>
                <a:lnTo>
                  <a:pt x="939" y="514"/>
                </a:lnTo>
                <a:lnTo>
                  <a:pt x="964" y="469"/>
                </a:lnTo>
                <a:lnTo>
                  <a:pt x="964" y="469"/>
                </a:lnTo>
                <a:lnTo>
                  <a:pt x="920" y="459"/>
                </a:lnTo>
                <a:lnTo>
                  <a:pt x="876" y="449"/>
                </a:lnTo>
                <a:lnTo>
                  <a:pt x="854" y="444"/>
                </a:lnTo>
                <a:lnTo>
                  <a:pt x="833" y="441"/>
                </a:lnTo>
                <a:lnTo>
                  <a:pt x="814" y="440"/>
                </a:lnTo>
                <a:lnTo>
                  <a:pt x="794" y="441"/>
                </a:lnTo>
                <a:lnTo>
                  <a:pt x="794" y="441"/>
                </a:lnTo>
                <a:close/>
                <a:moveTo>
                  <a:pt x="1957" y="430"/>
                </a:moveTo>
                <a:lnTo>
                  <a:pt x="1957" y="430"/>
                </a:lnTo>
                <a:lnTo>
                  <a:pt x="1927" y="430"/>
                </a:lnTo>
                <a:lnTo>
                  <a:pt x="1913" y="433"/>
                </a:lnTo>
                <a:lnTo>
                  <a:pt x="1898" y="436"/>
                </a:lnTo>
                <a:lnTo>
                  <a:pt x="1898" y="436"/>
                </a:lnTo>
                <a:lnTo>
                  <a:pt x="1892" y="437"/>
                </a:lnTo>
                <a:lnTo>
                  <a:pt x="1886" y="439"/>
                </a:lnTo>
                <a:lnTo>
                  <a:pt x="1882" y="441"/>
                </a:lnTo>
                <a:lnTo>
                  <a:pt x="1881" y="443"/>
                </a:lnTo>
                <a:lnTo>
                  <a:pt x="1880" y="446"/>
                </a:lnTo>
                <a:lnTo>
                  <a:pt x="1881" y="451"/>
                </a:lnTo>
                <a:lnTo>
                  <a:pt x="1881" y="451"/>
                </a:lnTo>
                <a:lnTo>
                  <a:pt x="1895" y="454"/>
                </a:lnTo>
                <a:lnTo>
                  <a:pt x="1911" y="455"/>
                </a:lnTo>
                <a:lnTo>
                  <a:pt x="1928" y="455"/>
                </a:lnTo>
                <a:lnTo>
                  <a:pt x="1938" y="453"/>
                </a:lnTo>
                <a:lnTo>
                  <a:pt x="1947" y="451"/>
                </a:lnTo>
                <a:lnTo>
                  <a:pt x="1947" y="451"/>
                </a:lnTo>
                <a:lnTo>
                  <a:pt x="1947" y="454"/>
                </a:lnTo>
                <a:lnTo>
                  <a:pt x="1948" y="455"/>
                </a:lnTo>
                <a:lnTo>
                  <a:pt x="1950" y="456"/>
                </a:lnTo>
                <a:lnTo>
                  <a:pt x="1952" y="456"/>
                </a:lnTo>
                <a:lnTo>
                  <a:pt x="1952" y="456"/>
                </a:lnTo>
                <a:lnTo>
                  <a:pt x="1952" y="472"/>
                </a:lnTo>
                <a:lnTo>
                  <a:pt x="1950" y="487"/>
                </a:lnTo>
                <a:lnTo>
                  <a:pt x="1948" y="502"/>
                </a:lnTo>
                <a:lnTo>
                  <a:pt x="1944" y="516"/>
                </a:lnTo>
                <a:lnTo>
                  <a:pt x="1937" y="545"/>
                </a:lnTo>
                <a:lnTo>
                  <a:pt x="1928" y="574"/>
                </a:lnTo>
                <a:lnTo>
                  <a:pt x="1908" y="629"/>
                </a:lnTo>
                <a:lnTo>
                  <a:pt x="1899" y="655"/>
                </a:lnTo>
                <a:lnTo>
                  <a:pt x="1892" y="682"/>
                </a:lnTo>
                <a:lnTo>
                  <a:pt x="1892" y="682"/>
                </a:lnTo>
                <a:lnTo>
                  <a:pt x="1879" y="736"/>
                </a:lnTo>
                <a:lnTo>
                  <a:pt x="1874" y="762"/>
                </a:lnTo>
                <a:lnTo>
                  <a:pt x="1866" y="789"/>
                </a:lnTo>
                <a:lnTo>
                  <a:pt x="1866" y="789"/>
                </a:lnTo>
                <a:lnTo>
                  <a:pt x="1859" y="818"/>
                </a:lnTo>
                <a:lnTo>
                  <a:pt x="1850" y="847"/>
                </a:lnTo>
                <a:lnTo>
                  <a:pt x="1842" y="876"/>
                </a:lnTo>
                <a:lnTo>
                  <a:pt x="1833" y="905"/>
                </a:lnTo>
                <a:lnTo>
                  <a:pt x="1833" y="905"/>
                </a:lnTo>
                <a:lnTo>
                  <a:pt x="1824" y="933"/>
                </a:lnTo>
                <a:lnTo>
                  <a:pt x="1815" y="960"/>
                </a:lnTo>
                <a:lnTo>
                  <a:pt x="1806" y="987"/>
                </a:lnTo>
                <a:lnTo>
                  <a:pt x="1802" y="1001"/>
                </a:lnTo>
                <a:lnTo>
                  <a:pt x="1799" y="1015"/>
                </a:lnTo>
                <a:lnTo>
                  <a:pt x="1799" y="1015"/>
                </a:lnTo>
                <a:lnTo>
                  <a:pt x="1790" y="1061"/>
                </a:lnTo>
                <a:lnTo>
                  <a:pt x="1786" y="1085"/>
                </a:lnTo>
                <a:lnTo>
                  <a:pt x="1782" y="1107"/>
                </a:lnTo>
                <a:lnTo>
                  <a:pt x="1782" y="1107"/>
                </a:lnTo>
                <a:lnTo>
                  <a:pt x="1776" y="1127"/>
                </a:lnTo>
                <a:lnTo>
                  <a:pt x="1770" y="1149"/>
                </a:lnTo>
                <a:lnTo>
                  <a:pt x="1767" y="1159"/>
                </a:lnTo>
                <a:lnTo>
                  <a:pt x="1761" y="1168"/>
                </a:lnTo>
                <a:lnTo>
                  <a:pt x="1756" y="1177"/>
                </a:lnTo>
                <a:lnTo>
                  <a:pt x="1750" y="1185"/>
                </a:lnTo>
                <a:lnTo>
                  <a:pt x="1750" y="1185"/>
                </a:lnTo>
                <a:lnTo>
                  <a:pt x="1739" y="1181"/>
                </a:lnTo>
                <a:lnTo>
                  <a:pt x="1735" y="1179"/>
                </a:lnTo>
                <a:lnTo>
                  <a:pt x="1730" y="1177"/>
                </a:lnTo>
                <a:lnTo>
                  <a:pt x="1730" y="1177"/>
                </a:lnTo>
                <a:lnTo>
                  <a:pt x="1710" y="1177"/>
                </a:lnTo>
                <a:lnTo>
                  <a:pt x="1690" y="1177"/>
                </a:lnTo>
                <a:lnTo>
                  <a:pt x="1647" y="1175"/>
                </a:lnTo>
                <a:lnTo>
                  <a:pt x="1626" y="1174"/>
                </a:lnTo>
                <a:lnTo>
                  <a:pt x="1606" y="1175"/>
                </a:lnTo>
                <a:lnTo>
                  <a:pt x="1586" y="1176"/>
                </a:lnTo>
                <a:lnTo>
                  <a:pt x="1568" y="1179"/>
                </a:lnTo>
                <a:lnTo>
                  <a:pt x="1568" y="1179"/>
                </a:lnTo>
                <a:lnTo>
                  <a:pt x="1562" y="1175"/>
                </a:lnTo>
                <a:lnTo>
                  <a:pt x="1558" y="1174"/>
                </a:lnTo>
                <a:lnTo>
                  <a:pt x="1553" y="1174"/>
                </a:lnTo>
                <a:lnTo>
                  <a:pt x="1549" y="1175"/>
                </a:lnTo>
                <a:lnTo>
                  <a:pt x="1541" y="1179"/>
                </a:lnTo>
                <a:lnTo>
                  <a:pt x="1536" y="1181"/>
                </a:lnTo>
                <a:lnTo>
                  <a:pt x="1532" y="1182"/>
                </a:lnTo>
                <a:lnTo>
                  <a:pt x="1532" y="1182"/>
                </a:lnTo>
                <a:lnTo>
                  <a:pt x="1515" y="1184"/>
                </a:lnTo>
                <a:lnTo>
                  <a:pt x="1497" y="1185"/>
                </a:lnTo>
                <a:lnTo>
                  <a:pt x="1478" y="1186"/>
                </a:lnTo>
                <a:lnTo>
                  <a:pt x="1459" y="1187"/>
                </a:lnTo>
                <a:lnTo>
                  <a:pt x="1459" y="1187"/>
                </a:lnTo>
                <a:lnTo>
                  <a:pt x="1399" y="1195"/>
                </a:lnTo>
                <a:lnTo>
                  <a:pt x="1399" y="1195"/>
                </a:lnTo>
                <a:lnTo>
                  <a:pt x="1326" y="1202"/>
                </a:lnTo>
                <a:lnTo>
                  <a:pt x="1288" y="1207"/>
                </a:lnTo>
                <a:lnTo>
                  <a:pt x="1252" y="1212"/>
                </a:lnTo>
                <a:lnTo>
                  <a:pt x="1252" y="1212"/>
                </a:lnTo>
                <a:lnTo>
                  <a:pt x="1245" y="1214"/>
                </a:lnTo>
                <a:lnTo>
                  <a:pt x="1239" y="1216"/>
                </a:lnTo>
                <a:lnTo>
                  <a:pt x="1233" y="1220"/>
                </a:lnTo>
                <a:lnTo>
                  <a:pt x="1227" y="1221"/>
                </a:lnTo>
                <a:lnTo>
                  <a:pt x="1227" y="1221"/>
                </a:lnTo>
                <a:lnTo>
                  <a:pt x="1184" y="1231"/>
                </a:lnTo>
                <a:lnTo>
                  <a:pt x="1164" y="1237"/>
                </a:lnTo>
                <a:lnTo>
                  <a:pt x="1144" y="1243"/>
                </a:lnTo>
                <a:lnTo>
                  <a:pt x="1123" y="1250"/>
                </a:lnTo>
                <a:lnTo>
                  <a:pt x="1105" y="1258"/>
                </a:lnTo>
                <a:lnTo>
                  <a:pt x="1086" y="1267"/>
                </a:lnTo>
                <a:lnTo>
                  <a:pt x="1069" y="1278"/>
                </a:lnTo>
                <a:lnTo>
                  <a:pt x="1069" y="1278"/>
                </a:lnTo>
                <a:lnTo>
                  <a:pt x="1141" y="1268"/>
                </a:lnTo>
                <a:lnTo>
                  <a:pt x="1214" y="1259"/>
                </a:lnTo>
                <a:lnTo>
                  <a:pt x="1362" y="1241"/>
                </a:lnTo>
                <a:lnTo>
                  <a:pt x="1362" y="1241"/>
                </a:lnTo>
                <a:lnTo>
                  <a:pt x="1394" y="1236"/>
                </a:lnTo>
                <a:lnTo>
                  <a:pt x="1426" y="1230"/>
                </a:lnTo>
                <a:lnTo>
                  <a:pt x="1458" y="1226"/>
                </a:lnTo>
                <a:lnTo>
                  <a:pt x="1475" y="1225"/>
                </a:lnTo>
                <a:lnTo>
                  <a:pt x="1491" y="1225"/>
                </a:lnTo>
                <a:lnTo>
                  <a:pt x="1491" y="1225"/>
                </a:lnTo>
                <a:lnTo>
                  <a:pt x="1531" y="1226"/>
                </a:lnTo>
                <a:lnTo>
                  <a:pt x="1550" y="1226"/>
                </a:lnTo>
                <a:lnTo>
                  <a:pt x="1568" y="1226"/>
                </a:lnTo>
                <a:lnTo>
                  <a:pt x="1568" y="1226"/>
                </a:lnTo>
                <a:lnTo>
                  <a:pt x="1578" y="1225"/>
                </a:lnTo>
                <a:lnTo>
                  <a:pt x="1589" y="1224"/>
                </a:lnTo>
                <a:lnTo>
                  <a:pt x="1593" y="1224"/>
                </a:lnTo>
                <a:lnTo>
                  <a:pt x="1597" y="1226"/>
                </a:lnTo>
                <a:lnTo>
                  <a:pt x="1601" y="1229"/>
                </a:lnTo>
                <a:lnTo>
                  <a:pt x="1602" y="1236"/>
                </a:lnTo>
                <a:lnTo>
                  <a:pt x="1602" y="1236"/>
                </a:lnTo>
                <a:lnTo>
                  <a:pt x="1594" y="1239"/>
                </a:lnTo>
                <a:lnTo>
                  <a:pt x="1586" y="1241"/>
                </a:lnTo>
                <a:lnTo>
                  <a:pt x="1577" y="1241"/>
                </a:lnTo>
                <a:lnTo>
                  <a:pt x="1569" y="1241"/>
                </a:lnTo>
                <a:lnTo>
                  <a:pt x="1551" y="1239"/>
                </a:lnTo>
                <a:lnTo>
                  <a:pt x="1534" y="1237"/>
                </a:lnTo>
                <a:lnTo>
                  <a:pt x="1534" y="1237"/>
                </a:lnTo>
                <a:lnTo>
                  <a:pt x="1511" y="1238"/>
                </a:lnTo>
                <a:lnTo>
                  <a:pt x="1487" y="1239"/>
                </a:lnTo>
                <a:lnTo>
                  <a:pt x="1440" y="1244"/>
                </a:lnTo>
                <a:lnTo>
                  <a:pt x="1396" y="1251"/>
                </a:lnTo>
                <a:lnTo>
                  <a:pt x="1357" y="1255"/>
                </a:lnTo>
                <a:lnTo>
                  <a:pt x="1357" y="1255"/>
                </a:lnTo>
                <a:lnTo>
                  <a:pt x="1290" y="1261"/>
                </a:lnTo>
                <a:lnTo>
                  <a:pt x="1232" y="1268"/>
                </a:lnTo>
                <a:lnTo>
                  <a:pt x="1232" y="1268"/>
                </a:lnTo>
                <a:lnTo>
                  <a:pt x="1211" y="1271"/>
                </a:lnTo>
                <a:lnTo>
                  <a:pt x="1190" y="1275"/>
                </a:lnTo>
                <a:lnTo>
                  <a:pt x="1169" y="1281"/>
                </a:lnTo>
                <a:lnTo>
                  <a:pt x="1149" y="1284"/>
                </a:lnTo>
                <a:lnTo>
                  <a:pt x="1149" y="1284"/>
                </a:lnTo>
                <a:lnTo>
                  <a:pt x="1106" y="1288"/>
                </a:lnTo>
                <a:lnTo>
                  <a:pt x="1087" y="1290"/>
                </a:lnTo>
                <a:lnTo>
                  <a:pt x="1067" y="1293"/>
                </a:lnTo>
                <a:lnTo>
                  <a:pt x="1049" y="1298"/>
                </a:lnTo>
                <a:lnTo>
                  <a:pt x="1032" y="1303"/>
                </a:lnTo>
                <a:lnTo>
                  <a:pt x="1015" y="1311"/>
                </a:lnTo>
                <a:lnTo>
                  <a:pt x="999" y="1320"/>
                </a:lnTo>
                <a:lnTo>
                  <a:pt x="999" y="1320"/>
                </a:lnTo>
                <a:lnTo>
                  <a:pt x="1002" y="1322"/>
                </a:lnTo>
                <a:lnTo>
                  <a:pt x="1003" y="1326"/>
                </a:lnTo>
                <a:lnTo>
                  <a:pt x="1004" y="1330"/>
                </a:lnTo>
                <a:lnTo>
                  <a:pt x="1004" y="1335"/>
                </a:lnTo>
                <a:lnTo>
                  <a:pt x="1004" y="1335"/>
                </a:lnTo>
                <a:lnTo>
                  <a:pt x="1026" y="1326"/>
                </a:lnTo>
                <a:lnTo>
                  <a:pt x="1047" y="1317"/>
                </a:lnTo>
                <a:lnTo>
                  <a:pt x="1071" y="1311"/>
                </a:lnTo>
                <a:lnTo>
                  <a:pt x="1095" y="1306"/>
                </a:lnTo>
                <a:lnTo>
                  <a:pt x="1095" y="1306"/>
                </a:lnTo>
                <a:lnTo>
                  <a:pt x="1167" y="1298"/>
                </a:lnTo>
                <a:lnTo>
                  <a:pt x="1242" y="1290"/>
                </a:lnTo>
                <a:lnTo>
                  <a:pt x="1318" y="1285"/>
                </a:lnTo>
                <a:lnTo>
                  <a:pt x="1396" y="1278"/>
                </a:lnTo>
                <a:lnTo>
                  <a:pt x="1474" y="1272"/>
                </a:lnTo>
                <a:lnTo>
                  <a:pt x="1554" y="1266"/>
                </a:lnTo>
                <a:lnTo>
                  <a:pt x="1631" y="1258"/>
                </a:lnTo>
                <a:lnTo>
                  <a:pt x="1707" y="1250"/>
                </a:lnTo>
                <a:lnTo>
                  <a:pt x="1707" y="1250"/>
                </a:lnTo>
                <a:lnTo>
                  <a:pt x="1725" y="1248"/>
                </a:lnTo>
                <a:lnTo>
                  <a:pt x="1744" y="1248"/>
                </a:lnTo>
                <a:lnTo>
                  <a:pt x="1782" y="1251"/>
                </a:lnTo>
                <a:lnTo>
                  <a:pt x="1799" y="1250"/>
                </a:lnTo>
                <a:lnTo>
                  <a:pt x="1807" y="1248"/>
                </a:lnTo>
                <a:lnTo>
                  <a:pt x="1816" y="1247"/>
                </a:lnTo>
                <a:lnTo>
                  <a:pt x="1823" y="1245"/>
                </a:lnTo>
                <a:lnTo>
                  <a:pt x="1831" y="1241"/>
                </a:lnTo>
                <a:lnTo>
                  <a:pt x="1837" y="1237"/>
                </a:lnTo>
                <a:lnTo>
                  <a:pt x="1844" y="1231"/>
                </a:lnTo>
                <a:lnTo>
                  <a:pt x="1844" y="1231"/>
                </a:lnTo>
                <a:lnTo>
                  <a:pt x="1853" y="1203"/>
                </a:lnTo>
                <a:lnTo>
                  <a:pt x="1861" y="1176"/>
                </a:lnTo>
                <a:lnTo>
                  <a:pt x="1867" y="1147"/>
                </a:lnTo>
                <a:lnTo>
                  <a:pt x="1873" y="1118"/>
                </a:lnTo>
                <a:lnTo>
                  <a:pt x="1884" y="1059"/>
                </a:lnTo>
                <a:lnTo>
                  <a:pt x="1890" y="1030"/>
                </a:lnTo>
                <a:lnTo>
                  <a:pt x="1897" y="1001"/>
                </a:lnTo>
                <a:lnTo>
                  <a:pt x="1897" y="1001"/>
                </a:lnTo>
                <a:lnTo>
                  <a:pt x="1903" y="982"/>
                </a:lnTo>
                <a:lnTo>
                  <a:pt x="1909" y="964"/>
                </a:lnTo>
                <a:lnTo>
                  <a:pt x="1915" y="944"/>
                </a:lnTo>
                <a:lnTo>
                  <a:pt x="1922" y="926"/>
                </a:lnTo>
                <a:lnTo>
                  <a:pt x="1922" y="926"/>
                </a:lnTo>
                <a:lnTo>
                  <a:pt x="1933" y="884"/>
                </a:lnTo>
                <a:lnTo>
                  <a:pt x="1938" y="863"/>
                </a:lnTo>
                <a:lnTo>
                  <a:pt x="1943" y="843"/>
                </a:lnTo>
                <a:lnTo>
                  <a:pt x="1943" y="843"/>
                </a:lnTo>
                <a:lnTo>
                  <a:pt x="1948" y="822"/>
                </a:lnTo>
                <a:lnTo>
                  <a:pt x="1953" y="802"/>
                </a:lnTo>
                <a:lnTo>
                  <a:pt x="1958" y="782"/>
                </a:lnTo>
                <a:lnTo>
                  <a:pt x="1963" y="760"/>
                </a:lnTo>
                <a:lnTo>
                  <a:pt x="1963" y="760"/>
                </a:lnTo>
                <a:lnTo>
                  <a:pt x="1972" y="717"/>
                </a:lnTo>
                <a:lnTo>
                  <a:pt x="1977" y="696"/>
                </a:lnTo>
                <a:lnTo>
                  <a:pt x="1982" y="676"/>
                </a:lnTo>
                <a:lnTo>
                  <a:pt x="1982" y="676"/>
                </a:lnTo>
                <a:lnTo>
                  <a:pt x="1985" y="667"/>
                </a:lnTo>
                <a:lnTo>
                  <a:pt x="1988" y="661"/>
                </a:lnTo>
                <a:lnTo>
                  <a:pt x="1993" y="653"/>
                </a:lnTo>
                <a:lnTo>
                  <a:pt x="1995" y="645"/>
                </a:lnTo>
                <a:lnTo>
                  <a:pt x="1995" y="645"/>
                </a:lnTo>
                <a:lnTo>
                  <a:pt x="2000" y="617"/>
                </a:lnTo>
                <a:lnTo>
                  <a:pt x="2004" y="588"/>
                </a:lnTo>
                <a:lnTo>
                  <a:pt x="2009" y="560"/>
                </a:lnTo>
                <a:lnTo>
                  <a:pt x="2011" y="546"/>
                </a:lnTo>
                <a:lnTo>
                  <a:pt x="2014" y="533"/>
                </a:lnTo>
                <a:lnTo>
                  <a:pt x="2014" y="533"/>
                </a:lnTo>
                <a:lnTo>
                  <a:pt x="2014" y="521"/>
                </a:lnTo>
                <a:lnTo>
                  <a:pt x="2016" y="510"/>
                </a:lnTo>
                <a:lnTo>
                  <a:pt x="2021" y="482"/>
                </a:lnTo>
                <a:lnTo>
                  <a:pt x="2024" y="468"/>
                </a:lnTo>
                <a:lnTo>
                  <a:pt x="2025" y="454"/>
                </a:lnTo>
                <a:lnTo>
                  <a:pt x="2024" y="449"/>
                </a:lnTo>
                <a:lnTo>
                  <a:pt x="2021" y="442"/>
                </a:lnTo>
                <a:lnTo>
                  <a:pt x="2019" y="437"/>
                </a:lnTo>
                <a:lnTo>
                  <a:pt x="2016" y="431"/>
                </a:lnTo>
                <a:lnTo>
                  <a:pt x="2016" y="431"/>
                </a:lnTo>
                <a:lnTo>
                  <a:pt x="2010" y="429"/>
                </a:lnTo>
                <a:lnTo>
                  <a:pt x="2002" y="428"/>
                </a:lnTo>
                <a:lnTo>
                  <a:pt x="1995" y="427"/>
                </a:lnTo>
                <a:lnTo>
                  <a:pt x="1987" y="427"/>
                </a:lnTo>
                <a:lnTo>
                  <a:pt x="1972" y="429"/>
                </a:lnTo>
                <a:lnTo>
                  <a:pt x="1957" y="430"/>
                </a:lnTo>
                <a:lnTo>
                  <a:pt x="1957" y="430"/>
                </a:lnTo>
                <a:close/>
                <a:moveTo>
                  <a:pt x="1876" y="466"/>
                </a:moveTo>
                <a:lnTo>
                  <a:pt x="1876" y="466"/>
                </a:lnTo>
                <a:lnTo>
                  <a:pt x="1867" y="496"/>
                </a:lnTo>
                <a:lnTo>
                  <a:pt x="1859" y="525"/>
                </a:lnTo>
                <a:lnTo>
                  <a:pt x="1845" y="585"/>
                </a:lnTo>
                <a:lnTo>
                  <a:pt x="1831" y="645"/>
                </a:lnTo>
                <a:lnTo>
                  <a:pt x="1823" y="673"/>
                </a:lnTo>
                <a:lnTo>
                  <a:pt x="1815" y="703"/>
                </a:lnTo>
                <a:lnTo>
                  <a:pt x="1815" y="703"/>
                </a:lnTo>
                <a:lnTo>
                  <a:pt x="1796" y="771"/>
                </a:lnTo>
                <a:lnTo>
                  <a:pt x="1796" y="771"/>
                </a:lnTo>
                <a:lnTo>
                  <a:pt x="1791" y="789"/>
                </a:lnTo>
                <a:lnTo>
                  <a:pt x="1787" y="807"/>
                </a:lnTo>
                <a:lnTo>
                  <a:pt x="1780" y="844"/>
                </a:lnTo>
                <a:lnTo>
                  <a:pt x="1780" y="844"/>
                </a:lnTo>
                <a:lnTo>
                  <a:pt x="1770" y="881"/>
                </a:lnTo>
                <a:lnTo>
                  <a:pt x="1759" y="919"/>
                </a:lnTo>
                <a:lnTo>
                  <a:pt x="1747" y="955"/>
                </a:lnTo>
                <a:lnTo>
                  <a:pt x="1737" y="991"/>
                </a:lnTo>
                <a:lnTo>
                  <a:pt x="1737" y="991"/>
                </a:lnTo>
                <a:lnTo>
                  <a:pt x="1736" y="999"/>
                </a:lnTo>
                <a:lnTo>
                  <a:pt x="1736" y="1008"/>
                </a:lnTo>
                <a:lnTo>
                  <a:pt x="1735" y="1011"/>
                </a:lnTo>
                <a:lnTo>
                  <a:pt x="1733" y="1015"/>
                </a:lnTo>
                <a:lnTo>
                  <a:pt x="1730" y="1017"/>
                </a:lnTo>
                <a:lnTo>
                  <a:pt x="1726" y="1020"/>
                </a:lnTo>
                <a:lnTo>
                  <a:pt x="1726" y="1020"/>
                </a:lnTo>
                <a:lnTo>
                  <a:pt x="1728" y="1025"/>
                </a:lnTo>
                <a:lnTo>
                  <a:pt x="1729" y="1029"/>
                </a:lnTo>
                <a:lnTo>
                  <a:pt x="1729" y="1032"/>
                </a:lnTo>
                <a:lnTo>
                  <a:pt x="1726" y="1036"/>
                </a:lnTo>
                <a:lnTo>
                  <a:pt x="1726" y="1036"/>
                </a:lnTo>
                <a:lnTo>
                  <a:pt x="1683" y="1038"/>
                </a:lnTo>
                <a:lnTo>
                  <a:pt x="1639" y="1042"/>
                </a:lnTo>
                <a:lnTo>
                  <a:pt x="1593" y="1046"/>
                </a:lnTo>
                <a:lnTo>
                  <a:pt x="1547" y="1054"/>
                </a:lnTo>
                <a:lnTo>
                  <a:pt x="1547" y="1054"/>
                </a:lnTo>
                <a:lnTo>
                  <a:pt x="1512" y="1061"/>
                </a:lnTo>
                <a:lnTo>
                  <a:pt x="1478" y="1069"/>
                </a:lnTo>
                <a:lnTo>
                  <a:pt x="1442" y="1076"/>
                </a:lnTo>
                <a:lnTo>
                  <a:pt x="1409" y="1085"/>
                </a:lnTo>
                <a:lnTo>
                  <a:pt x="1376" y="1095"/>
                </a:lnTo>
                <a:lnTo>
                  <a:pt x="1343" y="1106"/>
                </a:lnTo>
                <a:lnTo>
                  <a:pt x="1311" y="1118"/>
                </a:lnTo>
                <a:lnTo>
                  <a:pt x="1279" y="1131"/>
                </a:lnTo>
                <a:lnTo>
                  <a:pt x="1279" y="1131"/>
                </a:lnTo>
                <a:lnTo>
                  <a:pt x="1260" y="1139"/>
                </a:lnTo>
                <a:lnTo>
                  <a:pt x="1241" y="1149"/>
                </a:lnTo>
                <a:lnTo>
                  <a:pt x="1203" y="1170"/>
                </a:lnTo>
                <a:lnTo>
                  <a:pt x="1129" y="1212"/>
                </a:lnTo>
                <a:lnTo>
                  <a:pt x="1129" y="1212"/>
                </a:lnTo>
                <a:lnTo>
                  <a:pt x="1091" y="1233"/>
                </a:lnTo>
                <a:lnTo>
                  <a:pt x="1073" y="1244"/>
                </a:lnTo>
                <a:lnTo>
                  <a:pt x="1055" y="1255"/>
                </a:lnTo>
                <a:lnTo>
                  <a:pt x="1055" y="1255"/>
                </a:lnTo>
                <a:lnTo>
                  <a:pt x="1027" y="1271"/>
                </a:lnTo>
                <a:lnTo>
                  <a:pt x="1013" y="1280"/>
                </a:lnTo>
                <a:lnTo>
                  <a:pt x="1001" y="1289"/>
                </a:lnTo>
                <a:lnTo>
                  <a:pt x="1001" y="1289"/>
                </a:lnTo>
                <a:lnTo>
                  <a:pt x="995" y="1294"/>
                </a:lnTo>
                <a:lnTo>
                  <a:pt x="993" y="1299"/>
                </a:lnTo>
                <a:lnTo>
                  <a:pt x="991" y="1301"/>
                </a:lnTo>
                <a:lnTo>
                  <a:pt x="993" y="1303"/>
                </a:lnTo>
                <a:lnTo>
                  <a:pt x="993" y="1303"/>
                </a:lnTo>
                <a:lnTo>
                  <a:pt x="995" y="1303"/>
                </a:lnTo>
                <a:lnTo>
                  <a:pt x="998" y="1302"/>
                </a:lnTo>
                <a:lnTo>
                  <a:pt x="1003" y="1299"/>
                </a:lnTo>
                <a:lnTo>
                  <a:pt x="1009" y="1293"/>
                </a:lnTo>
                <a:lnTo>
                  <a:pt x="1013" y="1289"/>
                </a:lnTo>
                <a:lnTo>
                  <a:pt x="1013" y="1289"/>
                </a:lnTo>
                <a:lnTo>
                  <a:pt x="1025" y="1283"/>
                </a:lnTo>
                <a:lnTo>
                  <a:pt x="1036" y="1276"/>
                </a:lnTo>
                <a:lnTo>
                  <a:pt x="1061" y="1263"/>
                </a:lnTo>
                <a:lnTo>
                  <a:pt x="1061" y="1263"/>
                </a:lnTo>
                <a:lnTo>
                  <a:pt x="1087" y="1252"/>
                </a:lnTo>
                <a:lnTo>
                  <a:pt x="1111" y="1241"/>
                </a:lnTo>
                <a:lnTo>
                  <a:pt x="1111" y="1241"/>
                </a:lnTo>
                <a:lnTo>
                  <a:pt x="1131" y="1232"/>
                </a:lnTo>
                <a:lnTo>
                  <a:pt x="1150" y="1225"/>
                </a:lnTo>
                <a:lnTo>
                  <a:pt x="1170" y="1218"/>
                </a:lnTo>
                <a:lnTo>
                  <a:pt x="1191" y="1212"/>
                </a:lnTo>
                <a:lnTo>
                  <a:pt x="1211" y="1207"/>
                </a:lnTo>
                <a:lnTo>
                  <a:pt x="1232" y="1202"/>
                </a:lnTo>
                <a:lnTo>
                  <a:pt x="1275" y="1194"/>
                </a:lnTo>
                <a:lnTo>
                  <a:pt x="1320" y="1187"/>
                </a:lnTo>
                <a:lnTo>
                  <a:pt x="1365" y="1182"/>
                </a:lnTo>
                <a:lnTo>
                  <a:pt x="1456" y="1174"/>
                </a:lnTo>
                <a:lnTo>
                  <a:pt x="1456" y="1174"/>
                </a:lnTo>
                <a:lnTo>
                  <a:pt x="1529" y="1166"/>
                </a:lnTo>
                <a:lnTo>
                  <a:pt x="1565" y="1162"/>
                </a:lnTo>
                <a:lnTo>
                  <a:pt x="1603" y="1160"/>
                </a:lnTo>
                <a:lnTo>
                  <a:pt x="1639" y="1157"/>
                </a:lnTo>
                <a:lnTo>
                  <a:pt x="1677" y="1159"/>
                </a:lnTo>
                <a:lnTo>
                  <a:pt x="1714" y="1161"/>
                </a:lnTo>
                <a:lnTo>
                  <a:pt x="1732" y="1163"/>
                </a:lnTo>
                <a:lnTo>
                  <a:pt x="1751" y="1166"/>
                </a:lnTo>
                <a:lnTo>
                  <a:pt x="1751" y="1166"/>
                </a:lnTo>
                <a:lnTo>
                  <a:pt x="1775" y="1067"/>
                </a:lnTo>
                <a:lnTo>
                  <a:pt x="1801" y="967"/>
                </a:lnTo>
                <a:lnTo>
                  <a:pt x="1829" y="867"/>
                </a:lnTo>
                <a:lnTo>
                  <a:pt x="1856" y="773"/>
                </a:lnTo>
                <a:lnTo>
                  <a:pt x="1856" y="773"/>
                </a:lnTo>
                <a:lnTo>
                  <a:pt x="1858" y="766"/>
                </a:lnTo>
                <a:lnTo>
                  <a:pt x="1859" y="758"/>
                </a:lnTo>
                <a:lnTo>
                  <a:pt x="1861" y="743"/>
                </a:lnTo>
                <a:lnTo>
                  <a:pt x="1861" y="743"/>
                </a:lnTo>
                <a:lnTo>
                  <a:pt x="1865" y="733"/>
                </a:lnTo>
                <a:lnTo>
                  <a:pt x="1869" y="723"/>
                </a:lnTo>
                <a:lnTo>
                  <a:pt x="1874" y="713"/>
                </a:lnTo>
                <a:lnTo>
                  <a:pt x="1877" y="703"/>
                </a:lnTo>
                <a:lnTo>
                  <a:pt x="1877" y="703"/>
                </a:lnTo>
                <a:lnTo>
                  <a:pt x="1880" y="692"/>
                </a:lnTo>
                <a:lnTo>
                  <a:pt x="1882" y="680"/>
                </a:lnTo>
                <a:lnTo>
                  <a:pt x="1884" y="668"/>
                </a:lnTo>
                <a:lnTo>
                  <a:pt x="1888" y="655"/>
                </a:lnTo>
                <a:lnTo>
                  <a:pt x="1888" y="655"/>
                </a:lnTo>
                <a:lnTo>
                  <a:pt x="1903" y="609"/>
                </a:lnTo>
                <a:lnTo>
                  <a:pt x="1917" y="563"/>
                </a:lnTo>
                <a:lnTo>
                  <a:pt x="1923" y="541"/>
                </a:lnTo>
                <a:lnTo>
                  <a:pt x="1928" y="518"/>
                </a:lnTo>
                <a:lnTo>
                  <a:pt x="1933" y="497"/>
                </a:lnTo>
                <a:lnTo>
                  <a:pt x="1936" y="476"/>
                </a:lnTo>
                <a:lnTo>
                  <a:pt x="1936" y="476"/>
                </a:lnTo>
                <a:lnTo>
                  <a:pt x="1922" y="473"/>
                </a:lnTo>
                <a:lnTo>
                  <a:pt x="1906" y="470"/>
                </a:lnTo>
                <a:lnTo>
                  <a:pt x="1891" y="468"/>
                </a:lnTo>
                <a:lnTo>
                  <a:pt x="1876" y="466"/>
                </a:lnTo>
                <a:lnTo>
                  <a:pt x="1876" y="466"/>
                </a:lnTo>
                <a:close/>
                <a:moveTo>
                  <a:pt x="1783" y="572"/>
                </a:moveTo>
                <a:lnTo>
                  <a:pt x="1783" y="572"/>
                </a:lnTo>
                <a:lnTo>
                  <a:pt x="1785" y="566"/>
                </a:lnTo>
                <a:lnTo>
                  <a:pt x="1786" y="560"/>
                </a:lnTo>
                <a:lnTo>
                  <a:pt x="1788" y="554"/>
                </a:lnTo>
                <a:lnTo>
                  <a:pt x="1788" y="551"/>
                </a:lnTo>
                <a:lnTo>
                  <a:pt x="1787" y="549"/>
                </a:lnTo>
                <a:lnTo>
                  <a:pt x="1787" y="549"/>
                </a:lnTo>
                <a:lnTo>
                  <a:pt x="1783" y="561"/>
                </a:lnTo>
                <a:lnTo>
                  <a:pt x="1782" y="567"/>
                </a:lnTo>
                <a:lnTo>
                  <a:pt x="1782" y="570"/>
                </a:lnTo>
                <a:lnTo>
                  <a:pt x="1783" y="572"/>
                </a:lnTo>
                <a:lnTo>
                  <a:pt x="1783" y="572"/>
                </a:lnTo>
                <a:close/>
                <a:moveTo>
                  <a:pt x="1470" y="862"/>
                </a:moveTo>
                <a:lnTo>
                  <a:pt x="1470" y="862"/>
                </a:lnTo>
                <a:lnTo>
                  <a:pt x="1458" y="864"/>
                </a:lnTo>
                <a:lnTo>
                  <a:pt x="1448" y="866"/>
                </a:lnTo>
                <a:lnTo>
                  <a:pt x="1425" y="873"/>
                </a:lnTo>
                <a:lnTo>
                  <a:pt x="1405" y="881"/>
                </a:lnTo>
                <a:lnTo>
                  <a:pt x="1385" y="892"/>
                </a:lnTo>
                <a:lnTo>
                  <a:pt x="1366" y="903"/>
                </a:lnTo>
                <a:lnTo>
                  <a:pt x="1348" y="913"/>
                </a:lnTo>
                <a:lnTo>
                  <a:pt x="1311" y="937"/>
                </a:lnTo>
                <a:lnTo>
                  <a:pt x="1311" y="937"/>
                </a:lnTo>
                <a:lnTo>
                  <a:pt x="1282" y="960"/>
                </a:lnTo>
                <a:lnTo>
                  <a:pt x="1252" y="983"/>
                </a:lnTo>
                <a:lnTo>
                  <a:pt x="1222" y="1005"/>
                </a:lnTo>
                <a:lnTo>
                  <a:pt x="1193" y="1029"/>
                </a:lnTo>
                <a:lnTo>
                  <a:pt x="1193" y="1029"/>
                </a:lnTo>
                <a:lnTo>
                  <a:pt x="1164" y="1059"/>
                </a:lnTo>
                <a:lnTo>
                  <a:pt x="1136" y="1089"/>
                </a:lnTo>
                <a:lnTo>
                  <a:pt x="1108" y="1121"/>
                </a:lnTo>
                <a:lnTo>
                  <a:pt x="1080" y="1152"/>
                </a:lnTo>
                <a:lnTo>
                  <a:pt x="1054" y="1185"/>
                </a:lnTo>
                <a:lnTo>
                  <a:pt x="1028" y="1218"/>
                </a:lnTo>
                <a:lnTo>
                  <a:pt x="1004" y="1252"/>
                </a:lnTo>
                <a:lnTo>
                  <a:pt x="982" y="1285"/>
                </a:lnTo>
                <a:lnTo>
                  <a:pt x="982" y="1285"/>
                </a:lnTo>
                <a:lnTo>
                  <a:pt x="1017" y="1246"/>
                </a:lnTo>
                <a:lnTo>
                  <a:pt x="1055" y="1209"/>
                </a:lnTo>
                <a:lnTo>
                  <a:pt x="1075" y="1191"/>
                </a:lnTo>
                <a:lnTo>
                  <a:pt x="1094" y="1174"/>
                </a:lnTo>
                <a:lnTo>
                  <a:pt x="1115" y="1156"/>
                </a:lnTo>
                <a:lnTo>
                  <a:pt x="1136" y="1139"/>
                </a:lnTo>
                <a:lnTo>
                  <a:pt x="1136" y="1139"/>
                </a:lnTo>
                <a:lnTo>
                  <a:pt x="1142" y="1137"/>
                </a:lnTo>
                <a:lnTo>
                  <a:pt x="1149" y="1134"/>
                </a:lnTo>
                <a:lnTo>
                  <a:pt x="1162" y="1124"/>
                </a:lnTo>
                <a:lnTo>
                  <a:pt x="1185" y="1104"/>
                </a:lnTo>
                <a:lnTo>
                  <a:pt x="1185" y="1104"/>
                </a:lnTo>
                <a:lnTo>
                  <a:pt x="1200" y="1096"/>
                </a:lnTo>
                <a:lnTo>
                  <a:pt x="1215" y="1087"/>
                </a:lnTo>
                <a:lnTo>
                  <a:pt x="1243" y="1069"/>
                </a:lnTo>
                <a:lnTo>
                  <a:pt x="1271" y="1048"/>
                </a:lnTo>
                <a:lnTo>
                  <a:pt x="1285" y="1040"/>
                </a:lnTo>
                <a:lnTo>
                  <a:pt x="1300" y="1031"/>
                </a:lnTo>
                <a:lnTo>
                  <a:pt x="1300" y="1031"/>
                </a:lnTo>
                <a:lnTo>
                  <a:pt x="1329" y="1015"/>
                </a:lnTo>
                <a:lnTo>
                  <a:pt x="1359" y="999"/>
                </a:lnTo>
                <a:lnTo>
                  <a:pt x="1375" y="991"/>
                </a:lnTo>
                <a:lnTo>
                  <a:pt x="1391" y="984"/>
                </a:lnTo>
                <a:lnTo>
                  <a:pt x="1407" y="978"/>
                </a:lnTo>
                <a:lnTo>
                  <a:pt x="1424" y="972"/>
                </a:lnTo>
                <a:lnTo>
                  <a:pt x="1424" y="972"/>
                </a:lnTo>
                <a:lnTo>
                  <a:pt x="1426" y="969"/>
                </a:lnTo>
                <a:lnTo>
                  <a:pt x="1429" y="968"/>
                </a:lnTo>
                <a:lnTo>
                  <a:pt x="1433" y="966"/>
                </a:lnTo>
                <a:lnTo>
                  <a:pt x="1435" y="964"/>
                </a:lnTo>
                <a:lnTo>
                  <a:pt x="1435" y="964"/>
                </a:lnTo>
                <a:lnTo>
                  <a:pt x="1485" y="948"/>
                </a:lnTo>
                <a:lnTo>
                  <a:pt x="1513" y="939"/>
                </a:lnTo>
                <a:lnTo>
                  <a:pt x="1542" y="933"/>
                </a:lnTo>
                <a:lnTo>
                  <a:pt x="1572" y="927"/>
                </a:lnTo>
                <a:lnTo>
                  <a:pt x="1587" y="925"/>
                </a:lnTo>
                <a:lnTo>
                  <a:pt x="1602" y="924"/>
                </a:lnTo>
                <a:lnTo>
                  <a:pt x="1617" y="924"/>
                </a:lnTo>
                <a:lnTo>
                  <a:pt x="1632" y="925"/>
                </a:lnTo>
                <a:lnTo>
                  <a:pt x="1647" y="927"/>
                </a:lnTo>
                <a:lnTo>
                  <a:pt x="1661" y="929"/>
                </a:lnTo>
                <a:lnTo>
                  <a:pt x="1661" y="929"/>
                </a:lnTo>
                <a:lnTo>
                  <a:pt x="1661" y="926"/>
                </a:lnTo>
                <a:lnTo>
                  <a:pt x="1661" y="923"/>
                </a:lnTo>
                <a:lnTo>
                  <a:pt x="1659" y="919"/>
                </a:lnTo>
                <a:lnTo>
                  <a:pt x="1656" y="914"/>
                </a:lnTo>
                <a:lnTo>
                  <a:pt x="1655" y="910"/>
                </a:lnTo>
                <a:lnTo>
                  <a:pt x="1655" y="910"/>
                </a:lnTo>
                <a:lnTo>
                  <a:pt x="1626" y="908"/>
                </a:lnTo>
                <a:lnTo>
                  <a:pt x="1626" y="908"/>
                </a:lnTo>
                <a:lnTo>
                  <a:pt x="1617" y="904"/>
                </a:lnTo>
                <a:lnTo>
                  <a:pt x="1607" y="900"/>
                </a:lnTo>
                <a:lnTo>
                  <a:pt x="1596" y="899"/>
                </a:lnTo>
                <a:lnTo>
                  <a:pt x="1585" y="898"/>
                </a:lnTo>
                <a:lnTo>
                  <a:pt x="1573" y="899"/>
                </a:lnTo>
                <a:lnTo>
                  <a:pt x="1561" y="899"/>
                </a:lnTo>
                <a:lnTo>
                  <a:pt x="1538" y="903"/>
                </a:lnTo>
                <a:lnTo>
                  <a:pt x="1538" y="903"/>
                </a:lnTo>
                <a:lnTo>
                  <a:pt x="1505" y="909"/>
                </a:lnTo>
                <a:lnTo>
                  <a:pt x="1489" y="913"/>
                </a:lnTo>
                <a:lnTo>
                  <a:pt x="1473" y="918"/>
                </a:lnTo>
                <a:lnTo>
                  <a:pt x="1458" y="923"/>
                </a:lnTo>
                <a:lnTo>
                  <a:pt x="1443" y="928"/>
                </a:lnTo>
                <a:lnTo>
                  <a:pt x="1429" y="935"/>
                </a:lnTo>
                <a:lnTo>
                  <a:pt x="1417" y="942"/>
                </a:lnTo>
                <a:lnTo>
                  <a:pt x="1417" y="942"/>
                </a:lnTo>
                <a:lnTo>
                  <a:pt x="1407" y="950"/>
                </a:lnTo>
                <a:lnTo>
                  <a:pt x="1397" y="957"/>
                </a:lnTo>
                <a:lnTo>
                  <a:pt x="1392" y="960"/>
                </a:lnTo>
                <a:lnTo>
                  <a:pt x="1388" y="963"/>
                </a:lnTo>
                <a:lnTo>
                  <a:pt x="1382" y="965"/>
                </a:lnTo>
                <a:lnTo>
                  <a:pt x="1376" y="965"/>
                </a:lnTo>
                <a:lnTo>
                  <a:pt x="1376" y="965"/>
                </a:lnTo>
                <a:lnTo>
                  <a:pt x="1380" y="960"/>
                </a:lnTo>
                <a:lnTo>
                  <a:pt x="1387" y="957"/>
                </a:lnTo>
                <a:lnTo>
                  <a:pt x="1399" y="951"/>
                </a:lnTo>
                <a:lnTo>
                  <a:pt x="1399" y="951"/>
                </a:lnTo>
                <a:lnTo>
                  <a:pt x="1408" y="942"/>
                </a:lnTo>
                <a:lnTo>
                  <a:pt x="1418" y="934"/>
                </a:lnTo>
                <a:lnTo>
                  <a:pt x="1428" y="927"/>
                </a:lnTo>
                <a:lnTo>
                  <a:pt x="1439" y="921"/>
                </a:lnTo>
                <a:lnTo>
                  <a:pt x="1452" y="915"/>
                </a:lnTo>
                <a:lnTo>
                  <a:pt x="1465" y="910"/>
                </a:lnTo>
                <a:lnTo>
                  <a:pt x="1478" y="906"/>
                </a:lnTo>
                <a:lnTo>
                  <a:pt x="1491" y="902"/>
                </a:lnTo>
                <a:lnTo>
                  <a:pt x="1520" y="895"/>
                </a:lnTo>
                <a:lnTo>
                  <a:pt x="1551" y="891"/>
                </a:lnTo>
                <a:lnTo>
                  <a:pt x="1582" y="888"/>
                </a:lnTo>
                <a:lnTo>
                  <a:pt x="1612" y="885"/>
                </a:lnTo>
                <a:lnTo>
                  <a:pt x="1612" y="885"/>
                </a:lnTo>
                <a:lnTo>
                  <a:pt x="1612" y="880"/>
                </a:lnTo>
                <a:lnTo>
                  <a:pt x="1612" y="876"/>
                </a:lnTo>
                <a:lnTo>
                  <a:pt x="1611" y="872"/>
                </a:lnTo>
                <a:lnTo>
                  <a:pt x="1609" y="869"/>
                </a:lnTo>
                <a:lnTo>
                  <a:pt x="1609" y="869"/>
                </a:lnTo>
                <a:lnTo>
                  <a:pt x="1585" y="869"/>
                </a:lnTo>
                <a:lnTo>
                  <a:pt x="1560" y="873"/>
                </a:lnTo>
                <a:lnTo>
                  <a:pt x="1535" y="877"/>
                </a:lnTo>
                <a:lnTo>
                  <a:pt x="1511" y="882"/>
                </a:lnTo>
                <a:lnTo>
                  <a:pt x="1486" y="889"/>
                </a:lnTo>
                <a:lnTo>
                  <a:pt x="1464" y="896"/>
                </a:lnTo>
                <a:lnTo>
                  <a:pt x="1422" y="910"/>
                </a:lnTo>
                <a:lnTo>
                  <a:pt x="1422" y="910"/>
                </a:lnTo>
                <a:lnTo>
                  <a:pt x="1436" y="900"/>
                </a:lnTo>
                <a:lnTo>
                  <a:pt x="1451" y="892"/>
                </a:lnTo>
                <a:lnTo>
                  <a:pt x="1467" y="885"/>
                </a:lnTo>
                <a:lnTo>
                  <a:pt x="1484" y="879"/>
                </a:lnTo>
                <a:lnTo>
                  <a:pt x="1502" y="874"/>
                </a:lnTo>
                <a:lnTo>
                  <a:pt x="1519" y="868"/>
                </a:lnTo>
                <a:lnTo>
                  <a:pt x="1554" y="860"/>
                </a:lnTo>
                <a:lnTo>
                  <a:pt x="1554" y="860"/>
                </a:lnTo>
                <a:lnTo>
                  <a:pt x="1511" y="860"/>
                </a:lnTo>
                <a:lnTo>
                  <a:pt x="1490" y="860"/>
                </a:lnTo>
                <a:lnTo>
                  <a:pt x="1470" y="862"/>
                </a:lnTo>
                <a:lnTo>
                  <a:pt x="1470" y="862"/>
                </a:lnTo>
                <a:close/>
                <a:moveTo>
                  <a:pt x="437" y="1121"/>
                </a:moveTo>
                <a:lnTo>
                  <a:pt x="437" y="1121"/>
                </a:lnTo>
                <a:lnTo>
                  <a:pt x="430" y="1120"/>
                </a:lnTo>
                <a:lnTo>
                  <a:pt x="423" y="1118"/>
                </a:lnTo>
                <a:lnTo>
                  <a:pt x="423" y="1118"/>
                </a:lnTo>
                <a:lnTo>
                  <a:pt x="336" y="1093"/>
                </a:lnTo>
                <a:lnTo>
                  <a:pt x="294" y="1081"/>
                </a:lnTo>
                <a:lnTo>
                  <a:pt x="254" y="1072"/>
                </a:lnTo>
                <a:lnTo>
                  <a:pt x="254" y="1072"/>
                </a:lnTo>
                <a:lnTo>
                  <a:pt x="209" y="1062"/>
                </a:lnTo>
                <a:lnTo>
                  <a:pt x="163" y="1054"/>
                </a:lnTo>
                <a:lnTo>
                  <a:pt x="76" y="1038"/>
                </a:lnTo>
                <a:lnTo>
                  <a:pt x="76" y="1038"/>
                </a:lnTo>
                <a:lnTo>
                  <a:pt x="71" y="1041"/>
                </a:lnTo>
                <a:lnTo>
                  <a:pt x="65" y="1041"/>
                </a:lnTo>
                <a:lnTo>
                  <a:pt x="61" y="1041"/>
                </a:lnTo>
                <a:lnTo>
                  <a:pt x="55" y="1042"/>
                </a:lnTo>
                <a:lnTo>
                  <a:pt x="55" y="1042"/>
                </a:lnTo>
                <a:lnTo>
                  <a:pt x="49" y="1051"/>
                </a:lnTo>
                <a:lnTo>
                  <a:pt x="42" y="1061"/>
                </a:lnTo>
                <a:lnTo>
                  <a:pt x="35" y="1070"/>
                </a:lnTo>
                <a:lnTo>
                  <a:pt x="30" y="1080"/>
                </a:lnTo>
                <a:lnTo>
                  <a:pt x="30" y="1080"/>
                </a:lnTo>
                <a:lnTo>
                  <a:pt x="51" y="1081"/>
                </a:lnTo>
                <a:lnTo>
                  <a:pt x="70" y="1084"/>
                </a:lnTo>
                <a:lnTo>
                  <a:pt x="107" y="1088"/>
                </a:lnTo>
                <a:lnTo>
                  <a:pt x="107" y="1088"/>
                </a:lnTo>
                <a:lnTo>
                  <a:pt x="179" y="1099"/>
                </a:lnTo>
                <a:lnTo>
                  <a:pt x="251" y="1110"/>
                </a:lnTo>
                <a:lnTo>
                  <a:pt x="321" y="1122"/>
                </a:lnTo>
                <a:lnTo>
                  <a:pt x="391" y="1132"/>
                </a:lnTo>
                <a:lnTo>
                  <a:pt x="391" y="1132"/>
                </a:lnTo>
                <a:lnTo>
                  <a:pt x="454" y="1139"/>
                </a:lnTo>
                <a:lnTo>
                  <a:pt x="487" y="1144"/>
                </a:lnTo>
                <a:lnTo>
                  <a:pt x="523" y="1148"/>
                </a:lnTo>
                <a:lnTo>
                  <a:pt x="523" y="1148"/>
                </a:lnTo>
                <a:lnTo>
                  <a:pt x="530" y="1151"/>
                </a:lnTo>
                <a:lnTo>
                  <a:pt x="534" y="1151"/>
                </a:lnTo>
                <a:lnTo>
                  <a:pt x="535" y="1150"/>
                </a:lnTo>
                <a:lnTo>
                  <a:pt x="536" y="1148"/>
                </a:lnTo>
                <a:lnTo>
                  <a:pt x="536" y="1148"/>
                </a:lnTo>
                <a:lnTo>
                  <a:pt x="487" y="1136"/>
                </a:lnTo>
                <a:lnTo>
                  <a:pt x="461" y="1130"/>
                </a:lnTo>
                <a:lnTo>
                  <a:pt x="437" y="1121"/>
                </a:lnTo>
                <a:lnTo>
                  <a:pt x="437" y="1121"/>
                </a:lnTo>
                <a:close/>
                <a:moveTo>
                  <a:pt x="657" y="1209"/>
                </a:moveTo>
                <a:lnTo>
                  <a:pt x="657" y="1209"/>
                </a:lnTo>
                <a:lnTo>
                  <a:pt x="624" y="1195"/>
                </a:lnTo>
                <a:lnTo>
                  <a:pt x="607" y="1188"/>
                </a:lnTo>
                <a:lnTo>
                  <a:pt x="589" y="1182"/>
                </a:lnTo>
                <a:lnTo>
                  <a:pt x="589" y="1182"/>
                </a:lnTo>
                <a:lnTo>
                  <a:pt x="572" y="1176"/>
                </a:lnTo>
                <a:lnTo>
                  <a:pt x="555" y="1169"/>
                </a:lnTo>
                <a:lnTo>
                  <a:pt x="555" y="1169"/>
                </a:lnTo>
                <a:lnTo>
                  <a:pt x="546" y="1167"/>
                </a:lnTo>
                <a:lnTo>
                  <a:pt x="536" y="1166"/>
                </a:lnTo>
                <a:lnTo>
                  <a:pt x="515" y="1164"/>
                </a:lnTo>
                <a:lnTo>
                  <a:pt x="494" y="1162"/>
                </a:lnTo>
                <a:lnTo>
                  <a:pt x="473" y="1159"/>
                </a:lnTo>
                <a:lnTo>
                  <a:pt x="473" y="1159"/>
                </a:lnTo>
                <a:lnTo>
                  <a:pt x="442" y="1154"/>
                </a:lnTo>
                <a:lnTo>
                  <a:pt x="411" y="1150"/>
                </a:lnTo>
                <a:lnTo>
                  <a:pt x="347" y="1142"/>
                </a:lnTo>
                <a:lnTo>
                  <a:pt x="347" y="1142"/>
                </a:lnTo>
                <a:lnTo>
                  <a:pt x="307" y="1138"/>
                </a:lnTo>
                <a:lnTo>
                  <a:pt x="269" y="1132"/>
                </a:lnTo>
                <a:lnTo>
                  <a:pt x="194" y="1118"/>
                </a:lnTo>
                <a:lnTo>
                  <a:pt x="156" y="1111"/>
                </a:lnTo>
                <a:lnTo>
                  <a:pt x="119" y="1105"/>
                </a:lnTo>
                <a:lnTo>
                  <a:pt x="82" y="1100"/>
                </a:lnTo>
                <a:lnTo>
                  <a:pt x="46" y="1096"/>
                </a:lnTo>
                <a:lnTo>
                  <a:pt x="46" y="1096"/>
                </a:lnTo>
                <a:lnTo>
                  <a:pt x="42" y="1101"/>
                </a:lnTo>
                <a:lnTo>
                  <a:pt x="37" y="1105"/>
                </a:lnTo>
                <a:lnTo>
                  <a:pt x="30" y="1115"/>
                </a:lnTo>
                <a:lnTo>
                  <a:pt x="25" y="1126"/>
                </a:lnTo>
                <a:lnTo>
                  <a:pt x="21" y="1136"/>
                </a:lnTo>
                <a:lnTo>
                  <a:pt x="21" y="1136"/>
                </a:lnTo>
                <a:lnTo>
                  <a:pt x="57" y="1138"/>
                </a:lnTo>
                <a:lnTo>
                  <a:pt x="93" y="1142"/>
                </a:lnTo>
                <a:lnTo>
                  <a:pt x="131" y="1147"/>
                </a:lnTo>
                <a:lnTo>
                  <a:pt x="169" y="1152"/>
                </a:lnTo>
                <a:lnTo>
                  <a:pt x="169" y="1152"/>
                </a:lnTo>
                <a:lnTo>
                  <a:pt x="215" y="1155"/>
                </a:lnTo>
                <a:lnTo>
                  <a:pt x="264" y="1157"/>
                </a:lnTo>
                <a:lnTo>
                  <a:pt x="313" y="1160"/>
                </a:lnTo>
                <a:lnTo>
                  <a:pt x="335" y="1162"/>
                </a:lnTo>
                <a:lnTo>
                  <a:pt x="355" y="1164"/>
                </a:lnTo>
                <a:lnTo>
                  <a:pt x="355" y="1164"/>
                </a:lnTo>
                <a:lnTo>
                  <a:pt x="393" y="1168"/>
                </a:lnTo>
                <a:lnTo>
                  <a:pt x="410" y="1170"/>
                </a:lnTo>
                <a:lnTo>
                  <a:pt x="427" y="1174"/>
                </a:lnTo>
                <a:lnTo>
                  <a:pt x="427" y="1174"/>
                </a:lnTo>
                <a:lnTo>
                  <a:pt x="430" y="1175"/>
                </a:lnTo>
                <a:lnTo>
                  <a:pt x="435" y="1177"/>
                </a:lnTo>
                <a:lnTo>
                  <a:pt x="439" y="1179"/>
                </a:lnTo>
                <a:lnTo>
                  <a:pt x="442" y="1180"/>
                </a:lnTo>
                <a:lnTo>
                  <a:pt x="442" y="1180"/>
                </a:lnTo>
                <a:lnTo>
                  <a:pt x="455" y="1183"/>
                </a:lnTo>
                <a:lnTo>
                  <a:pt x="467" y="1184"/>
                </a:lnTo>
                <a:lnTo>
                  <a:pt x="491" y="1186"/>
                </a:lnTo>
                <a:lnTo>
                  <a:pt x="516" y="1188"/>
                </a:lnTo>
                <a:lnTo>
                  <a:pt x="529" y="1191"/>
                </a:lnTo>
                <a:lnTo>
                  <a:pt x="541" y="1193"/>
                </a:lnTo>
                <a:lnTo>
                  <a:pt x="541" y="1193"/>
                </a:lnTo>
                <a:lnTo>
                  <a:pt x="616" y="1212"/>
                </a:lnTo>
                <a:lnTo>
                  <a:pt x="684" y="1231"/>
                </a:lnTo>
                <a:lnTo>
                  <a:pt x="684" y="1231"/>
                </a:lnTo>
                <a:lnTo>
                  <a:pt x="710" y="1240"/>
                </a:lnTo>
                <a:lnTo>
                  <a:pt x="723" y="1243"/>
                </a:lnTo>
                <a:lnTo>
                  <a:pt x="729" y="1243"/>
                </a:lnTo>
                <a:lnTo>
                  <a:pt x="736" y="1242"/>
                </a:lnTo>
                <a:lnTo>
                  <a:pt x="736" y="1242"/>
                </a:lnTo>
                <a:lnTo>
                  <a:pt x="725" y="1240"/>
                </a:lnTo>
                <a:lnTo>
                  <a:pt x="714" y="1236"/>
                </a:lnTo>
                <a:lnTo>
                  <a:pt x="695" y="1226"/>
                </a:lnTo>
                <a:lnTo>
                  <a:pt x="676" y="1216"/>
                </a:lnTo>
                <a:lnTo>
                  <a:pt x="667" y="1212"/>
                </a:lnTo>
                <a:lnTo>
                  <a:pt x="657" y="1209"/>
                </a:lnTo>
                <a:lnTo>
                  <a:pt x="657" y="1209"/>
                </a:lnTo>
                <a:close/>
                <a:moveTo>
                  <a:pt x="587" y="1164"/>
                </a:moveTo>
                <a:lnTo>
                  <a:pt x="587" y="1164"/>
                </a:lnTo>
                <a:lnTo>
                  <a:pt x="564" y="1155"/>
                </a:lnTo>
                <a:lnTo>
                  <a:pt x="541" y="1148"/>
                </a:lnTo>
                <a:lnTo>
                  <a:pt x="541" y="1148"/>
                </a:lnTo>
                <a:lnTo>
                  <a:pt x="545" y="1151"/>
                </a:lnTo>
                <a:lnTo>
                  <a:pt x="550" y="1154"/>
                </a:lnTo>
                <a:lnTo>
                  <a:pt x="563" y="1159"/>
                </a:lnTo>
                <a:lnTo>
                  <a:pt x="576" y="1162"/>
                </a:lnTo>
                <a:lnTo>
                  <a:pt x="587" y="1164"/>
                </a:lnTo>
                <a:lnTo>
                  <a:pt x="587" y="1164"/>
                </a:lnTo>
                <a:close/>
                <a:moveTo>
                  <a:pt x="474" y="1198"/>
                </a:moveTo>
                <a:lnTo>
                  <a:pt x="474" y="1198"/>
                </a:lnTo>
                <a:lnTo>
                  <a:pt x="439" y="1193"/>
                </a:lnTo>
                <a:lnTo>
                  <a:pt x="421" y="1190"/>
                </a:lnTo>
                <a:lnTo>
                  <a:pt x="402" y="1187"/>
                </a:lnTo>
                <a:lnTo>
                  <a:pt x="402" y="1187"/>
                </a:lnTo>
                <a:lnTo>
                  <a:pt x="370" y="1183"/>
                </a:lnTo>
                <a:lnTo>
                  <a:pt x="340" y="1178"/>
                </a:lnTo>
                <a:lnTo>
                  <a:pt x="309" y="1172"/>
                </a:lnTo>
                <a:lnTo>
                  <a:pt x="296" y="1170"/>
                </a:lnTo>
                <a:lnTo>
                  <a:pt x="281" y="1169"/>
                </a:lnTo>
                <a:lnTo>
                  <a:pt x="281" y="1169"/>
                </a:lnTo>
                <a:lnTo>
                  <a:pt x="199" y="1167"/>
                </a:lnTo>
                <a:lnTo>
                  <a:pt x="161" y="1166"/>
                </a:lnTo>
                <a:lnTo>
                  <a:pt x="142" y="1165"/>
                </a:lnTo>
                <a:lnTo>
                  <a:pt x="124" y="1163"/>
                </a:lnTo>
                <a:lnTo>
                  <a:pt x="124" y="1163"/>
                </a:lnTo>
                <a:lnTo>
                  <a:pt x="91" y="1159"/>
                </a:lnTo>
                <a:lnTo>
                  <a:pt x="91" y="1159"/>
                </a:lnTo>
                <a:lnTo>
                  <a:pt x="81" y="1157"/>
                </a:lnTo>
                <a:lnTo>
                  <a:pt x="71" y="1155"/>
                </a:lnTo>
                <a:lnTo>
                  <a:pt x="61" y="1153"/>
                </a:lnTo>
                <a:lnTo>
                  <a:pt x="57" y="1153"/>
                </a:lnTo>
                <a:lnTo>
                  <a:pt x="54" y="1153"/>
                </a:lnTo>
                <a:lnTo>
                  <a:pt x="54" y="1153"/>
                </a:lnTo>
                <a:lnTo>
                  <a:pt x="48" y="1156"/>
                </a:lnTo>
                <a:lnTo>
                  <a:pt x="43" y="1161"/>
                </a:lnTo>
                <a:lnTo>
                  <a:pt x="40" y="1167"/>
                </a:lnTo>
                <a:lnTo>
                  <a:pt x="36" y="1174"/>
                </a:lnTo>
                <a:lnTo>
                  <a:pt x="31" y="1188"/>
                </a:lnTo>
                <a:lnTo>
                  <a:pt x="29" y="1201"/>
                </a:lnTo>
                <a:lnTo>
                  <a:pt x="29" y="1201"/>
                </a:lnTo>
                <a:lnTo>
                  <a:pt x="39" y="1199"/>
                </a:lnTo>
                <a:lnTo>
                  <a:pt x="50" y="1198"/>
                </a:lnTo>
                <a:lnTo>
                  <a:pt x="73" y="1197"/>
                </a:lnTo>
                <a:lnTo>
                  <a:pt x="82" y="1196"/>
                </a:lnTo>
                <a:lnTo>
                  <a:pt x="92" y="1195"/>
                </a:lnTo>
                <a:lnTo>
                  <a:pt x="100" y="1192"/>
                </a:lnTo>
                <a:lnTo>
                  <a:pt x="103" y="1190"/>
                </a:lnTo>
                <a:lnTo>
                  <a:pt x="105" y="1187"/>
                </a:lnTo>
                <a:lnTo>
                  <a:pt x="105" y="1187"/>
                </a:lnTo>
                <a:lnTo>
                  <a:pt x="110" y="1192"/>
                </a:lnTo>
                <a:lnTo>
                  <a:pt x="118" y="1194"/>
                </a:lnTo>
                <a:lnTo>
                  <a:pt x="126" y="1195"/>
                </a:lnTo>
                <a:lnTo>
                  <a:pt x="135" y="1194"/>
                </a:lnTo>
                <a:lnTo>
                  <a:pt x="153" y="1192"/>
                </a:lnTo>
                <a:lnTo>
                  <a:pt x="162" y="1192"/>
                </a:lnTo>
                <a:lnTo>
                  <a:pt x="170" y="1191"/>
                </a:lnTo>
                <a:lnTo>
                  <a:pt x="170" y="1191"/>
                </a:lnTo>
                <a:lnTo>
                  <a:pt x="178" y="1192"/>
                </a:lnTo>
                <a:lnTo>
                  <a:pt x="185" y="1194"/>
                </a:lnTo>
                <a:lnTo>
                  <a:pt x="193" y="1195"/>
                </a:lnTo>
                <a:lnTo>
                  <a:pt x="201" y="1196"/>
                </a:lnTo>
                <a:lnTo>
                  <a:pt x="201" y="1196"/>
                </a:lnTo>
                <a:lnTo>
                  <a:pt x="275" y="1199"/>
                </a:lnTo>
                <a:lnTo>
                  <a:pt x="352" y="1200"/>
                </a:lnTo>
                <a:lnTo>
                  <a:pt x="352" y="1200"/>
                </a:lnTo>
                <a:lnTo>
                  <a:pt x="372" y="1200"/>
                </a:lnTo>
                <a:lnTo>
                  <a:pt x="392" y="1201"/>
                </a:lnTo>
                <a:lnTo>
                  <a:pt x="430" y="1205"/>
                </a:lnTo>
                <a:lnTo>
                  <a:pt x="469" y="1211"/>
                </a:lnTo>
                <a:lnTo>
                  <a:pt x="506" y="1217"/>
                </a:lnTo>
                <a:lnTo>
                  <a:pt x="580" y="1230"/>
                </a:lnTo>
                <a:lnTo>
                  <a:pt x="616" y="1236"/>
                </a:lnTo>
                <a:lnTo>
                  <a:pt x="651" y="1239"/>
                </a:lnTo>
                <a:lnTo>
                  <a:pt x="651" y="1239"/>
                </a:lnTo>
                <a:lnTo>
                  <a:pt x="610" y="1226"/>
                </a:lnTo>
                <a:lnTo>
                  <a:pt x="567" y="1214"/>
                </a:lnTo>
                <a:lnTo>
                  <a:pt x="521" y="1205"/>
                </a:lnTo>
                <a:lnTo>
                  <a:pt x="498" y="1201"/>
                </a:lnTo>
                <a:lnTo>
                  <a:pt x="474" y="1198"/>
                </a:lnTo>
                <a:lnTo>
                  <a:pt x="474" y="1198"/>
                </a:lnTo>
                <a:close/>
                <a:moveTo>
                  <a:pt x="770" y="1237"/>
                </a:moveTo>
                <a:lnTo>
                  <a:pt x="770" y="1237"/>
                </a:lnTo>
                <a:lnTo>
                  <a:pt x="798" y="1250"/>
                </a:lnTo>
                <a:lnTo>
                  <a:pt x="827" y="1262"/>
                </a:lnTo>
                <a:lnTo>
                  <a:pt x="854" y="1275"/>
                </a:lnTo>
                <a:lnTo>
                  <a:pt x="882" y="1285"/>
                </a:lnTo>
                <a:lnTo>
                  <a:pt x="882" y="1285"/>
                </a:lnTo>
                <a:lnTo>
                  <a:pt x="853" y="1269"/>
                </a:lnTo>
                <a:lnTo>
                  <a:pt x="824" y="1255"/>
                </a:lnTo>
                <a:lnTo>
                  <a:pt x="794" y="1241"/>
                </a:lnTo>
                <a:lnTo>
                  <a:pt x="764" y="1228"/>
                </a:lnTo>
                <a:lnTo>
                  <a:pt x="733" y="1216"/>
                </a:lnTo>
                <a:lnTo>
                  <a:pt x="702" y="1205"/>
                </a:lnTo>
                <a:lnTo>
                  <a:pt x="636" y="1182"/>
                </a:lnTo>
                <a:lnTo>
                  <a:pt x="636" y="1182"/>
                </a:lnTo>
                <a:lnTo>
                  <a:pt x="669" y="1197"/>
                </a:lnTo>
                <a:lnTo>
                  <a:pt x="702" y="1212"/>
                </a:lnTo>
                <a:lnTo>
                  <a:pt x="720" y="1220"/>
                </a:lnTo>
                <a:lnTo>
                  <a:pt x="736" y="1227"/>
                </a:lnTo>
                <a:lnTo>
                  <a:pt x="753" y="1232"/>
                </a:lnTo>
                <a:lnTo>
                  <a:pt x="770" y="1237"/>
                </a:lnTo>
                <a:lnTo>
                  <a:pt x="770" y="1237"/>
                </a:lnTo>
                <a:close/>
                <a:moveTo>
                  <a:pt x="552" y="1239"/>
                </a:moveTo>
                <a:lnTo>
                  <a:pt x="552" y="1239"/>
                </a:lnTo>
                <a:lnTo>
                  <a:pt x="516" y="1233"/>
                </a:lnTo>
                <a:lnTo>
                  <a:pt x="480" y="1226"/>
                </a:lnTo>
                <a:lnTo>
                  <a:pt x="480" y="1226"/>
                </a:lnTo>
                <a:lnTo>
                  <a:pt x="441" y="1221"/>
                </a:lnTo>
                <a:lnTo>
                  <a:pt x="399" y="1216"/>
                </a:lnTo>
                <a:lnTo>
                  <a:pt x="358" y="1213"/>
                </a:lnTo>
                <a:lnTo>
                  <a:pt x="314" y="1211"/>
                </a:lnTo>
                <a:lnTo>
                  <a:pt x="230" y="1209"/>
                </a:lnTo>
                <a:lnTo>
                  <a:pt x="156" y="1207"/>
                </a:lnTo>
                <a:lnTo>
                  <a:pt x="156" y="1207"/>
                </a:lnTo>
                <a:lnTo>
                  <a:pt x="151" y="1211"/>
                </a:lnTo>
                <a:lnTo>
                  <a:pt x="146" y="1216"/>
                </a:lnTo>
                <a:lnTo>
                  <a:pt x="142" y="1222"/>
                </a:lnTo>
                <a:lnTo>
                  <a:pt x="138" y="1228"/>
                </a:lnTo>
                <a:lnTo>
                  <a:pt x="132" y="1241"/>
                </a:lnTo>
                <a:lnTo>
                  <a:pt x="127" y="1256"/>
                </a:lnTo>
                <a:lnTo>
                  <a:pt x="118" y="1286"/>
                </a:lnTo>
                <a:lnTo>
                  <a:pt x="112" y="1300"/>
                </a:lnTo>
                <a:lnTo>
                  <a:pt x="109" y="1307"/>
                </a:lnTo>
                <a:lnTo>
                  <a:pt x="105" y="1314"/>
                </a:lnTo>
                <a:lnTo>
                  <a:pt x="105" y="1314"/>
                </a:lnTo>
                <a:lnTo>
                  <a:pt x="132" y="1305"/>
                </a:lnTo>
                <a:lnTo>
                  <a:pt x="160" y="1296"/>
                </a:lnTo>
                <a:lnTo>
                  <a:pt x="190" y="1288"/>
                </a:lnTo>
                <a:lnTo>
                  <a:pt x="219" y="1281"/>
                </a:lnTo>
                <a:lnTo>
                  <a:pt x="252" y="1274"/>
                </a:lnTo>
                <a:lnTo>
                  <a:pt x="284" y="1268"/>
                </a:lnTo>
                <a:lnTo>
                  <a:pt x="317" y="1263"/>
                </a:lnTo>
                <a:lnTo>
                  <a:pt x="350" y="1260"/>
                </a:lnTo>
                <a:lnTo>
                  <a:pt x="350" y="1260"/>
                </a:lnTo>
                <a:lnTo>
                  <a:pt x="379" y="1258"/>
                </a:lnTo>
                <a:lnTo>
                  <a:pt x="407" y="1257"/>
                </a:lnTo>
                <a:lnTo>
                  <a:pt x="464" y="1257"/>
                </a:lnTo>
                <a:lnTo>
                  <a:pt x="520" y="1258"/>
                </a:lnTo>
                <a:lnTo>
                  <a:pt x="575" y="1261"/>
                </a:lnTo>
                <a:lnTo>
                  <a:pt x="630" y="1267"/>
                </a:lnTo>
                <a:lnTo>
                  <a:pt x="682" y="1272"/>
                </a:lnTo>
                <a:lnTo>
                  <a:pt x="781" y="1284"/>
                </a:lnTo>
                <a:lnTo>
                  <a:pt x="781" y="1284"/>
                </a:lnTo>
                <a:lnTo>
                  <a:pt x="752" y="1275"/>
                </a:lnTo>
                <a:lnTo>
                  <a:pt x="723" y="1269"/>
                </a:lnTo>
                <a:lnTo>
                  <a:pt x="666" y="1257"/>
                </a:lnTo>
                <a:lnTo>
                  <a:pt x="609" y="1247"/>
                </a:lnTo>
                <a:lnTo>
                  <a:pt x="552" y="1239"/>
                </a:lnTo>
                <a:lnTo>
                  <a:pt x="552" y="1239"/>
                </a:lnTo>
                <a:close/>
                <a:moveTo>
                  <a:pt x="116" y="1207"/>
                </a:moveTo>
                <a:lnTo>
                  <a:pt x="116" y="1207"/>
                </a:lnTo>
                <a:lnTo>
                  <a:pt x="110" y="1211"/>
                </a:lnTo>
                <a:lnTo>
                  <a:pt x="105" y="1216"/>
                </a:lnTo>
                <a:lnTo>
                  <a:pt x="96" y="1227"/>
                </a:lnTo>
                <a:lnTo>
                  <a:pt x="89" y="1239"/>
                </a:lnTo>
                <a:lnTo>
                  <a:pt x="80" y="1253"/>
                </a:lnTo>
                <a:lnTo>
                  <a:pt x="80" y="1253"/>
                </a:lnTo>
                <a:lnTo>
                  <a:pt x="70" y="1271"/>
                </a:lnTo>
                <a:lnTo>
                  <a:pt x="59" y="1289"/>
                </a:lnTo>
                <a:lnTo>
                  <a:pt x="59" y="1289"/>
                </a:lnTo>
                <a:lnTo>
                  <a:pt x="44" y="1316"/>
                </a:lnTo>
                <a:lnTo>
                  <a:pt x="37" y="1329"/>
                </a:lnTo>
                <a:lnTo>
                  <a:pt x="32" y="1342"/>
                </a:lnTo>
                <a:lnTo>
                  <a:pt x="27" y="1354"/>
                </a:lnTo>
                <a:lnTo>
                  <a:pt x="24" y="1368"/>
                </a:lnTo>
                <a:lnTo>
                  <a:pt x="21" y="1382"/>
                </a:lnTo>
                <a:lnTo>
                  <a:pt x="21" y="1397"/>
                </a:lnTo>
                <a:lnTo>
                  <a:pt x="21" y="1397"/>
                </a:lnTo>
                <a:lnTo>
                  <a:pt x="35" y="1403"/>
                </a:lnTo>
                <a:lnTo>
                  <a:pt x="49" y="1406"/>
                </a:lnTo>
                <a:lnTo>
                  <a:pt x="64" y="1409"/>
                </a:lnTo>
                <a:lnTo>
                  <a:pt x="79" y="1411"/>
                </a:lnTo>
                <a:lnTo>
                  <a:pt x="94" y="1412"/>
                </a:lnTo>
                <a:lnTo>
                  <a:pt x="109" y="1412"/>
                </a:lnTo>
                <a:lnTo>
                  <a:pt x="140" y="1412"/>
                </a:lnTo>
                <a:lnTo>
                  <a:pt x="171" y="1410"/>
                </a:lnTo>
                <a:lnTo>
                  <a:pt x="201" y="1407"/>
                </a:lnTo>
                <a:lnTo>
                  <a:pt x="230" y="1405"/>
                </a:lnTo>
                <a:lnTo>
                  <a:pt x="258" y="1404"/>
                </a:lnTo>
                <a:lnTo>
                  <a:pt x="258" y="1404"/>
                </a:lnTo>
                <a:lnTo>
                  <a:pt x="289" y="1404"/>
                </a:lnTo>
                <a:lnTo>
                  <a:pt x="321" y="1402"/>
                </a:lnTo>
                <a:lnTo>
                  <a:pt x="352" y="1399"/>
                </a:lnTo>
                <a:lnTo>
                  <a:pt x="384" y="1396"/>
                </a:lnTo>
                <a:lnTo>
                  <a:pt x="448" y="1389"/>
                </a:lnTo>
                <a:lnTo>
                  <a:pt x="511" y="1383"/>
                </a:lnTo>
                <a:lnTo>
                  <a:pt x="511" y="1383"/>
                </a:lnTo>
                <a:lnTo>
                  <a:pt x="577" y="1377"/>
                </a:lnTo>
                <a:lnTo>
                  <a:pt x="610" y="1374"/>
                </a:lnTo>
                <a:lnTo>
                  <a:pt x="641" y="1373"/>
                </a:lnTo>
                <a:lnTo>
                  <a:pt x="641" y="1373"/>
                </a:lnTo>
                <a:lnTo>
                  <a:pt x="667" y="1366"/>
                </a:lnTo>
                <a:lnTo>
                  <a:pt x="693" y="1362"/>
                </a:lnTo>
                <a:lnTo>
                  <a:pt x="720" y="1359"/>
                </a:lnTo>
                <a:lnTo>
                  <a:pt x="746" y="1357"/>
                </a:lnTo>
                <a:lnTo>
                  <a:pt x="801" y="1354"/>
                </a:lnTo>
                <a:lnTo>
                  <a:pt x="853" y="1352"/>
                </a:lnTo>
                <a:lnTo>
                  <a:pt x="853" y="1352"/>
                </a:lnTo>
                <a:lnTo>
                  <a:pt x="850" y="1341"/>
                </a:lnTo>
                <a:lnTo>
                  <a:pt x="846" y="1330"/>
                </a:lnTo>
                <a:lnTo>
                  <a:pt x="846" y="1330"/>
                </a:lnTo>
                <a:lnTo>
                  <a:pt x="773" y="1334"/>
                </a:lnTo>
                <a:lnTo>
                  <a:pt x="701" y="1338"/>
                </a:lnTo>
                <a:lnTo>
                  <a:pt x="666" y="1341"/>
                </a:lnTo>
                <a:lnTo>
                  <a:pt x="632" y="1344"/>
                </a:lnTo>
                <a:lnTo>
                  <a:pt x="597" y="1348"/>
                </a:lnTo>
                <a:lnTo>
                  <a:pt x="563" y="1352"/>
                </a:lnTo>
                <a:lnTo>
                  <a:pt x="563" y="1352"/>
                </a:lnTo>
                <a:lnTo>
                  <a:pt x="551" y="1356"/>
                </a:lnTo>
                <a:lnTo>
                  <a:pt x="541" y="1358"/>
                </a:lnTo>
                <a:lnTo>
                  <a:pt x="529" y="1360"/>
                </a:lnTo>
                <a:lnTo>
                  <a:pt x="517" y="1362"/>
                </a:lnTo>
                <a:lnTo>
                  <a:pt x="517" y="1362"/>
                </a:lnTo>
                <a:lnTo>
                  <a:pt x="513" y="1361"/>
                </a:lnTo>
                <a:lnTo>
                  <a:pt x="508" y="1361"/>
                </a:lnTo>
                <a:lnTo>
                  <a:pt x="502" y="1360"/>
                </a:lnTo>
                <a:lnTo>
                  <a:pt x="498" y="1360"/>
                </a:lnTo>
                <a:lnTo>
                  <a:pt x="498" y="1360"/>
                </a:lnTo>
                <a:lnTo>
                  <a:pt x="469" y="1363"/>
                </a:lnTo>
                <a:lnTo>
                  <a:pt x="439" y="1368"/>
                </a:lnTo>
                <a:lnTo>
                  <a:pt x="379" y="1378"/>
                </a:lnTo>
                <a:lnTo>
                  <a:pt x="348" y="1382"/>
                </a:lnTo>
                <a:lnTo>
                  <a:pt x="317" y="1386"/>
                </a:lnTo>
                <a:lnTo>
                  <a:pt x="287" y="1388"/>
                </a:lnTo>
                <a:lnTo>
                  <a:pt x="256" y="1389"/>
                </a:lnTo>
                <a:lnTo>
                  <a:pt x="256" y="1389"/>
                </a:lnTo>
                <a:lnTo>
                  <a:pt x="272" y="1383"/>
                </a:lnTo>
                <a:lnTo>
                  <a:pt x="287" y="1379"/>
                </a:lnTo>
                <a:lnTo>
                  <a:pt x="303" y="1377"/>
                </a:lnTo>
                <a:lnTo>
                  <a:pt x="319" y="1375"/>
                </a:lnTo>
                <a:lnTo>
                  <a:pt x="352" y="1372"/>
                </a:lnTo>
                <a:lnTo>
                  <a:pt x="368" y="1369"/>
                </a:lnTo>
                <a:lnTo>
                  <a:pt x="384" y="1367"/>
                </a:lnTo>
                <a:lnTo>
                  <a:pt x="384" y="1367"/>
                </a:lnTo>
                <a:lnTo>
                  <a:pt x="422" y="1359"/>
                </a:lnTo>
                <a:lnTo>
                  <a:pt x="459" y="1351"/>
                </a:lnTo>
                <a:lnTo>
                  <a:pt x="498" y="1345"/>
                </a:lnTo>
                <a:lnTo>
                  <a:pt x="516" y="1343"/>
                </a:lnTo>
                <a:lnTo>
                  <a:pt x="535" y="1342"/>
                </a:lnTo>
                <a:lnTo>
                  <a:pt x="535" y="1342"/>
                </a:lnTo>
                <a:lnTo>
                  <a:pt x="489" y="1342"/>
                </a:lnTo>
                <a:lnTo>
                  <a:pt x="440" y="1342"/>
                </a:lnTo>
                <a:lnTo>
                  <a:pt x="389" y="1344"/>
                </a:lnTo>
                <a:lnTo>
                  <a:pt x="362" y="1346"/>
                </a:lnTo>
                <a:lnTo>
                  <a:pt x="334" y="1349"/>
                </a:lnTo>
                <a:lnTo>
                  <a:pt x="334" y="1349"/>
                </a:lnTo>
                <a:lnTo>
                  <a:pt x="309" y="1351"/>
                </a:lnTo>
                <a:lnTo>
                  <a:pt x="285" y="1352"/>
                </a:lnTo>
                <a:lnTo>
                  <a:pt x="285" y="1352"/>
                </a:lnTo>
                <a:lnTo>
                  <a:pt x="258" y="1357"/>
                </a:lnTo>
                <a:lnTo>
                  <a:pt x="232" y="1361"/>
                </a:lnTo>
                <a:lnTo>
                  <a:pt x="208" y="1364"/>
                </a:lnTo>
                <a:lnTo>
                  <a:pt x="195" y="1365"/>
                </a:lnTo>
                <a:lnTo>
                  <a:pt x="183" y="1365"/>
                </a:lnTo>
                <a:lnTo>
                  <a:pt x="183" y="1365"/>
                </a:lnTo>
                <a:lnTo>
                  <a:pt x="165" y="1364"/>
                </a:lnTo>
                <a:lnTo>
                  <a:pt x="147" y="1363"/>
                </a:lnTo>
                <a:lnTo>
                  <a:pt x="130" y="1362"/>
                </a:lnTo>
                <a:lnTo>
                  <a:pt x="112" y="1363"/>
                </a:lnTo>
                <a:lnTo>
                  <a:pt x="112" y="1363"/>
                </a:lnTo>
                <a:lnTo>
                  <a:pt x="105" y="1365"/>
                </a:lnTo>
                <a:lnTo>
                  <a:pt x="97" y="1367"/>
                </a:lnTo>
                <a:lnTo>
                  <a:pt x="91" y="1369"/>
                </a:lnTo>
                <a:lnTo>
                  <a:pt x="87" y="1369"/>
                </a:lnTo>
                <a:lnTo>
                  <a:pt x="84" y="1368"/>
                </a:lnTo>
                <a:lnTo>
                  <a:pt x="84" y="1368"/>
                </a:lnTo>
                <a:lnTo>
                  <a:pt x="82" y="1365"/>
                </a:lnTo>
                <a:lnTo>
                  <a:pt x="82" y="1362"/>
                </a:lnTo>
                <a:lnTo>
                  <a:pt x="82" y="1356"/>
                </a:lnTo>
                <a:lnTo>
                  <a:pt x="86" y="1350"/>
                </a:lnTo>
                <a:lnTo>
                  <a:pt x="89" y="1346"/>
                </a:lnTo>
                <a:lnTo>
                  <a:pt x="89" y="1346"/>
                </a:lnTo>
                <a:lnTo>
                  <a:pt x="88" y="1337"/>
                </a:lnTo>
                <a:lnTo>
                  <a:pt x="87" y="1328"/>
                </a:lnTo>
                <a:lnTo>
                  <a:pt x="88" y="1320"/>
                </a:lnTo>
                <a:lnTo>
                  <a:pt x="89" y="1315"/>
                </a:lnTo>
                <a:lnTo>
                  <a:pt x="89" y="1315"/>
                </a:lnTo>
                <a:lnTo>
                  <a:pt x="99" y="1293"/>
                </a:lnTo>
                <a:lnTo>
                  <a:pt x="110" y="1269"/>
                </a:lnTo>
                <a:lnTo>
                  <a:pt x="121" y="1243"/>
                </a:lnTo>
                <a:lnTo>
                  <a:pt x="125" y="1230"/>
                </a:lnTo>
                <a:lnTo>
                  <a:pt x="128" y="1217"/>
                </a:lnTo>
                <a:lnTo>
                  <a:pt x="128" y="1217"/>
                </a:lnTo>
                <a:lnTo>
                  <a:pt x="132" y="1215"/>
                </a:lnTo>
                <a:lnTo>
                  <a:pt x="137" y="1212"/>
                </a:lnTo>
                <a:lnTo>
                  <a:pt x="138" y="1210"/>
                </a:lnTo>
                <a:lnTo>
                  <a:pt x="139" y="1209"/>
                </a:lnTo>
                <a:lnTo>
                  <a:pt x="139" y="1208"/>
                </a:lnTo>
                <a:lnTo>
                  <a:pt x="137" y="1207"/>
                </a:lnTo>
                <a:lnTo>
                  <a:pt x="137" y="1207"/>
                </a:lnTo>
                <a:lnTo>
                  <a:pt x="126" y="1208"/>
                </a:lnTo>
                <a:lnTo>
                  <a:pt x="116" y="1207"/>
                </a:lnTo>
                <a:lnTo>
                  <a:pt x="116" y="1207"/>
                </a:lnTo>
                <a:close/>
                <a:moveTo>
                  <a:pt x="380" y="1271"/>
                </a:moveTo>
                <a:lnTo>
                  <a:pt x="380" y="1271"/>
                </a:lnTo>
                <a:lnTo>
                  <a:pt x="379" y="1271"/>
                </a:lnTo>
                <a:lnTo>
                  <a:pt x="379" y="1273"/>
                </a:lnTo>
                <a:lnTo>
                  <a:pt x="378" y="1274"/>
                </a:lnTo>
                <a:lnTo>
                  <a:pt x="377" y="1274"/>
                </a:lnTo>
                <a:lnTo>
                  <a:pt x="377" y="1274"/>
                </a:lnTo>
                <a:lnTo>
                  <a:pt x="361" y="1275"/>
                </a:lnTo>
                <a:lnTo>
                  <a:pt x="345" y="1276"/>
                </a:lnTo>
                <a:lnTo>
                  <a:pt x="311" y="1280"/>
                </a:lnTo>
                <a:lnTo>
                  <a:pt x="275" y="1285"/>
                </a:lnTo>
                <a:lnTo>
                  <a:pt x="240" y="1290"/>
                </a:lnTo>
                <a:lnTo>
                  <a:pt x="240" y="1290"/>
                </a:lnTo>
                <a:lnTo>
                  <a:pt x="206" y="1297"/>
                </a:lnTo>
                <a:lnTo>
                  <a:pt x="171" y="1306"/>
                </a:lnTo>
                <a:lnTo>
                  <a:pt x="155" y="1312"/>
                </a:lnTo>
                <a:lnTo>
                  <a:pt x="139" y="1317"/>
                </a:lnTo>
                <a:lnTo>
                  <a:pt x="123" y="1324"/>
                </a:lnTo>
                <a:lnTo>
                  <a:pt x="108" y="1331"/>
                </a:lnTo>
                <a:lnTo>
                  <a:pt x="108" y="1331"/>
                </a:lnTo>
                <a:lnTo>
                  <a:pt x="120" y="1331"/>
                </a:lnTo>
                <a:lnTo>
                  <a:pt x="132" y="1330"/>
                </a:lnTo>
                <a:lnTo>
                  <a:pt x="142" y="1329"/>
                </a:lnTo>
                <a:lnTo>
                  <a:pt x="148" y="1330"/>
                </a:lnTo>
                <a:lnTo>
                  <a:pt x="153" y="1331"/>
                </a:lnTo>
                <a:lnTo>
                  <a:pt x="153" y="1331"/>
                </a:lnTo>
                <a:lnTo>
                  <a:pt x="146" y="1334"/>
                </a:lnTo>
                <a:lnTo>
                  <a:pt x="138" y="1336"/>
                </a:lnTo>
                <a:lnTo>
                  <a:pt x="122" y="1337"/>
                </a:lnTo>
                <a:lnTo>
                  <a:pt x="115" y="1338"/>
                </a:lnTo>
                <a:lnTo>
                  <a:pt x="109" y="1342"/>
                </a:lnTo>
                <a:lnTo>
                  <a:pt x="106" y="1343"/>
                </a:lnTo>
                <a:lnTo>
                  <a:pt x="104" y="1345"/>
                </a:lnTo>
                <a:lnTo>
                  <a:pt x="103" y="1348"/>
                </a:lnTo>
                <a:lnTo>
                  <a:pt x="102" y="1351"/>
                </a:lnTo>
                <a:lnTo>
                  <a:pt x="102" y="1351"/>
                </a:lnTo>
                <a:lnTo>
                  <a:pt x="155" y="1349"/>
                </a:lnTo>
                <a:lnTo>
                  <a:pt x="211" y="1346"/>
                </a:lnTo>
                <a:lnTo>
                  <a:pt x="322" y="1336"/>
                </a:lnTo>
                <a:lnTo>
                  <a:pt x="377" y="1332"/>
                </a:lnTo>
                <a:lnTo>
                  <a:pt x="431" y="1329"/>
                </a:lnTo>
                <a:lnTo>
                  <a:pt x="485" y="1327"/>
                </a:lnTo>
                <a:lnTo>
                  <a:pt x="536" y="1326"/>
                </a:lnTo>
                <a:lnTo>
                  <a:pt x="536" y="1326"/>
                </a:lnTo>
                <a:lnTo>
                  <a:pt x="616" y="1327"/>
                </a:lnTo>
                <a:lnTo>
                  <a:pt x="685" y="1324"/>
                </a:lnTo>
                <a:lnTo>
                  <a:pt x="754" y="1320"/>
                </a:lnTo>
                <a:lnTo>
                  <a:pt x="827" y="1314"/>
                </a:lnTo>
                <a:lnTo>
                  <a:pt x="827" y="1314"/>
                </a:lnTo>
                <a:lnTo>
                  <a:pt x="791" y="1311"/>
                </a:lnTo>
                <a:lnTo>
                  <a:pt x="754" y="1307"/>
                </a:lnTo>
                <a:lnTo>
                  <a:pt x="713" y="1303"/>
                </a:lnTo>
                <a:lnTo>
                  <a:pt x="692" y="1302"/>
                </a:lnTo>
                <a:lnTo>
                  <a:pt x="668" y="1301"/>
                </a:lnTo>
                <a:lnTo>
                  <a:pt x="668" y="1301"/>
                </a:lnTo>
                <a:lnTo>
                  <a:pt x="677" y="1298"/>
                </a:lnTo>
                <a:lnTo>
                  <a:pt x="687" y="1294"/>
                </a:lnTo>
                <a:lnTo>
                  <a:pt x="698" y="1293"/>
                </a:lnTo>
                <a:lnTo>
                  <a:pt x="702" y="1293"/>
                </a:lnTo>
                <a:lnTo>
                  <a:pt x="708" y="1294"/>
                </a:lnTo>
                <a:lnTo>
                  <a:pt x="708" y="1294"/>
                </a:lnTo>
                <a:lnTo>
                  <a:pt x="686" y="1288"/>
                </a:lnTo>
                <a:lnTo>
                  <a:pt x="665" y="1284"/>
                </a:lnTo>
                <a:lnTo>
                  <a:pt x="642" y="1281"/>
                </a:lnTo>
                <a:lnTo>
                  <a:pt x="621" y="1277"/>
                </a:lnTo>
                <a:lnTo>
                  <a:pt x="600" y="1275"/>
                </a:lnTo>
                <a:lnTo>
                  <a:pt x="578" y="1274"/>
                </a:lnTo>
                <a:lnTo>
                  <a:pt x="536" y="1273"/>
                </a:lnTo>
                <a:lnTo>
                  <a:pt x="455" y="1273"/>
                </a:lnTo>
                <a:lnTo>
                  <a:pt x="417" y="1273"/>
                </a:lnTo>
                <a:lnTo>
                  <a:pt x="380" y="1271"/>
                </a:lnTo>
                <a:lnTo>
                  <a:pt x="380" y="1271"/>
                </a:lnTo>
                <a:close/>
                <a:moveTo>
                  <a:pt x="789" y="1299"/>
                </a:moveTo>
                <a:lnTo>
                  <a:pt x="789" y="1299"/>
                </a:lnTo>
                <a:lnTo>
                  <a:pt x="766" y="1296"/>
                </a:lnTo>
                <a:lnTo>
                  <a:pt x="754" y="1294"/>
                </a:lnTo>
                <a:lnTo>
                  <a:pt x="748" y="1294"/>
                </a:lnTo>
                <a:lnTo>
                  <a:pt x="743" y="1296"/>
                </a:lnTo>
                <a:lnTo>
                  <a:pt x="743" y="1296"/>
                </a:lnTo>
                <a:lnTo>
                  <a:pt x="769" y="1299"/>
                </a:lnTo>
                <a:lnTo>
                  <a:pt x="781" y="1300"/>
                </a:lnTo>
                <a:lnTo>
                  <a:pt x="786" y="1300"/>
                </a:lnTo>
                <a:lnTo>
                  <a:pt x="789" y="1299"/>
                </a:lnTo>
                <a:lnTo>
                  <a:pt x="789" y="1299"/>
                </a:lnTo>
                <a:close/>
                <a:moveTo>
                  <a:pt x="926" y="1341"/>
                </a:moveTo>
                <a:lnTo>
                  <a:pt x="926" y="1341"/>
                </a:lnTo>
                <a:lnTo>
                  <a:pt x="922" y="1341"/>
                </a:lnTo>
                <a:lnTo>
                  <a:pt x="917" y="1341"/>
                </a:lnTo>
                <a:lnTo>
                  <a:pt x="914" y="1341"/>
                </a:lnTo>
                <a:lnTo>
                  <a:pt x="914" y="1342"/>
                </a:lnTo>
                <a:lnTo>
                  <a:pt x="915" y="1344"/>
                </a:lnTo>
                <a:lnTo>
                  <a:pt x="915" y="1344"/>
                </a:lnTo>
                <a:lnTo>
                  <a:pt x="890" y="1337"/>
                </a:lnTo>
                <a:lnTo>
                  <a:pt x="862" y="1330"/>
                </a:lnTo>
                <a:lnTo>
                  <a:pt x="862" y="1330"/>
                </a:lnTo>
                <a:lnTo>
                  <a:pt x="862" y="1335"/>
                </a:lnTo>
                <a:lnTo>
                  <a:pt x="863" y="1339"/>
                </a:lnTo>
                <a:lnTo>
                  <a:pt x="864" y="1343"/>
                </a:lnTo>
                <a:lnTo>
                  <a:pt x="867" y="1346"/>
                </a:lnTo>
                <a:lnTo>
                  <a:pt x="873" y="1351"/>
                </a:lnTo>
                <a:lnTo>
                  <a:pt x="875" y="1354"/>
                </a:lnTo>
                <a:lnTo>
                  <a:pt x="877" y="1358"/>
                </a:lnTo>
                <a:lnTo>
                  <a:pt x="877" y="1358"/>
                </a:lnTo>
                <a:lnTo>
                  <a:pt x="909" y="1362"/>
                </a:lnTo>
                <a:lnTo>
                  <a:pt x="925" y="1363"/>
                </a:lnTo>
                <a:lnTo>
                  <a:pt x="941" y="1362"/>
                </a:lnTo>
                <a:lnTo>
                  <a:pt x="955" y="1360"/>
                </a:lnTo>
                <a:lnTo>
                  <a:pt x="963" y="1358"/>
                </a:lnTo>
                <a:lnTo>
                  <a:pt x="969" y="1356"/>
                </a:lnTo>
                <a:lnTo>
                  <a:pt x="974" y="1352"/>
                </a:lnTo>
                <a:lnTo>
                  <a:pt x="981" y="1348"/>
                </a:lnTo>
                <a:lnTo>
                  <a:pt x="986" y="1344"/>
                </a:lnTo>
                <a:lnTo>
                  <a:pt x="990" y="1338"/>
                </a:lnTo>
                <a:lnTo>
                  <a:pt x="990" y="1338"/>
                </a:lnTo>
                <a:lnTo>
                  <a:pt x="989" y="1333"/>
                </a:lnTo>
                <a:lnTo>
                  <a:pt x="986" y="1329"/>
                </a:lnTo>
                <a:lnTo>
                  <a:pt x="978" y="1317"/>
                </a:lnTo>
                <a:lnTo>
                  <a:pt x="978" y="1317"/>
                </a:lnTo>
                <a:lnTo>
                  <a:pt x="971" y="1319"/>
                </a:lnTo>
                <a:lnTo>
                  <a:pt x="966" y="1322"/>
                </a:lnTo>
                <a:lnTo>
                  <a:pt x="960" y="1326"/>
                </a:lnTo>
                <a:lnTo>
                  <a:pt x="956" y="1330"/>
                </a:lnTo>
                <a:lnTo>
                  <a:pt x="956" y="1330"/>
                </a:lnTo>
                <a:lnTo>
                  <a:pt x="954" y="1328"/>
                </a:lnTo>
                <a:lnTo>
                  <a:pt x="952" y="1328"/>
                </a:lnTo>
                <a:lnTo>
                  <a:pt x="948" y="1329"/>
                </a:lnTo>
                <a:lnTo>
                  <a:pt x="944" y="1331"/>
                </a:lnTo>
                <a:lnTo>
                  <a:pt x="936" y="1336"/>
                </a:lnTo>
                <a:lnTo>
                  <a:pt x="930" y="1338"/>
                </a:lnTo>
                <a:lnTo>
                  <a:pt x="926" y="1341"/>
                </a:lnTo>
                <a:lnTo>
                  <a:pt x="926" y="1341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tx1">
                <a:lumMod val="75000"/>
                <a:lumOff val="25000"/>
              </a:schemeClr>
            </a:solidFill>
            <a:round/>
          </a:ln>
        </p:spPr>
        <p:txBody>
          <a:bodyPr vert="horz" wrap="square" lIns="121882" tIns="60941" rIns="121882" bIns="60941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grpSp>
        <p:nvGrpSpPr>
          <p:cNvPr id="88" name="组合 56">
            <a:extLst>
              <a:ext uri="{FF2B5EF4-FFF2-40B4-BE49-F238E27FC236}">
                <a16:creationId xmlns:a16="http://schemas.microsoft.com/office/drawing/2014/main" id="{7EADBE42-44E3-4DD6-B241-E7867B7B5E75}"/>
              </a:ext>
            </a:extLst>
          </p:cNvPr>
          <p:cNvGrpSpPr/>
          <p:nvPr/>
        </p:nvGrpSpPr>
        <p:grpSpPr>
          <a:xfrm>
            <a:off x="2072952" y="4498981"/>
            <a:ext cx="1047434" cy="1284817"/>
            <a:chOff x="2105026" y="2144713"/>
            <a:chExt cx="941388" cy="1106488"/>
          </a:xfrm>
        </p:grpSpPr>
        <p:sp>
          <p:nvSpPr>
            <p:cNvPr id="89" name="Freeform 167">
              <a:extLst>
                <a:ext uri="{FF2B5EF4-FFF2-40B4-BE49-F238E27FC236}">
                  <a16:creationId xmlns:a16="http://schemas.microsoft.com/office/drawing/2014/main" id="{A6D186CF-2AF6-4594-B74D-5D5B2ABDC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9951" y="2506663"/>
              <a:ext cx="65088" cy="57150"/>
            </a:xfrm>
            <a:custGeom>
              <a:avLst/>
              <a:gdLst/>
              <a:ahLst/>
              <a:cxnLst>
                <a:cxn ang="0">
                  <a:pos x="11" y="13"/>
                </a:cxn>
                <a:cxn ang="0">
                  <a:pos x="16" y="14"/>
                </a:cxn>
                <a:cxn ang="0">
                  <a:pos x="20" y="12"/>
                </a:cxn>
                <a:cxn ang="0">
                  <a:pos x="28" y="3"/>
                </a:cxn>
                <a:cxn ang="0">
                  <a:pos x="36" y="1"/>
                </a:cxn>
                <a:cxn ang="0">
                  <a:pos x="54" y="1"/>
                </a:cxn>
                <a:cxn ang="0">
                  <a:pos x="70" y="3"/>
                </a:cxn>
                <a:cxn ang="0">
                  <a:pos x="86" y="10"/>
                </a:cxn>
                <a:cxn ang="0">
                  <a:pos x="101" y="18"/>
                </a:cxn>
                <a:cxn ang="0">
                  <a:pos x="112" y="28"/>
                </a:cxn>
                <a:cxn ang="0">
                  <a:pos x="121" y="41"/>
                </a:cxn>
                <a:cxn ang="0">
                  <a:pos x="124" y="55"/>
                </a:cxn>
                <a:cxn ang="0">
                  <a:pos x="124" y="62"/>
                </a:cxn>
                <a:cxn ang="0">
                  <a:pos x="120" y="75"/>
                </a:cxn>
                <a:cxn ang="0">
                  <a:pos x="110" y="86"/>
                </a:cxn>
                <a:cxn ang="0">
                  <a:pos x="97" y="96"/>
                </a:cxn>
                <a:cxn ang="0">
                  <a:pos x="81" y="103"/>
                </a:cxn>
                <a:cxn ang="0">
                  <a:pos x="64" y="107"/>
                </a:cxn>
                <a:cxn ang="0">
                  <a:pos x="47" y="107"/>
                </a:cxn>
                <a:cxn ang="0">
                  <a:pos x="32" y="103"/>
                </a:cxn>
                <a:cxn ang="0">
                  <a:pos x="18" y="94"/>
                </a:cxn>
                <a:cxn ang="0">
                  <a:pos x="11" y="83"/>
                </a:cxn>
                <a:cxn ang="0">
                  <a:pos x="2" y="64"/>
                </a:cxn>
                <a:cxn ang="0">
                  <a:pos x="1" y="45"/>
                </a:cxn>
                <a:cxn ang="0">
                  <a:pos x="6" y="23"/>
                </a:cxn>
                <a:cxn ang="0">
                  <a:pos x="11" y="13"/>
                </a:cxn>
                <a:cxn ang="0">
                  <a:pos x="58" y="87"/>
                </a:cxn>
                <a:cxn ang="0">
                  <a:pos x="74" y="83"/>
                </a:cxn>
                <a:cxn ang="0">
                  <a:pos x="85" y="75"/>
                </a:cxn>
                <a:cxn ang="0">
                  <a:pos x="91" y="64"/>
                </a:cxn>
                <a:cxn ang="0">
                  <a:pos x="92" y="52"/>
                </a:cxn>
                <a:cxn ang="0">
                  <a:pos x="88" y="42"/>
                </a:cxn>
                <a:cxn ang="0">
                  <a:pos x="79" y="32"/>
                </a:cxn>
                <a:cxn ang="0">
                  <a:pos x="66" y="27"/>
                </a:cxn>
                <a:cxn ang="0">
                  <a:pos x="50" y="27"/>
                </a:cxn>
                <a:cxn ang="0">
                  <a:pos x="43" y="30"/>
                </a:cxn>
                <a:cxn ang="0">
                  <a:pos x="33" y="37"/>
                </a:cxn>
                <a:cxn ang="0">
                  <a:pos x="28" y="46"/>
                </a:cxn>
                <a:cxn ang="0">
                  <a:pos x="27" y="57"/>
                </a:cxn>
                <a:cxn ang="0">
                  <a:pos x="30" y="66"/>
                </a:cxn>
                <a:cxn ang="0">
                  <a:pos x="35" y="75"/>
                </a:cxn>
                <a:cxn ang="0">
                  <a:pos x="43" y="82"/>
                </a:cxn>
                <a:cxn ang="0">
                  <a:pos x="52" y="86"/>
                </a:cxn>
                <a:cxn ang="0">
                  <a:pos x="58" y="87"/>
                </a:cxn>
              </a:cxnLst>
              <a:rect l="0" t="0" r="r" b="b"/>
              <a:pathLst>
                <a:path w="124" h="108">
                  <a:moveTo>
                    <a:pt x="11" y="13"/>
                  </a:moveTo>
                  <a:lnTo>
                    <a:pt x="11" y="13"/>
                  </a:lnTo>
                  <a:lnTo>
                    <a:pt x="13" y="14"/>
                  </a:lnTo>
                  <a:lnTo>
                    <a:pt x="16" y="14"/>
                  </a:lnTo>
                  <a:lnTo>
                    <a:pt x="18" y="13"/>
                  </a:lnTo>
                  <a:lnTo>
                    <a:pt x="20" y="12"/>
                  </a:lnTo>
                  <a:lnTo>
                    <a:pt x="25" y="7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36" y="1"/>
                  </a:lnTo>
                  <a:lnTo>
                    <a:pt x="45" y="0"/>
                  </a:lnTo>
                  <a:lnTo>
                    <a:pt x="54" y="1"/>
                  </a:lnTo>
                  <a:lnTo>
                    <a:pt x="61" y="2"/>
                  </a:lnTo>
                  <a:lnTo>
                    <a:pt x="70" y="3"/>
                  </a:lnTo>
                  <a:lnTo>
                    <a:pt x="78" y="6"/>
                  </a:lnTo>
                  <a:lnTo>
                    <a:pt x="86" y="10"/>
                  </a:lnTo>
                  <a:lnTo>
                    <a:pt x="93" y="13"/>
                  </a:lnTo>
                  <a:lnTo>
                    <a:pt x="101" y="18"/>
                  </a:lnTo>
                  <a:lnTo>
                    <a:pt x="107" y="22"/>
                  </a:lnTo>
                  <a:lnTo>
                    <a:pt x="112" y="28"/>
                  </a:lnTo>
                  <a:lnTo>
                    <a:pt x="117" y="34"/>
                  </a:lnTo>
                  <a:lnTo>
                    <a:pt x="121" y="41"/>
                  </a:lnTo>
                  <a:lnTo>
                    <a:pt x="123" y="47"/>
                  </a:lnTo>
                  <a:lnTo>
                    <a:pt x="124" y="55"/>
                  </a:lnTo>
                  <a:lnTo>
                    <a:pt x="124" y="62"/>
                  </a:lnTo>
                  <a:lnTo>
                    <a:pt x="124" y="62"/>
                  </a:lnTo>
                  <a:lnTo>
                    <a:pt x="122" y="68"/>
                  </a:lnTo>
                  <a:lnTo>
                    <a:pt x="120" y="75"/>
                  </a:lnTo>
                  <a:lnTo>
                    <a:pt x="116" y="80"/>
                  </a:lnTo>
                  <a:lnTo>
                    <a:pt x="110" y="86"/>
                  </a:lnTo>
                  <a:lnTo>
                    <a:pt x="104" y="91"/>
                  </a:lnTo>
                  <a:lnTo>
                    <a:pt x="97" y="96"/>
                  </a:lnTo>
                  <a:lnTo>
                    <a:pt x="90" y="100"/>
                  </a:lnTo>
                  <a:lnTo>
                    <a:pt x="81" y="103"/>
                  </a:lnTo>
                  <a:lnTo>
                    <a:pt x="73" y="106"/>
                  </a:lnTo>
                  <a:lnTo>
                    <a:pt x="64" y="107"/>
                  </a:lnTo>
                  <a:lnTo>
                    <a:pt x="56" y="108"/>
                  </a:lnTo>
                  <a:lnTo>
                    <a:pt x="47" y="107"/>
                  </a:lnTo>
                  <a:lnTo>
                    <a:pt x="40" y="106"/>
                  </a:lnTo>
                  <a:lnTo>
                    <a:pt x="32" y="103"/>
                  </a:lnTo>
                  <a:lnTo>
                    <a:pt x="25" y="100"/>
                  </a:lnTo>
                  <a:lnTo>
                    <a:pt x="18" y="94"/>
                  </a:lnTo>
                  <a:lnTo>
                    <a:pt x="18" y="94"/>
                  </a:lnTo>
                  <a:lnTo>
                    <a:pt x="11" y="83"/>
                  </a:lnTo>
                  <a:lnTo>
                    <a:pt x="5" y="74"/>
                  </a:lnTo>
                  <a:lnTo>
                    <a:pt x="2" y="64"/>
                  </a:lnTo>
                  <a:lnTo>
                    <a:pt x="0" y="55"/>
                  </a:lnTo>
                  <a:lnTo>
                    <a:pt x="1" y="45"/>
                  </a:lnTo>
                  <a:lnTo>
                    <a:pt x="3" y="34"/>
                  </a:lnTo>
                  <a:lnTo>
                    <a:pt x="6" y="23"/>
                  </a:lnTo>
                  <a:lnTo>
                    <a:pt x="11" y="13"/>
                  </a:lnTo>
                  <a:lnTo>
                    <a:pt x="11" y="13"/>
                  </a:lnTo>
                  <a:close/>
                  <a:moveTo>
                    <a:pt x="58" y="87"/>
                  </a:moveTo>
                  <a:lnTo>
                    <a:pt x="58" y="87"/>
                  </a:lnTo>
                  <a:lnTo>
                    <a:pt x="66" y="86"/>
                  </a:lnTo>
                  <a:lnTo>
                    <a:pt x="74" y="83"/>
                  </a:lnTo>
                  <a:lnTo>
                    <a:pt x="80" y="79"/>
                  </a:lnTo>
                  <a:lnTo>
                    <a:pt x="85" y="75"/>
                  </a:lnTo>
                  <a:lnTo>
                    <a:pt x="89" y="70"/>
                  </a:lnTo>
                  <a:lnTo>
                    <a:pt x="91" y="64"/>
                  </a:lnTo>
                  <a:lnTo>
                    <a:pt x="92" y="59"/>
                  </a:lnTo>
                  <a:lnTo>
                    <a:pt x="92" y="52"/>
                  </a:lnTo>
                  <a:lnTo>
                    <a:pt x="90" y="47"/>
                  </a:lnTo>
                  <a:lnTo>
                    <a:pt x="88" y="42"/>
                  </a:lnTo>
                  <a:lnTo>
                    <a:pt x="84" y="36"/>
                  </a:lnTo>
                  <a:lnTo>
                    <a:pt x="79" y="32"/>
                  </a:lnTo>
                  <a:lnTo>
                    <a:pt x="74" y="29"/>
                  </a:lnTo>
                  <a:lnTo>
                    <a:pt x="66" y="27"/>
                  </a:lnTo>
                  <a:lnTo>
                    <a:pt x="59" y="27"/>
                  </a:lnTo>
                  <a:lnTo>
                    <a:pt x="50" y="27"/>
                  </a:lnTo>
                  <a:lnTo>
                    <a:pt x="50" y="27"/>
                  </a:lnTo>
                  <a:lnTo>
                    <a:pt x="43" y="30"/>
                  </a:lnTo>
                  <a:lnTo>
                    <a:pt x="37" y="33"/>
                  </a:lnTo>
                  <a:lnTo>
                    <a:pt x="33" y="37"/>
                  </a:lnTo>
                  <a:lnTo>
                    <a:pt x="30" y="42"/>
                  </a:lnTo>
                  <a:lnTo>
                    <a:pt x="28" y="46"/>
                  </a:lnTo>
                  <a:lnTo>
                    <a:pt x="27" y="51"/>
                  </a:lnTo>
                  <a:lnTo>
                    <a:pt x="27" y="57"/>
                  </a:lnTo>
                  <a:lnTo>
                    <a:pt x="28" y="62"/>
                  </a:lnTo>
                  <a:lnTo>
                    <a:pt x="30" y="66"/>
                  </a:lnTo>
                  <a:lnTo>
                    <a:pt x="32" y="71"/>
                  </a:lnTo>
                  <a:lnTo>
                    <a:pt x="35" y="75"/>
                  </a:lnTo>
                  <a:lnTo>
                    <a:pt x="39" y="79"/>
                  </a:lnTo>
                  <a:lnTo>
                    <a:pt x="43" y="82"/>
                  </a:lnTo>
                  <a:lnTo>
                    <a:pt x="48" y="85"/>
                  </a:lnTo>
                  <a:lnTo>
                    <a:pt x="52" y="86"/>
                  </a:lnTo>
                  <a:lnTo>
                    <a:pt x="58" y="87"/>
                  </a:lnTo>
                  <a:lnTo>
                    <a:pt x="58" y="8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0" name="Freeform 168">
              <a:extLst>
                <a:ext uri="{FF2B5EF4-FFF2-40B4-BE49-F238E27FC236}">
                  <a16:creationId xmlns:a16="http://schemas.microsoft.com/office/drawing/2014/main" id="{E1A9EF17-E461-43BB-AC87-956EEEDF1A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05026" y="2144713"/>
              <a:ext cx="941388" cy="1106488"/>
            </a:xfrm>
            <a:custGeom>
              <a:avLst/>
              <a:gdLst/>
              <a:ahLst/>
              <a:cxnLst>
                <a:cxn ang="0">
                  <a:pos x="67" y="2002"/>
                </a:cxn>
                <a:cxn ang="0">
                  <a:pos x="421" y="1636"/>
                </a:cxn>
                <a:cxn ang="0">
                  <a:pos x="63" y="638"/>
                </a:cxn>
                <a:cxn ang="0">
                  <a:pos x="1053" y="22"/>
                </a:cxn>
                <a:cxn ang="0">
                  <a:pos x="1776" y="538"/>
                </a:cxn>
                <a:cxn ang="0">
                  <a:pos x="1375" y="898"/>
                </a:cxn>
                <a:cxn ang="0">
                  <a:pos x="826" y="761"/>
                </a:cxn>
                <a:cxn ang="0">
                  <a:pos x="290" y="959"/>
                </a:cxn>
                <a:cxn ang="0">
                  <a:pos x="765" y="1727"/>
                </a:cxn>
                <a:cxn ang="0">
                  <a:pos x="638" y="986"/>
                </a:cxn>
                <a:cxn ang="0">
                  <a:pos x="960" y="1183"/>
                </a:cxn>
                <a:cxn ang="0">
                  <a:pos x="1204" y="1031"/>
                </a:cxn>
                <a:cxn ang="0">
                  <a:pos x="1232" y="1305"/>
                </a:cxn>
                <a:cxn ang="0">
                  <a:pos x="26" y="764"/>
                </a:cxn>
                <a:cxn ang="0">
                  <a:pos x="109" y="651"/>
                </a:cxn>
                <a:cxn ang="0">
                  <a:pos x="996" y="67"/>
                </a:cxn>
                <a:cxn ang="0">
                  <a:pos x="1412" y="259"/>
                </a:cxn>
                <a:cxn ang="0">
                  <a:pos x="866" y="650"/>
                </a:cxn>
                <a:cxn ang="0">
                  <a:pos x="1693" y="433"/>
                </a:cxn>
                <a:cxn ang="0">
                  <a:pos x="919" y="332"/>
                </a:cxn>
                <a:cxn ang="0">
                  <a:pos x="204" y="642"/>
                </a:cxn>
                <a:cxn ang="0">
                  <a:pos x="942" y="387"/>
                </a:cxn>
                <a:cxn ang="0">
                  <a:pos x="419" y="563"/>
                </a:cxn>
                <a:cxn ang="0">
                  <a:pos x="1737" y="562"/>
                </a:cxn>
                <a:cxn ang="0">
                  <a:pos x="881" y="477"/>
                </a:cxn>
                <a:cxn ang="0">
                  <a:pos x="342" y="732"/>
                </a:cxn>
                <a:cxn ang="0">
                  <a:pos x="1381" y="500"/>
                </a:cxn>
                <a:cxn ang="0">
                  <a:pos x="1324" y="691"/>
                </a:cxn>
                <a:cxn ang="0">
                  <a:pos x="1201" y="668"/>
                </a:cxn>
                <a:cxn ang="0">
                  <a:pos x="1480" y="799"/>
                </a:cxn>
                <a:cxn ang="0">
                  <a:pos x="1387" y="676"/>
                </a:cxn>
                <a:cxn ang="0">
                  <a:pos x="856" y="893"/>
                </a:cxn>
                <a:cxn ang="0">
                  <a:pos x="600" y="1612"/>
                </a:cxn>
                <a:cxn ang="0">
                  <a:pos x="192" y="860"/>
                </a:cxn>
                <a:cxn ang="0">
                  <a:pos x="107" y="930"/>
                </a:cxn>
                <a:cxn ang="0">
                  <a:pos x="419" y="1514"/>
                </a:cxn>
                <a:cxn ang="0">
                  <a:pos x="155" y="872"/>
                </a:cxn>
                <a:cxn ang="0">
                  <a:pos x="714" y="917"/>
                </a:cxn>
                <a:cxn ang="0">
                  <a:pos x="954" y="1417"/>
                </a:cxn>
                <a:cxn ang="0">
                  <a:pos x="920" y="1339"/>
                </a:cxn>
                <a:cxn ang="0">
                  <a:pos x="889" y="1232"/>
                </a:cxn>
                <a:cxn ang="0">
                  <a:pos x="824" y="1188"/>
                </a:cxn>
                <a:cxn ang="0">
                  <a:pos x="813" y="1092"/>
                </a:cxn>
                <a:cxn ang="0">
                  <a:pos x="744" y="1053"/>
                </a:cxn>
                <a:cxn ang="0">
                  <a:pos x="1226" y="1052"/>
                </a:cxn>
                <a:cxn ang="0">
                  <a:pos x="1064" y="1140"/>
                </a:cxn>
                <a:cxn ang="0">
                  <a:pos x="1236" y="1093"/>
                </a:cxn>
                <a:cxn ang="0">
                  <a:pos x="1053" y="1427"/>
                </a:cxn>
                <a:cxn ang="0">
                  <a:pos x="1059" y="1288"/>
                </a:cxn>
                <a:cxn ang="0">
                  <a:pos x="1146" y="1237"/>
                </a:cxn>
                <a:cxn ang="0">
                  <a:pos x="1176" y="1487"/>
                </a:cxn>
                <a:cxn ang="0">
                  <a:pos x="1169" y="1592"/>
                </a:cxn>
                <a:cxn ang="0">
                  <a:pos x="875" y="1631"/>
                </a:cxn>
                <a:cxn ang="0">
                  <a:pos x="976" y="1609"/>
                </a:cxn>
                <a:cxn ang="0">
                  <a:pos x="1080" y="1660"/>
                </a:cxn>
                <a:cxn ang="0">
                  <a:pos x="1154" y="1732"/>
                </a:cxn>
                <a:cxn ang="0">
                  <a:pos x="389" y="1680"/>
                </a:cxn>
                <a:cxn ang="0">
                  <a:pos x="610" y="1703"/>
                </a:cxn>
                <a:cxn ang="0">
                  <a:pos x="363" y="1738"/>
                </a:cxn>
                <a:cxn ang="0">
                  <a:pos x="228" y="1794"/>
                </a:cxn>
                <a:cxn ang="0">
                  <a:pos x="690" y="2061"/>
                </a:cxn>
                <a:cxn ang="0">
                  <a:pos x="639" y="1847"/>
                </a:cxn>
              </a:cxnLst>
              <a:rect l="0" t="0" r="r" b="b"/>
              <a:pathLst>
                <a:path w="1779" h="2091">
                  <a:moveTo>
                    <a:pt x="968" y="1829"/>
                  </a:moveTo>
                  <a:lnTo>
                    <a:pt x="968" y="1829"/>
                  </a:lnTo>
                  <a:lnTo>
                    <a:pt x="974" y="1838"/>
                  </a:lnTo>
                  <a:lnTo>
                    <a:pt x="981" y="1844"/>
                  </a:lnTo>
                  <a:lnTo>
                    <a:pt x="998" y="1859"/>
                  </a:lnTo>
                  <a:lnTo>
                    <a:pt x="1015" y="1873"/>
                  </a:lnTo>
                  <a:lnTo>
                    <a:pt x="1031" y="1888"/>
                  </a:lnTo>
                  <a:lnTo>
                    <a:pt x="1038" y="1897"/>
                  </a:lnTo>
                  <a:lnTo>
                    <a:pt x="1045" y="1904"/>
                  </a:lnTo>
                  <a:lnTo>
                    <a:pt x="1051" y="1914"/>
                  </a:lnTo>
                  <a:lnTo>
                    <a:pt x="1056" y="1923"/>
                  </a:lnTo>
                  <a:lnTo>
                    <a:pt x="1060" y="1933"/>
                  </a:lnTo>
                  <a:lnTo>
                    <a:pt x="1063" y="1944"/>
                  </a:lnTo>
                  <a:lnTo>
                    <a:pt x="1064" y="1955"/>
                  </a:lnTo>
                  <a:lnTo>
                    <a:pt x="1063" y="1968"/>
                  </a:lnTo>
                  <a:lnTo>
                    <a:pt x="1063" y="1968"/>
                  </a:lnTo>
                  <a:lnTo>
                    <a:pt x="1031" y="1986"/>
                  </a:lnTo>
                  <a:lnTo>
                    <a:pt x="996" y="2002"/>
                  </a:lnTo>
                  <a:lnTo>
                    <a:pt x="962" y="2018"/>
                  </a:lnTo>
                  <a:lnTo>
                    <a:pt x="927" y="2033"/>
                  </a:lnTo>
                  <a:lnTo>
                    <a:pt x="889" y="2046"/>
                  </a:lnTo>
                  <a:lnTo>
                    <a:pt x="851" y="2058"/>
                  </a:lnTo>
                  <a:lnTo>
                    <a:pt x="810" y="2067"/>
                  </a:lnTo>
                  <a:lnTo>
                    <a:pt x="768" y="2076"/>
                  </a:lnTo>
                  <a:lnTo>
                    <a:pt x="768" y="2076"/>
                  </a:lnTo>
                  <a:lnTo>
                    <a:pt x="684" y="2083"/>
                  </a:lnTo>
                  <a:lnTo>
                    <a:pt x="642" y="2086"/>
                  </a:lnTo>
                  <a:lnTo>
                    <a:pt x="599" y="2089"/>
                  </a:lnTo>
                  <a:lnTo>
                    <a:pt x="557" y="2091"/>
                  </a:lnTo>
                  <a:lnTo>
                    <a:pt x="515" y="2091"/>
                  </a:lnTo>
                  <a:lnTo>
                    <a:pt x="473" y="2091"/>
                  </a:lnTo>
                  <a:lnTo>
                    <a:pt x="431" y="2090"/>
                  </a:lnTo>
                  <a:lnTo>
                    <a:pt x="390" y="2086"/>
                  </a:lnTo>
                  <a:lnTo>
                    <a:pt x="349" y="2083"/>
                  </a:lnTo>
                  <a:lnTo>
                    <a:pt x="309" y="2078"/>
                  </a:lnTo>
                  <a:lnTo>
                    <a:pt x="268" y="2070"/>
                  </a:lnTo>
                  <a:lnTo>
                    <a:pt x="230" y="2062"/>
                  </a:lnTo>
                  <a:lnTo>
                    <a:pt x="191" y="2051"/>
                  </a:lnTo>
                  <a:lnTo>
                    <a:pt x="153" y="2038"/>
                  </a:lnTo>
                  <a:lnTo>
                    <a:pt x="116" y="2024"/>
                  </a:lnTo>
                  <a:lnTo>
                    <a:pt x="116" y="2024"/>
                  </a:lnTo>
                  <a:lnTo>
                    <a:pt x="109" y="2023"/>
                  </a:lnTo>
                  <a:lnTo>
                    <a:pt x="101" y="2021"/>
                  </a:lnTo>
                  <a:lnTo>
                    <a:pt x="95" y="2019"/>
                  </a:lnTo>
                  <a:lnTo>
                    <a:pt x="88" y="2016"/>
                  </a:lnTo>
                  <a:lnTo>
                    <a:pt x="78" y="2009"/>
                  </a:lnTo>
                  <a:lnTo>
                    <a:pt x="67" y="2002"/>
                  </a:lnTo>
                  <a:lnTo>
                    <a:pt x="48" y="1986"/>
                  </a:lnTo>
                  <a:lnTo>
                    <a:pt x="37" y="1978"/>
                  </a:lnTo>
                  <a:lnTo>
                    <a:pt x="25" y="1973"/>
                  </a:lnTo>
                  <a:lnTo>
                    <a:pt x="25" y="1973"/>
                  </a:lnTo>
                  <a:lnTo>
                    <a:pt x="22" y="1965"/>
                  </a:lnTo>
                  <a:lnTo>
                    <a:pt x="21" y="1958"/>
                  </a:lnTo>
                  <a:lnTo>
                    <a:pt x="21" y="1952"/>
                  </a:lnTo>
                  <a:lnTo>
                    <a:pt x="22" y="1945"/>
                  </a:lnTo>
                  <a:lnTo>
                    <a:pt x="24" y="1938"/>
                  </a:lnTo>
                  <a:lnTo>
                    <a:pt x="27" y="1931"/>
                  </a:lnTo>
                  <a:lnTo>
                    <a:pt x="32" y="1926"/>
                  </a:lnTo>
                  <a:lnTo>
                    <a:pt x="37" y="1919"/>
                  </a:lnTo>
                  <a:lnTo>
                    <a:pt x="48" y="1907"/>
                  </a:lnTo>
                  <a:lnTo>
                    <a:pt x="61" y="1895"/>
                  </a:lnTo>
                  <a:lnTo>
                    <a:pt x="72" y="1883"/>
                  </a:lnTo>
                  <a:lnTo>
                    <a:pt x="84" y="1871"/>
                  </a:lnTo>
                  <a:lnTo>
                    <a:pt x="84" y="1871"/>
                  </a:lnTo>
                  <a:lnTo>
                    <a:pt x="96" y="1858"/>
                  </a:lnTo>
                  <a:lnTo>
                    <a:pt x="108" y="1846"/>
                  </a:lnTo>
                  <a:lnTo>
                    <a:pt x="122" y="1833"/>
                  </a:lnTo>
                  <a:lnTo>
                    <a:pt x="139" y="1820"/>
                  </a:lnTo>
                  <a:lnTo>
                    <a:pt x="139" y="1820"/>
                  </a:lnTo>
                  <a:lnTo>
                    <a:pt x="170" y="1799"/>
                  </a:lnTo>
                  <a:lnTo>
                    <a:pt x="205" y="1780"/>
                  </a:lnTo>
                  <a:lnTo>
                    <a:pt x="241" y="1762"/>
                  </a:lnTo>
                  <a:lnTo>
                    <a:pt x="276" y="1746"/>
                  </a:lnTo>
                  <a:lnTo>
                    <a:pt x="276" y="1746"/>
                  </a:lnTo>
                  <a:lnTo>
                    <a:pt x="284" y="1744"/>
                  </a:lnTo>
                  <a:lnTo>
                    <a:pt x="294" y="1742"/>
                  </a:lnTo>
                  <a:lnTo>
                    <a:pt x="303" y="1740"/>
                  </a:lnTo>
                  <a:lnTo>
                    <a:pt x="310" y="1736"/>
                  </a:lnTo>
                  <a:lnTo>
                    <a:pt x="310" y="1736"/>
                  </a:lnTo>
                  <a:lnTo>
                    <a:pt x="319" y="1731"/>
                  </a:lnTo>
                  <a:lnTo>
                    <a:pt x="326" y="1726"/>
                  </a:lnTo>
                  <a:lnTo>
                    <a:pt x="334" y="1721"/>
                  </a:lnTo>
                  <a:lnTo>
                    <a:pt x="338" y="1720"/>
                  </a:lnTo>
                  <a:lnTo>
                    <a:pt x="342" y="1719"/>
                  </a:lnTo>
                  <a:lnTo>
                    <a:pt x="342" y="1719"/>
                  </a:lnTo>
                  <a:lnTo>
                    <a:pt x="343" y="1711"/>
                  </a:lnTo>
                  <a:lnTo>
                    <a:pt x="345" y="1703"/>
                  </a:lnTo>
                  <a:lnTo>
                    <a:pt x="351" y="1689"/>
                  </a:lnTo>
                  <a:lnTo>
                    <a:pt x="358" y="1676"/>
                  </a:lnTo>
                  <a:lnTo>
                    <a:pt x="368" y="1666"/>
                  </a:lnTo>
                  <a:lnTo>
                    <a:pt x="379" y="1656"/>
                  </a:lnTo>
                  <a:lnTo>
                    <a:pt x="392" y="1649"/>
                  </a:lnTo>
                  <a:lnTo>
                    <a:pt x="405" y="1641"/>
                  </a:lnTo>
                  <a:lnTo>
                    <a:pt x="421" y="1636"/>
                  </a:lnTo>
                  <a:lnTo>
                    <a:pt x="421" y="1636"/>
                  </a:lnTo>
                  <a:lnTo>
                    <a:pt x="397" y="1578"/>
                  </a:lnTo>
                  <a:lnTo>
                    <a:pt x="371" y="1521"/>
                  </a:lnTo>
                  <a:lnTo>
                    <a:pt x="319" y="1407"/>
                  </a:lnTo>
                  <a:lnTo>
                    <a:pt x="263" y="1291"/>
                  </a:lnTo>
                  <a:lnTo>
                    <a:pt x="236" y="1232"/>
                  </a:lnTo>
                  <a:lnTo>
                    <a:pt x="209" y="1173"/>
                  </a:lnTo>
                  <a:lnTo>
                    <a:pt x="209" y="1173"/>
                  </a:lnTo>
                  <a:lnTo>
                    <a:pt x="197" y="1144"/>
                  </a:lnTo>
                  <a:lnTo>
                    <a:pt x="183" y="1115"/>
                  </a:lnTo>
                  <a:lnTo>
                    <a:pt x="153" y="1059"/>
                  </a:lnTo>
                  <a:lnTo>
                    <a:pt x="123" y="1002"/>
                  </a:lnTo>
                  <a:lnTo>
                    <a:pt x="94" y="944"/>
                  </a:lnTo>
                  <a:lnTo>
                    <a:pt x="94" y="944"/>
                  </a:lnTo>
                  <a:lnTo>
                    <a:pt x="83" y="920"/>
                  </a:lnTo>
                  <a:lnTo>
                    <a:pt x="72" y="897"/>
                  </a:lnTo>
                  <a:lnTo>
                    <a:pt x="61" y="873"/>
                  </a:lnTo>
                  <a:lnTo>
                    <a:pt x="54" y="863"/>
                  </a:lnTo>
                  <a:lnTo>
                    <a:pt x="48" y="853"/>
                  </a:lnTo>
                  <a:lnTo>
                    <a:pt x="48" y="853"/>
                  </a:lnTo>
                  <a:lnTo>
                    <a:pt x="44" y="848"/>
                  </a:lnTo>
                  <a:lnTo>
                    <a:pt x="40" y="841"/>
                  </a:lnTo>
                  <a:lnTo>
                    <a:pt x="40" y="841"/>
                  </a:lnTo>
                  <a:lnTo>
                    <a:pt x="35" y="835"/>
                  </a:lnTo>
                  <a:lnTo>
                    <a:pt x="29" y="828"/>
                  </a:lnTo>
                  <a:lnTo>
                    <a:pt x="22" y="822"/>
                  </a:lnTo>
                  <a:lnTo>
                    <a:pt x="18" y="817"/>
                  </a:lnTo>
                  <a:lnTo>
                    <a:pt x="18" y="817"/>
                  </a:lnTo>
                  <a:lnTo>
                    <a:pt x="16" y="810"/>
                  </a:lnTo>
                  <a:lnTo>
                    <a:pt x="14" y="802"/>
                  </a:lnTo>
                  <a:lnTo>
                    <a:pt x="8" y="780"/>
                  </a:lnTo>
                  <a:lnTo>
                    <a:pt x="8" y="780"/>
                  </a:lnTo>
                  <a:lnTo>
                    <a:pt x="5" y="766"/>
                  </a:lnTo>
                  <a:lnTo>
                    <a:pt x="2" y="754"/>
                  </a:lnTo>
                  <a:lnTo>
                    <a:pt x="0" y="742"/>
                  </a:lnTo>
                  <a:lnTo>
                    <a:pt x="0" y="730"/>
                  </a:lnTo>
                  <a:lnTo>
                    <a:pt x="1" y="717"/>
                  </a:lnTo>
                  <a:lnTo>
                    <a:pt x="3" y="705"/>
                  </a:lnTo>
                  <a:lnTo>
                    <a:pt x="7" y="692"/>
                  </a:lnTo>
                  <a:lnTo>
                    <a:pt x="12" y="678"/>
                  </a:lnTo>
                  <a:lnTo>
                    <a:pt x="12" y="678"/>
                  </a:lnTo>
                  <a:lnTo>
                    <a:pt x="20" y="671"/>
                  </a:lnTo>
                  <a:lnTo>
                    <a:pt x="27" y="665"/>
                  </a:lnTo>
                  <a:lnTo>
                    <a:pt x="34" y="657"/>
                  </a:lnTo>
                  <a:lnTo>
                    <a:pt x="40" y="650"/>
                  </a:lnTo>
                  <a:lnTo>
                    <a:pt x="40" y="650"/>
                  </a:lnTo>
                  <a:lnTo>
                    <a:pt x="63" y="638"/>
                  </a:lnTo>
                  <a:lnTo>
                    <a:pt x="87" y="629"/>
                  </a:lnTo>
                  <a:lnTo>
                    <a:pt x="111" y="622"/>
                  </a:lnTo>
                  <a:lnTo>
                    <a:pt x="136" y="615"/>
                  </a:lnTo>
                  <a:lnTo>
                    <a:pt x="136" y="615"/>
                  </a:lnTo>
                  <a:lnTo>
                    <a:pt x="144" y="617"/>
                  </a:lnTo>
                  <a:lnTo>
                    <a:pt x="153" y="618"/>
                  </a:lnTo>
                  <a:lnTo>
                    <a:pt x="160" y="620"/>
                  </a:lnTo>
                  <a:lnTo>
                    <a:pt x="168" y="623"/>
                  </a:lnTo>
                  <a:lnTo>
                    <a:pt x="168" y="623"/>
                  </a:lnTo>
                  <a:lnTo>
                    <a:pt x="192" y="607"/>
                  </a:lnTo>
                  <a:lnTo>
                    <a:pt x="217" y="592"/>
                  </a:lnTo>
                  <a:lnTo>
                    <a:pt x="242" y="579"/>
                  </a:lnTo>
                  <a:lnTo>
                    <a:pt x="265" y="566"/>
                  </a:lnTo>
                  <a:lnTo>
                    <a:pt x="291" y="554"/>
                  </a:lnTo>
                  <a:lnTo>
                    <a:pt x="317" y="542"/>
                  </a:lnTo>
                  <a:lnTo>
                    <a:pt x="372" y="519"/>
                  </a:lnTo>
                  <a:lnTo>
                    <a:pt x="372" y="519"/>
                  </a:lnTo>
                  <a:lnTo>
                    <a:pt x="406" y="502"/>
                  </a:lnTo>
                  <a:lnTo>
                    <a:pt x="441" y="485"/>
                  </a:lnTo>
                  <a:lnTo>
                    <a:pt x="511" y="453"/>
                  </a:lnTo>
                  <a:lnTo>
                    <a:pt x="583" y="420"/>
                  </a:lnTo>
                  <a:lnTo>
                    <a:pt x="655" y="389"/>
                  </a:lnTo>
                  <a:lnTo>
                    <a:pt x="726" y="358"/>
                  </a:lnTo>
                  <a:lnTo>
                    <a:pt x="761" y="341"/>
                  </a:lnTo>
                  <a:lnTo>
                    <a:pt x="796" y="325"/>
                  </a:lnTo>
                  <a:lnTo>
                    <a:pt x="829" y="308"/>
                  </a:lnTo>
                  <a:lnTo>
                    <a:pt x="864" y="290"/>
                  </a:lnTo>
                  <a:lnTo>
                    <a:pt x="896" y="270"/>
                  </a:lnTo>
                  <a:lnTo>
                    <a:pt x="928" y="251"/>
                  </a:lnTo>
                  <a:lnTo>
                    <a:pt x="928" y="251"/>
                  </a:lnTo>
                  <a:lnTo>
                    <a:pt x="928" y="230"/>
                  </a:lnTo>
                  <a:lnTo>
                    <a:pt x="926" y="207"/>
                  </a:lnTo>
                  <a:lnTo>
                    <a:pt x="924" y="161"/>
                  </a:lnTo>
                  <a:lnTo>
                    <a:pt x="923" y="139"/>
                  </a:lnTo>
                  <a:lnTo>
                    <a:pt x="924" y="117"/>
                  </a:lnTo>
                  <a:lnTo>
                    <a:pt x="926" y="97"/>
                  </a:lnTo>
                  <a:lnTo>
                    <a:pt x="928" y="87"/>
                  </a:lnTo>
                  <a:lnTo>
                    <a:pt x="930" y="79"/>
                  </a:lnTo>
                  <a:lnTo>
                    <a:pt x="930" y="79"/>
                  </a:lnTo>
                  <a:lnTo>
                    <a:pt x="938" y="72"/>
                  </a:lnTo>
                  <a:lnTo>
                    <a:pt x="946" y="66"/>
                  </a:lnTo>
                  <a:lnTo>
                    <a:pt x="955" y="60"/>
                  </a:lnTo>
                  <a:lnTo>
                    <a:pt x="964" y="54"/>
                  </a:lnTo>
                  <a:lnTo>
                    <a:pt x="985" y="45"/>
                  </a:lnTo>
                  <a:lnTo>
                    <a:pt x="1007" y="36"/>
                  </a:lnTo>
                  <a:lnTo>
                    <a:pt x="1031" y="29"/>
                  </a:lnTo>
                  <a:lnTo>
                    <a:pt x="1053" y="22"/>
                  </a:lnTo>
                  <a:lnTo>
                    <a:pt x="1095" y="10"/>
                  </a:lnTo>
                  <a:lnTo>
                    <a:pt x="1095" y="10"/>
                  </a:lnTo>
                  <a:lnTo>
                    <a:pt x="1111" y="6"/>
                  </a:lnTo>
                  <a:lnTo>
                    <a:pt x="1126" y="3"/>
                  </a:lnTo>
                  <a:lnTo>
                    <a:pt x="1141" y="1"/>
                  </a:lnTo>
                  <a:lnTo>
                    <a:pt x="1155" y="0"/>
                  </a:lnTo>
                  <a:lnTo>
                    <a:pt x="1170" y="2"/>
                  </a:lnTo>
                  <a:lnTo>
                    <a:pt x="1184" y="4"/>
                  </a:lnTo>
                  <a:lnTo>
                    <a:pt x="1199" y="9"/>
                  </a:lnTo>
                  <a:lnTo>
                    <a:pt x="1213" y="17"/>
                  </a:lnTo>
                  <a:lnTo>
                    <a:pt x="1213" y="17"/>
                  </a:lnTo>
                  <a:lnTo>
                    <a:pt x="1233" y="40"/>
                  </a:lnTo>
                  <a:lnTo>
                    <a:pt x="1252" y="65"/>
                  </a:lnTo>
                  <a:lnTo>
                    <a:pt x="1290" y="114"/>
                  </a:lnTo>
                  <a:lnTo>
                    <a:pt x="1325" y="166"/>
                  </a:lnTo>
                  <a:lnTo>
                    <a:pt x="1360" y="217"/>
                  </a:lnTo>
                  <a:lnTo>
                    <a:pt x="1360" y="217"/>
                  </a:lnTo>
                  <a:lnTo>
                    <a:pt x="1383" y="224"/>
                  </a:lnTo>
                  <a:lnTo>
                    <a:pt x="1405" y="232"/>
                  </a:lnTo>
                  <a:lnTo>
                    <a:pt x="1451" y="244"/>
                  </a:lnTo>
                  <a:lnTo>
                    <a:pt x="1474" y="249"/>
                  </a:lnTo>
                  <a:lnTo>
                    <a:pt x="1496" y="256"/>
                  </a:lnTo>
                  <a:lnTo>
                    <a:pt x="1519" y="262"/>
                  </a:lnTo>
                  <a:lnTo>
                    <a:pt x="1540" y="270"/>
                  </a:lnTo>
                  <a:lnTo>
                    <a:pt x="1540" y="270"/>
                  </a:lnTo>
                  <a:lnTo>
                    <a:pt x="1545" y="273"/>
                  </a:lnTo>
                  <a:lnTo>
                    <a:pt x="1549" y="276"/>
                  </a:lnTo>
                  <a:lnTo>
                    <a:pt x="1557" y="282"/>
                  </a:lnTo>
                  <a:lnTo>
                    <a:pt x="1566" y="290"/>
                  </a:lnTo>
                  <a:lnTo>
                    <a:pt x="1575" y="295"/>
                  </a:lnTo>
                  <a:lnTo>
                    <a:pt x="1575" y="295"/>
                  </a:lnTo>
                  <a:lnTo>
                    <a:pt x="1590" y="303"/>
                  </a:lnTo>
                  <a:lnTo>
                    <a:pt x="1604" y="310"/>
                  </a:lnTo>
                  <a:lnTo>
                    <a:pt x="1631" y="327"/>
                  </a:lnTo>
                  <a:lnTo>
                    <a:pt x="1658" y="347"/>
                  </a:lnTo>
                  <a:lnTo>
                    <a:pt x="1684" y="367"/>
                  </a:lnTo>
                  <a:lnTo>
                    <a:pt x="1710" y="388"/>
                  </a:lnTo>
                  <a:lnTo>
                    <a:pt x="1733" y="411"/>
                  </a:lnTo>
                  <a:lnTo>
                    <a:pt x="1779" y="455"/>
                  </a:lnTo>
                  <a:lnTo>
                    <a:pt x="1779" y="455"/>
                  </a:lnTo>
                  <a:lnTo>
                    <a:pt x="1777" y="463"/>
                  </a:lnTo>
                  <a:lnTo>
                    <a:pt x="1776" y="473"/>
                  </a:lnTo>
                  <a:lnTo>
                    <a:pt x="1778" y="494"/>
                  </a:lnTo>
                  <a:lnTo>
                    <a:pt x="1778" y="505"/>
                  </a:lnTo>
                  <a:lnTo>
                    <a:pt x="1779" y="517"/>
                  </a:lnTo>
                  <a:lnTo>
                    <a:pt x="1778" y="527"/>
                  </a:lnTo>
                  <a:lnTo>
                    <a:pt x="1776" y="538"/>
                  </a:lnTo>
                  <a:lnTo>
                    <a:pt x="1776" y="538"/>
                  </a:lnTo>
                  <a:lnTo>
                    <a:pt x="1774" y="547"/>
                  </a:lnTo>
                  <a:lnTo>
                    <a:pt x="1771" y="555"/>
                  </a:lnTo>
                  <a:lnTo>
                    <a:pt x="1762" y="571"/>
                  </a:lnTo>
                  <a:lnTo>
                    <a:pt x="1751" y="587"/>
                  </a:lnTo>
                  <a:lnTo>
                    <a:pt x="1740" y="603"/>
                  </a:lnTo>
                  <a:lnTo>
                    <a:pt x="1727" y="617"/>
                  </a:lnTo>
                  <a:lnTo>
                    <a:pt x="1713" y="632"/>
                  </a:lnTo>
                  <a:lnTo>
                    <a:pt x="1685" y="661"/>
                  </a:lnTo>
                  <a:lnTo>
                    <a:pt x="1685" y="661"/>
                  </a:lnTo>
                  <a:lnTo>
                    <a:pt x="1671" y="676"/>
                  </a:lnTo>
                  <a:lnTo>
                    <a:pt x="1658" y="689"/>
                  </a:lnTo>
                  <a:lnTo>
                    <a:pt x="1644" y="701"/>
                  </a:lnTo>
                  <a:lnTo>
                    <a:pt x="1631" y="712"/>
                  </a:lnTo>
                  <a:lnTo>
                    <a:pt x="1617" y="722"/>
                  </a:lnTo>
                  <a:lnTo>
                    <a:pt x="1602" y="732"/>
                  </a:lnTo>
                  <a:lnTo>
                    <a:pt x="1569" y="752"/>
                  </a:lnTo>
                  <a:lnTo>
                    <a:pt x="1569" y="752"/>
                  </a:lnTo>
                  <a:lnTo>
                    <a:pt x="1554" y="763"/>
                  </a:lnTo>
                  <a:lnTo>
                    <a:pt x="1539" y="773"/>
                  </a:lnTo>
                  <a:lnTo>
                    <a:pt x="1531" y="777"/>
                  </a:lnTo>
                  <a:lnTo>
                    <a:pt x="1522" y="781"/>
                  </a:lnTo>
                  <a:lnTo>
                    <a:pt x="1514" y="784"/>
                  </a:lnTo>
                  <a:lnTo>
                    <a:pt x="1503" y="787"/>
                  </a:lnTo>
                  <a:lnTo>
                    <a:pt x="1503" y="787"/>
                  </a:lnTo>
                  <a:lnTo>
                    <a:pt x="1504" y="797"/>
                  </a:lnTo>
                  <a:lnTo>
                    <a:pt x="1504" y="806"/>
                  </a:lnTo>
                  <a:lnTo>
                    <a:pt x="1503" y="813"/>
                  </a:lnTo>
                  <a:lnTo>
                    <a:pt x="1500" y="821"/>
                  </a:lnTo>
                  <a:lnTo>
                    <a:pt x="1496" y="826"/>
                  </a:lnTo>
                  <a:lnTo>
                    <a:pt x="1492" y="830"/>
                  </a:lnTo>
                  <a:lnTo>
                    <a:pt x="1487" y="834"/>
                  </a:lnTo>
                  <a:lnTo>
                    <a:pt x="1481" y="836"/>
                  </a:lnTo>
                  <a:lnTo>
                    <a:pt x="1475" y="838"/>
                  </a:lnTo>
                  <a:lnTo>
                    <a:pt x="1468" y="839"/>
                  </a:lnTo>
                  <a:lnTo>
                    <a:pt x="1460" y="839"/>
                  </a:lnTo>
                  <a:lnTo>
                    <a:pt x="1451" y="839"/>
                  </a:lnTo>
                  <a:lnTo>
                    <a:pt x="1435" y="836"/>
                  </a:lnTo>
                  <a:lnTo>
                    <a:pt x="1417" y="832"/>
                  </a:lnTo>
                  <a:lnTo>
                    <a:pt x="1417" y="832"/>
                  </a:lnTo>
                  <a:lnTo>
                    <a:pt x="1411" y="840"/>
                  </a:lnTo>
                  <a:lnTo>
                    <a:pt x="1404" y="850"/>
                  </a:lnTo>
                  <a:lnTo>
                    <a:pt x="1395" y="871"/>
                  </a:lnTo>
                  <a:lnTo>
                    <a:pt x="1389" y="881"/>
                  </a:lnTo>
                  <a:lnTo>
                    <a:pt x="1383" y="890"/>
                  </a:lnTo>
                  <a:lnTo>
                    <a:pt x="1380" y="895"/>
                  </a:lnTo>
                  <a:lnTo>
                    <a:pt x="1375" y="898"/>
                  </a:lnTo>
                  <a:lnTo>
                    <a:pt x="1371" y="900"/>
                  </a:lnTo>
                  <a:lnTo>
                    <a:pt x="1366" y="902"/>
                  </a:lnTo>
                  <a:lnTo>
                    <a:pt x="1366" y="902"/>
                  </a:lnTo>
                  <a:lnTo>
                    <a:pt x="1355" y="904"/>
                  </a:lnTo>
                  <a:lnTo>
                    <a:pt x="1345" y="904"/>
                  </a:lnTo>
                  <a:lnTo>
                    <a:pt x="1336" y="902"/>
                  </a:lnTo>
                  <a:lnTo>
                    <a:pt x="1325" y="899"/>
                  </a:lnTo>
                  <a:lnTo>
                    <a:pt x="1305" y="890"/>
                  </a:lnTo>
                  <a:lnTo>
                    <a:pt x="1295" y="886"/>
                  </a:lnTo>
                  <a:lnTo>
                    <a:pt x="1284" y="883"/>
                  </a:lnTo>
                  <a:lnTo>
                    <a:pt x="1284" y="883"/>
                  </a:lnTo>
                  <a:lnTo>
                    <a:pt x="1272" y="884"/>
                  </a:lnTo>
                  <a:lnTo>
                    <a:pt x="1258" y="887"/>
                  </a:lnTo>
                  <a:lnTo>
                    <a:pt x="1245" y="892"/>
                  </a:lnTo>
                  <a:lnTo>
                    <a:pt x="1231" y="897"/>
                  </a:lnTo>
                  <a:lnTo>
                    <a:pt x="1204" y="908"/>
                  </a:lnTo>
                  <a:lnTo>
                    <a:pt x="1190" y="913"/>
                  </a:lnTo>
                  <a:lnTo>
                    <a:pt x="1176" y="917"/>
                  </a:lnTo>
                  <a:lnTo>
                    <a:pt x="1176" y="917"/>
                  </a:lnTo>
                  <a:lnTo>
                    <a:pt x="1171" y="919"/>
                  </a:lnTo>
                  <a:lnTo>
                    <a:pt x="1171" y="919"/>
                  </a:lnTo>
                  <a:lnTo>
                    <a:pt x="1142" y="921"/>
                  </a:lnTo>
                  <a:lnTo>
                    <a:pt x="1111" y="924"/>
                  </a:lnTo>
                  <a:lnTo>
                    <a:pt x="1045" y="929"/>
                  </a:lnTo>
                  <a:lnTo>
                    <a:pt x="1009" y="931"/>
                  </a:lnTo>
                  <a:lnTo>
                    <a:pt x="975" y="933"/>
                  </a:lnTo>
                  <a:lnTo>
                    <a:pt x="939" y="934"/>
                  </a:lnTo>
                  <a:lnTo>
                    <a:pt x="903" y="934"/>
                  </a:lnTo>
                  <a:lnTo>
                    <a:pt x="903" y="934"/>
                  </a:lnTo>
                  <a:lnTo>
                    <a:pt x="896" y="930"/>
                  </a:lnTo>
                  <a:lnTo>
                    <a:pt x="886" y="927"/>
                  </a:lnTo>
                  <a:lnTo>
                    <a:pt x="866" y="923"/>
                  </a:lnTo>
                  <a:lnTo>
                    <a:pt x="856" y="920"/>
                  </a:lnTo>
                  <a:lnTo>
                    <a:pt x="847" y="917"/>
                  </a:lnTo>
                  <a:lnTo>
                    <a:pt x="839" y="913"/>
                  </a:lnTo>
                  <a:lnTo>
                    <a:pt x="835" y="911"/>
                  </a:lnTo>
                  <a:lnTo>
                    <a:pt x="832" y="908"/>
                  </a:lnTo>
                  <a:lnTo>
                    <a:pt x="832" y="908"/>
                  </a:lnTo>
                  <a:lnTo>
                    <a:pt x="830" y="892"/>
                  </a:lnTo>
                  <a:lnTo>
                    <a:pt x="832" y="885"/>
                  </a:lnTo>
                  <a:lnTo>
                    <a:pt x="835" y="878"/>
                  </a:lnTo>
                  <a:lnTo>
                    <a:pt x="835" y="878"/>
                  </a:lnTo>
                  <a:lnTo>
                    <a:pt x="829" y="855"/>
                  </a:lnTo>
                  <a:lnTo>
                    <a:pt x="827" y="832"/>
                  </a:lnTo>
                  <a:lnTo>
                    <a:pt x="825" y="808"/>
                  </a:lnTo>
                  <a:lnTo>
                    <a:pt x="825" y="784"/>
                  </a:lnTo>
                  <a:lnTo>
                    <a:pt x="826" y="761"/>
                  </a:lnTo>
                  <a:lnTo>
                    <a:pt x="828" y="737"/>
                  </a:lnTo>
                  <a:lnTo>
                    <a:pt x="832" y="715"/>
                  </a:lnTo>
                  <a:lnTo>
                    <a:pt x="835" y="691"/>
                  </a:lnTo>
                  <a:lnTo>
                    <a:pt x="839" y="669"/>
                  </a:lnTo>
                  <a:lnTo>
                    <a:pt x="844" y="646"/>
                  </a:lnTo>
                  <a:lnTo>
                    <a:pt x="856" y="602"/>
                  </a:lnTo>
                  <a:lnTo>
                    <a:pt x="870" y="561"/>
                  </a:lnTo>
                  <a:lnTo>
                    <a:pt x="884" y="521"/>
                  </a:lnTo>
                  <a:lnTo>
                    <a:pt x="884" y="521"/>
                  </a:lnTo>
                  <a:lnTo>
                    <a:pt x="879" y="521"/>
                  </a:lnTo>
                  <a:lnTo>
                    <a:pt x="873" y="523"/>
                  </a:lnTo>
                  <a:lnTo>
                    <a:pt x="867" y="525"/>
                  </a:lnTo>
                  <a:lnTo>
                    <a:pt x="862" y="527"/>
                  </a:lnTo>
                  <a:lnTo>
                    <a:pt x="850" y="535"/>
                  </a:lnTo>
                  <a:lnTo>
                    <a:pt x="841" y="544"/>
                  </a:lnTo>
                  <a:lnTo>
                    <a:pt x="841" y="544"/>
                  </a:lnTo>
                  <a:lnTo>
                    <a:pt x="821" y="550"/>
                  </a:lnTo>
                  <a:lnTo>
                    <a:pt x="798" y="557"/>
                  </a:lnTo>
                  <a:lnTo>
                    <a:pt x="777" y="564"/>
                  </a:lnTo>
                  <a:lnTo>
                    <a:pt x="756" y="570"/>
                  </a:lnTo>
                  <a:lnTo>
                    <a:pt x="756" y="570"/>
                  </a:lnTo>
                  <a:lnTo>
                    <a:pt x="727" y="582"/>
                  </a:lnTo>
                  <a:lnTo>
                    <a:pt x="696" y="594"/>
                  </a:lnTo>
                  <a:lnTo>
                    <a:pt x="635" y="620"/>
                  </a:lnTo>
                  <a:lnTo>
                    <a:pt x="572" y="647"/>
                  </a:lnTo>
                  <a:lnTo>
                    <a:pt x="512" y="676"/>
                  </a:lnTo>
                  <a:lnTo>
                    <a:pt x="512" y="676"/>
                  </a:lnTo>
                  <a:lnTo>
                    <a:pt x="485" y="688"/>
                  </a:lnTo>
                  <a:lnTo>
                    <a:pt x="458" y="700"/>
                  </a:lnTo>
                  <a:lnTo>
                    <a:pt x="430" y="711"/>
                  </a:lnTo>
                  <a:lnTo>
                    <a:pt x="404" y="723"/>
                  </a:lnTo>
                  <a:lnTo>
                    <a:pt x="404" y="723"/>
                  </a:lnTo>
                  <a:lnTo>
                    <a:pt x="375" y="737"/>
                  </a:lnTo>
                  <a:lnTo>
                    <a:pt x="348" y="752"/>
                  </a:lnTo>
                  <a:lnTo>
                    <a:pt x="321" y="768"/>
                  </a:lnTo>
                  <a:lnTo>
                    <a:pt x="293" y="784"/>
                  </a:lnTo>
                  <a:lnTo>
                    <a:pt x="293" y="784"/>
                  </a:lnTo>
                  <a:lnTo>
                    <a:pt x="278" y="794"/>
                  </a:lnTo>
                  <a:lnTo>
                    <a:pt x="265" y="804"/>
                  </a:lnTo>
                  <a:lnTo>
                    <a:pt x="253" y="815"/>
                  </a:lnTo>
                  <a:lnTo>
                    <a:pt x="242" y="828"/>
                  </a:lnTo>
                  <a:lnTo>
                    <a:pt x="242" y="828"/>
                  </a:lnTo>
                  <a:lnTo>
                    <a:pt x="248" y="852"/>
                  </a:lnTo>
                  <a:lnTo>
                    <a:pt x="254" y="873"/>
                  </a:lnTo>
                  <a:lnTo>
                    <a:pt x="263" y="896"/>
                  </a:lnTo>
                  <a:lnTo>
                    <a:pt x="271" y="917"/>
                  </a:lnTo>
                  <a:lnTo>
                    <a:pt x="290" y="959"/>
                  </a:lnTo>
                  <a:lnTo>
                    <a:pt x="309" y="1000"/>
                  </a:lnTo>
                  <a:lnTo>
                    <a:pt x="351" y="1082"/>
                  </a:lnTo>
                  <a:lnTo>
                    <a:pt x="371" y="1124"/>
                  </a:lnTo>
                  <a:lnTo>
                    <a:pt x="389" y="1166"/>
                  </a:lnTo>
                  <a:lnTo>
                    <a:pt x="389" y="1166"/>
                  </a:lnTo>
                  <a:lnTo>
                    <a:pt x="404" y="1197"/>
                  </a:lnTo>
                  <a:lnTo>
                    <a:pt x="419" y="1228"/>
                  </a:lnTo>
                  <a:lnTo>
                    <a:pt x="434" y="1260"/>
                  </a:lnTo>
                  <a:lnTo>
                    <a:pt x="450" y="1291"/>
                  </a:lnTo>
                  <a:lnTo>
                    <a:pt x="450" y="1291"/>
                  </a:lnTo>
                  <a:lnTo>
                    <a:pt x="457" y="1301"/>
                  </a:lnTo>
                  <a:lnTo>
                    <a:pt x="462" y="1309"/>
                  </a:lnTo>
                  <a:lnTo>
                    <a:pt x="469" y="1319"/>
                  </a:lnTo>
                  <a:lnTo>
                    <a:pt x="475" y="1328"/>
                  </a:lnTo>
                  <a:lnTo>
                    <a:pt x="475" y="1328"/>
                  </a:lnTo>
                  <a:lnTo>
                    <a:pt x="488" y="1350"/>
                  </a:lnTo>
                  <a:lnTo>
                    <a:pt x="499" y="1371"/>
                  </a:lnTo>
                  <a:lnTo>
                    <a:pt x="521" y="1415"/>
                  </a:lnTo>
                  <a:lnTo>
                    <a:pt x="544" y="1458"/>
                  </a:lnTo>
                  <a:lnTo>
                    <a:pt x="555" y="1479"/>
                  </a:lnTo>
                  <a:lnTo>
                    <a:pt x="569" y="1500"/>
                  </a:lnTo>
                  <a:lnTo>
                    <a:pt x="569" y="1500"/>
                  </a:lnTo>
                  <a:lnTo>
                    <a:pt x="578" y="1516"/>
                  </a:lnTo>
                  <a:lnTo>
                    <a:pt x="586" y="1532"/>
                  </a:lnTo>
                  <a:lnTo>
                    <a:pt x="604" y="1564"/>
                  </a:lnTo>
                  <a:lnTo>
                    <a:pt x="604" y="1564"/>
                  </a:lnTo>
                  <a:lnTo>
                    <a:pt x="610" y="1575"/>
                  </a:lnTo>
                  <a:lnTo>
                    <a:pt x="618" y="1585"/>
                  </a:lnTo>
                  <a:lnTo>
                    <a:pt x="622" y="1591"/>
                  </a:lnTo>
                  <a:lnTo>
                    <a:pt x="624" y="1597"/>
                  </a:lnTo>
                  <a:lnTo>
                    <a:pt x="625" y="1604"/>
                  </a:lnTo>
                  <a:lnTo>
                    <a:pt x="625" y="1611"/>
                  </a:lnTo>
                  <a:lnTo>
                    <a:pt x="625" y="1611"/>
                  </a:lnTo>
                  <a:lnTo>
                    <a:pt x="636" y="1619"/>
                  </a:lnTo>
                  <a:lnTo>
                    <a:pt x="647" y="1626"/>
                  </a:lnTo>
                  <a:lnTo>
                    <a:pt x="670" y="1638"/>
                  </a:lnTo>
                  <a:lnTo>
                    <a:pt x="692" y="1650"/>
                  </a:lnTo>
                  <a:lnTo>
                    <a:pt x="714" y="1660"/>
                  </a:lnTo>
                  <a:lnTo>
                    <a:pt x="724" y="1667"/>
                  </a:lnTo>
                  <a:lnTo>
                    <a:pt x="733" y="1672"/>
                  </a:lnTo>
                  <a:lnTo>
                    <a:pt x="742" y="1680"/>
                  </a:lnTo>
                  <a:lnTo>
                    <a:pt x="749" y="1687"/>
                  </a:lnTo>
                  <a:lnTo>
                    <a:pt x="756" y="1696"/>
                  </a:lnTo>
                  <a:lnTo>
                    <a:pt x="761" y="1704"/>
                  </a:lnTo>
                  <a:lnTo>
                    <a:pt x="764" y="1715"/>
                  </a:lnTo>
                  <a:lnTo>
                    <a:pt x="765" y="1727"/>
                  </a:lnTo>
                  <a:lnTo>
                    <a:pt x="765" y="1727"/>
                  </a:lnTo>
                  <a:lnTo>
                    <a:pt x="778" y="1734"/>
                  </a:lnTo>
                  <a:lnTo>
                    <a:pt x="791" y="1741"/>
                  </a:lnTo>
                  <a:lnTo>
                    <a:pt x="804" y="1746"/>
                  </a:lnTo>
                  <a:lnTo>
                    <a:pt x="817" y="1751"/>
                  </a:lnTo>
                  <a:lnTo>
                    <a:pt x="843" y="1759"/>
                  </a:lnTo>
                  <a:lnTo>
                    <a:pt x="871" y="1766"/>
                  </a:lnTo>
                  <a:lnTo>
                    <a:pt x="871" y="1766"/>
                  </a:lnTo>
                  <a:lnTo>
                    <a:pt x="864" y="1718"/>
                  </a:lnTo>
                  <a:lnTo>
                    <a:pt x="856" y="1672"/>
                  </a:lnTo>
                  <a:lnTo>
                    <a:pt x="842" y="1584"/>
                  </a:lnTo>
                  <a:lnTo>
                    <a:pt x="836" y="1540"/>
                  </a:lnTo>
                  <a:lnTo>
                    <a:pt x="828" y="1496"/>
                  </a:lnTo>
                  <a:lnTo>
                    <a:pt x="820" y="1452"/>
                  </a:lnTo>
                  <a:lnTo>
                    <a:pt x="810" y="1404"/>
                  </a:lnTo>
                  <a:lnTo>
                    <a:pt x="810" y="1404"/>
                  </a:lnTo>
                  <a:lnTo>
                    <a:pt x="810" y="1401"/>
                  </a:lnTo>
                  <a:lnTo>
                    <a:pt x="811" y="1398"/>
                  </a:lnTo>
                  <a:lnTo>
                    <a:pt x="814" y="1394"/>
                  </a:lnTo>
                  <a:lnTo>
                    <a:pt x="819" y="1392"/>
                  </a:lnTo>
                  <a:lnTo>
                    <a:pt x="821" y="1389"/>
                  </a:lnTo>
                  <a:lnTo>
                    <a:pt x="822" y="1387"/>
                  </a:lnTo>
                  <a:lnTo>
                    <a:pt x="822" y="1387"/>
                  </a:lnTo>
                  <a:lnTo>
                    <a:pt x="808" y="1364"/>
                  </a:lnTo>
                  <a:lnTo>
                    <a:pt x="794" y="1338"/>
                  </a:lnTo>
                  <a:lnTo>
                    <a:pt x="779" y="1310"/>
                  </a:lnTo>
                  <a:lnTo>
                    <a:pt x="765" y="1281"/>
                  </a:lnTo>
                  <a:lnTo>
                    <a:pt x="736" y="1221"/>
                  </a:lnTo>
                  <a:lnTo>
                    <a:pt x="708" y="1161"/>
                  </a:lnTo>
                  <a:lnTo>
                    <a:pt x="708" y="1161"/>
                  </a:lnTo>
                  <a:lnTo>
                    <a:pt x="702" y="1148"/>
                  </a:lnTo>
                  <a:lnTo>
                    <a:pt x="696" y="1136"/>
                  </a:lnTo>
                  <a:lnTo>
                    <a:pt x="689" y="1124"/>
                  </a:lnTo>
                  <a:lnTo>
                    <a:pt x="684" y="1112"/>
                  </a:lnTo>
                  <a:lnTo>
                    <a:pt x="684" y="1112"/>
                  </a:lnTo>
                  <a:lnTo>
                    <a:pt x="682" y="1099"/>
                  </a:lnTo>
                  <a:lnTo>
                    <a:pt x="678" y="1085"/>
                  </a:lnTo>
                  <a:lnTo>
                    <a:pt x="675" y="1070"/>
                  </a:lnTo>
                  <a:lnTo>
                    <a:pt x="673" y="1063"/>
                  </a:lnTo>
                  <a:lnTo>
                    <a:pt x="670" y="1055"/>
                  </a:lnTo>
                  <a:lnTo>
                    <a:pt x="670" y="1055"/>
                  </a:lnTo>
                  <a:lnTo>
                    <a:pt x="662" y="1040"/>
                  </a:lnTo>
                  <a:lnTo>
                    <a:pt x="658" y="1034"/>
                  </a:lnTo>
                  <a:lnTo>
                    <a:pt x="655" y="1025"/>
                  </a:lnTo>
                  <a:lnTo>
                    <a:pt x="655" y="1025"/>
                  </a:lnTo>
                  <a:lnTo>
                    <a:pt x="648" y="1011"/>
                  </a:lnTo>
                  <a:lnTo>
                    <a:pt x="641" y="995"/>
                  </a:lnTo>
                  <a:lnTo>
                    <a:pt x="638" y="986"/>
                  </a:lnTo>
                  <a:lnTo>
                    <a:pt x="635" y="977"/>
                  </a:lnTo>
                  <a:lnTo>
                    <a:pt x="632" y="969"/>
                  </a:lnTo>
                  <a:lnTo>
                    <a:pt x="632" y="961"/>
                  </a:lnTo>
                  <a:lnTo>
                    <a:pt x="632" y="961"/>
                  </a:lnTo>
                  <a:lnTo>
                    <a:pt x="633" y="956"/>
                  </a:lnTo>
                  <a:lnTo>
                    <a:pt x="637" y="949"/>
                  </a:lnTo>
                  <a:lnTo>
                    <a:pt x="641" y="943"/>
                  </a:lnTo>
                  <a:lnTo>
                    <a:pt x="646" y="938"/>
                  </a:lnTo>
                  <a:lnTo>
                    <a:pt x="652" y="931"/>
                  </a:lnTo>
                  <a:lnTo>
                    <a:pt x="659" y="925"/>
                  </a:lnTo>
                  <a:lnTo>
                    <a:pt x="674" y="914"/>
                  </a:lnTo>
                  <a:lnTo>
                    <a:pt x="692" y="905"/>
                  </a:lnTo>
                  <a:lnTo>
                    <a:pt x="710" y="899"/>
                  </a:lnTo>
                  <a:lnTo>
                    <a:pt x="718" y="897"/>
                  </a:lnTo>
                  <a:lnTo>
                    <a:pt x="727" y="895"/>
                  </a:lnTo>
                  <a:lnTo>
                    <a:pt x="734" y="895"/>
                  </a:lnTo>
                  <a:lnTo>
                    <a:pt x="741" y="895"/>
                  </a:lnTo>
                  <a:lnTo>
                    <a:pt x="741" y="895"/>
                  </a:lnTo>
                  <a:lnTo>
                    <a:pt x="745" y="900"/>
                  </a:lnTo>
                  <a:lnTo>
                    <a:pt x="748" y="905"/>
                  </a:lnTo>
                  <a:lnTo>
                    <a:pt x="748" y="910"/>
                  </a:lnTo>
                  <a:lnTo>
                    <a:pt x="748" y="913"/>
                  </a:lnTo>
                  <a:lnTo>
                    <a:pt x="748" y="916"/>
                  </a:lnTo>
                  <a:lnTo>
                    <a:pt x="746" y="919"/>
                  </a:lnTo>
                  <a:lnTo>
                    <a:pt x="746" y="919"/>
                  </a:lnTo>
                  <a:lnTo>
                    <a:pt x="774" y="973"/>
                  </a:lnTo>
                  <a:lnTo>
                    <a:pt x="802" y="1027"/>
                  </a:lnTo>
                  <a:lnTo>
                    <a:pt x="828" y="1082"/>
                  </a:lnTo>
                  <a:lnTo>
                    <a:pt x="856" y="1137"/>
                  </a:lnTo>
                  <a:lnTo>
                    <a:pt x="856" y="1137"/>
                  </a:lnTo>
                  <a:lnTo>
                    <a:pt x="878" y="1174"/>
                  </a:lnTo>
                  <a:lnTo>
                    <a:pt x="900" y="1214"/>
                  </a:lnTo>
                  <a:lnTo>
                    <a:pt x="920" y="1254"/>
                  </a:lnTo>
                  <a:lnTo>
                    <a:pt x="940" y="1296"/>
                  </a:lnTo>
                  <a:lnTo>
                    <a:pt x="940" y="1296"/>
                  </a:lnTo>
                  <a:lnTo>
                    <a:pt x="945" y="1309"/>
                  </a:lnTo>
                  <a:lnTo>
                    <a:pt x="951" y="1324"/>
                  </a:lnTo>
                  <a:lnTo>
                    <a:pt x="955" y="1329"/>
                  </a:lnTo>
                  <a:lnTo>
                    <a:pt x="960" y="1335"/>
                  </a:lnTo>
                  <a:lnTo>
                    <a:pt x="965" y="1339"/>
                  </a:lnTo>
                  <a:lnTo>
                    <a:pt x="972" y="1340"/>
                  </a:lnTo>
                  <a:lnTo>
                    <a:pt x="972" y="1340"/>
                  </a:lnTo>
                  <a:lnTo>
                    <a:pt x="970" y="1314"/>
                  </a:lnTo>
                  <a:lnTo>
                    <a:pt x="969" y="1289"/>
                  </a:lnTo>
                  <a:lnTo>
                    <a:pt x="965" y="1234"/>
                  </a:lnTo>
                  <a:lnTo>
                    <a:pt x="963" y="1208"/>
                  </a:lnTo>
                  <a:lnTo>
                    <a:pt x="960" y="1183"/>
                  </a:lnTo>
                  <a:lnTo>
                    <a:pt x="956" y="1158"/>
                  </a:lnTo>
                  <a:lnTo>
                    <a:pt x="954" y="1147"/>
                  </a:lnTo>
                  <a:lnTo>
                    <a:pt x="950" y="1137"/>
                  </a:lnTo>
                  <a:lnTo>
                    <a:pt x="950" y="1137"/>
                  </a:lnTo>
                  <a:lnTo>
                    <a:pt x="965" y="1110"/>
                  </a:lnTo>
                  <a:lnTo>
                    <a:pt x="973" y="1095"/>
                  </a:lnTo>
                  <a:lnTo>
                    <a:pt x="980" y="1078"/>
                  </a:lnTo>
                  <a:lnTo>
                    <a:pt x="987" y="1061"/>
                  </a:lnTo>
                  <a:lnTo>
                    <a:pt x="992" y="1044"/>
                  </a:lnTo>
                  <a:lnTo>
                    <a:pt x="994" y="1025"/>
                  </a:lnTo>
                  <a:lnTo>
                    <a:pt x="994" y="1017"/>
                  </a:lnTo>
                  <a:lnTo>
                    <a:pt x="994" y="1008"/>
                  </a:lnTo>
                  <a:lnTo>
                    <a:pt x="994" y="1008"/>
                  </a:lnTo>
                  <a:lnTo>
                    <a:pt x="1000" y="1007"/>
                  </a:lnTo>
                  <a:lnTo>
                    <a:pt x="1004" y="1007"/>
                  </a:lnTo>
                  <a:lnTo>
                    <a:pt x="1009" y="1008"/>
                  </a:lnTo>
                  <a:lnTo>
                    <a:pt x="1013" y="1010"/>
                  </a:lnTo>
                  <a:lnTo>
                    <a:pt x="1017" y="1013"/>
                  </a:lnTo>
                  <a:lnTo>
                    <a:pt x="1020" y="1015"/>
                  </a:lnTo>
                  <a:lnTo>
                    <a:pt x="1026" y="1022"/>
                  </a:lnTo>
                  <a:lnTo>
                    <a:pt x="1032" y="1031"/>
                  </a:lnTo>
                  <a:lnTo>
                    <a:pt x="1037" y="1039"/>
                  </a:lnTo>
                  <a:lnTo>
                    <a:pt x="1041" y="1048"/>
                  </a:lnTo>
                  <a:lnTo>
                    <a:pt x="1046" y="1055"/>
                  </a:lnTo>
                  <a:lnTo>
                    <a:pt x="1046" y="1055"/>
                  </a:lnTo>
                  <a:lnTo>
                    <a:pt x="1061" y="1077"/>
                  </a:lnTo>
                  <a:lnTo>
                    <a:pt x="1076" y="1097"/>
                  </a:lnTo>
                  <a:lnTo>
                    <a:pt x="1084" y="1106"/>
                  </a:lnTo>
                  <a:lnTo>
                    <a:pt x="1094" y="1114"/>
                  </a:lnTo>
                  <a:lnTo>
                    <a:pt x="1104" y="1122"/>
                  </a:lnTo>
                  <a:lnTo>
                    <a:pt x="1114" y="1129"/>
                  </a:lnTo>
                  <a:lnTo>
                    <a:pt x="1114" y="1129"/>
                  </a:lnTo>
                  <a:lnTo>
                    <a:pt x="1113" y="1146"/>
                  </a:lnTo>
                  <a:lnTo>
                    <a:pt x="1112" y="1162"/>
                  </a:lnTo>
                  <a:lnTo>
                    <a:pt x="1113" y="1180"/>
                  </a:lnTo>
                  <a:lnTo>
                    <a:pt x="1114" y="1196"/>
                  </a:lnTo>
                  <a:lnTo>
                    <a:pt x="1117" y="1229"/>
                  </a:lnTo>
                  <a:lnTo>
                    <a:pt x="1117" y="1245"/>
                  </a:lnTo>
                  <a:lnTo>
                    <a:pt x="1117" y="1262"/>
                  </a:lnTo>
                  <a:lnTo>
                    <a:pt x="1117" y="1262"/>
                  </a:lnTo>
                  <a:lnTo>
                    <a:pt x="1126" y="1232"/>
                  </a:lnTo>
                  <a:lnTo>
                    <a:pt x="1137" y="1202"/>
                  </a:lnTo>
                  <a:lnTo>
                    <a:pt x="1158" y="1143"/>
                  </a:lnTo>
                  <a:lnTo>
                    <a:pt x="1181" y="1087"/>
                  </a:lnTo>
                  <a:lnTo>
                    <a:pt x="1201" y="1033"/>
                  </a:lnTo>
                  <a:lnTo>
                    <a:pt x="1201" y="1033"/>
                  </a:lnTo>
                  <a:lnTo>
                    <a:pt x="1204" y="1031"/>
                  </a:lnTo>
                  <a:lnTo>
                    <a:pt x="1208" y="1029"/>
                  </a:lnTo>
                  <a:lnTo>
                    <a:pt x="1218" y="1027"/>
                  </a:lnTo>
                  <a:lnTo>
                    <a:pt x="1228" y="1029"/>
                  </a:lnTo>
                  <a:lnTo>
                    <a:pt x="1238" y="1030"/>
                  </a:lnTo>
                  <a:lnTo>
                    <a:pt x="1248" y="1033"/>
                  </a:lnTo>
                  <a:lnTo>
                    <a:pt x="1259" y="1037"/>
                  </a:lnTo>
                  <a:lnTo>
                    <a:pt x="1275" y="1046"/>
                  </a:lnTo>
                  <a:lnTo>
                    <a:pt x="1275" y="1046"/>
                  </a:lnTo>
                  <a:lnTo>
                    <a:pt x="1274" y="1052"/>
                  </a:lnTo>
                  <a:lnTo>
                    <a:pt x="1274" y="1057"/>
                  </a:lnTo>
                  <a:lnTo>
                    <a:pt x="1274" y="1063"/>
                  </a:lnTo>
                  <a:lnTo>
                    <a:pt x="1275" y="1068"/>
                  </a:lnTo>
                  <a:lnTo>
                    <a:pt x="1277" y="1072"/>
                  </a:lnTo>
                  <a:lnTo>
                    <a:pt x="1279" y="1077"/>
                  </a:lnTo>
                  <a:lnTo>
                    <a:pt x="1286" y="1083"/>
                  </a:lnTo>
                  <a:lnTo>
                    <a:pt x="1293" y="1090"/>
                  </a:lnTo>
                  <a:lnTo>
                    <a:pt x="1302" y="1095"/>
                  </a:lnTo>
                  <a:lnTo>
                    <a:pt x="1319" y="1105"/>
                  </a:lnTo>
                  <a:lnTo>
                    <a:pt x="1319" y="1105"/>
                  </a:lnTo>
                  <a:lnTo>
                    <a:pt x="1319" y="1116"/>
                  </a:lnTo>
                  <a:lnTo>
                    <a:pt x="1318" y="1128"/>
                  </a:lnTo>
                  <a:lnTo>
                    <a:pt x="1314" y="1140"/>
                  </a:lnTo>
                  <a:lnTo>
                    <a:pt x="1312" y="1151"/>
                  </a:lnTo>
                  <a:lnTo>
                    <a:pt x="1304" y="1172"/>
                  </a:lnTo>
                  <a:lnTo>
                    <a:pt x="1296" y="1193"/>
                  </a:lnTo>
                  <a:lnTo>
                    <a:pt x="1289" y="1214"/>
                  </a:lnTo>
                  <a:lnTo>
                    <a:pt x="1286" y="1225"/>
                  </a:lnTo>
                  <a:lnTo>
                    <a:pt x="1283" y="1235"/>
                  </a:lnTo>
                  <a:lnTo>
                    <a:pt x="1282" y="1246"/>
                  </a:lnTo>
                  <a:lnTo>
                    <a:pt x="1282" y="1258"/>
                  </a:lnTo>
                  <a:lnTo>
                    <a:pt x="1283" y="1269"/>
                  </a:lnTo>
                  <a:lnTo>
                    <a:pt x="1287" y="1281"/>
                  </a:lnTo>
                  <a:lnTo>
                    <a:pt x="1287" y="1281"/>
                  </a:lnTo>
                  <a:lnTo>
                    <a:pt x="1286" y="1289"/>
                  </a:lnTo>
                  <a:lnTo>
                    <a:pt x="1283" y="1294"/>
                  </a:lnTo>
                  <a:lnTo>
                    <a:pt x="1280" y="1301"/>
                  </a:lnTo>
                  <a:lnTo>
                    <a:pt x="1276" y="1305"/>
                  </a:lnTo>
                  <a:lnTo>
                    <a:pt x="1272" y="1309"/>
                  </a:lnTo>
                  <a:lnTo>
                    <a:pt x="1266" y="1312"/>
                  </a:lnTo>
                  <a:lnTo>
                    <a:pt x="1262" y="1316"/>
                  </a:lnTo>
                  <a:lnTo>
                    <a:pt x="1257" y="1317"/>
                  </a:lnTo>
                  <a:lnTo>
                    <a:pt x="1251" y="1318"/>
                  </a:lnTo>
                  <a:lnTo>
                    <a:pt x="1246" y="1318"/>
                  </a:lnTo>
                  <a:lnTo>
                    <a:pt x="1242" y="1316"/>
                  </a:lnTo>
                  <a:lnTo>
                    <a:pt x="1237" y="1313"/>
                  </a:lnTo>
                  <a:lnTo>
                    <a:pt x="1234" y="1310"/>
                  </a:lnTo>
                  <a:lnTo>
                    <a:pt x="1232" y="1305"/>
                  </a:lnTo>
                  <a:lnTo>
                    <a:pt x="1231" y="1298"/>
                  </a:lnTo>
                  <a:lnTo>
                    <a:pt x="1230" y="1291"/>
                  </a:lnTo>
                  <a:lnTo>
                    <a:pt x="1230" y="1291"/>
                  </a:lnTo>
                  <a:lnTo>
                    <a:pt x="1223" y="1312"/>
                  </a:lnTo>
                  <a:lnTo>
                    <a:pt x="1217" y="1333"/>
                  </a:lnTo>
                  <a:lnTo>
                    <a:pt x="1208" y="1352"/>
                  </a:lnTo>
                  <a:lnTo>
                    <a:pt x="1204" y="1362"/>
                  </a:lnTo>
                  <a:lnTo>
                    <a:pt x="1199" y="1370"/>
                  </a:lnTo>
                  <a:lnTo>
                    <a:pt x="1199" y="1370"/>
                  </a:lnTo>
                  <a:lnTo>
                    <a:pt x="1203" y="1373"/>
                  </a:lnTo>
                  <a:lnTo>
                    <a:pt x="1207" y="1379"/>
                  </a:lnTo>
                  <a:lnTo>
                    <a:pt x="1210" y="1384"/>
                  </a:lnTo>
                  <a:lnTo>
                    <a:pt x="1211" y="1390"/>
                  </a:lnTo>
                  <a:lnTo>
                    <a:pt x="1212" y="1397"/>
                  </a:lnTo>
                  <a:lnTo>
                    <a:pt x="1212" y="1404"/>
                  </a:lnTo>
                  <a:lnTo>
                    <a:pt x="1208" y="1419"/>
                  </a:lnTo>
                  <a:lnTo>
                    <a:pt x="1204" y="1435"/>
                  </a:lnTo>
                  <a:lnTo>
                    <a:pt x="1200" y="1453"/>
                  </a:lnTo>
                  <a:lnTo>
                    <a:pt x="1196" y="1469"/>
                  </a:lnTo>
                  <a:lnTo>
                    <a:pt x="1193" y="1483"/>
                  </a:lnTo>
                  <a:lnTo>
                    <a:pt x="1193" y="1483"/>
                  </a:lnTo>
                  <a:lnTo>
                    <a:pt x="1192" y="1503"/>
                  </a:lnTo>
                  <a:lnTo>
                    <a:pt x="1193" y="1523"/>
                  </a:lnTo>
                  <a:lnTo>
                    <a:pt x="1193" y="1544"/>
                  </a:lnTo>
                  <a:lnTo>
                    <a:pt x="1193" y="1564"/>
                  </a:lnTo>
                  <a:lnTo>
                    <a:pt x="1193" y="1564"/>
                  </a:lnTo>
                  <a:lnTo>
                    <a:pt x="1188" y="1625"/>
                  </a:lnTo>
                  <a:lnTo>
                    <a:pt x="1182" y="1684"/>
                  </a:lnTo>
                  <a:lnTo>
                    <a:pt x="1169" y="1791"/>
                  </a:lnTo>
                  <a:lnTo>
                    <a:pt x="1169" y="1791"/>
                  </a:lnTo>
                  <a:lnTo>
                    <a:pt x="1159" y="1797"/>
                  </a:lnTo>
                  <a:lnTo>
                    <a:pt x="1147" y="1804"/>
                  </a:lnTo>
                  <a:lnTo>
                    <a:pt x="1137" y="1809"/>
                  </a:lnTo>
                  <a:lnTo>
                    <a:pt x="1124" y="1814"/>
                  </a:lnTo>
                  <a:lnTo>
                    <a:pt x="1111" y="1819"/>
                  </a:lnTo>
                  <a:lnTo>
                    <a:pt x="1098" y="1822"/>
                  </a:lnTo>
                  <a:lnTo>
                    <a:pt x="1071" y="1827"/>
                  </a:lnTo>
                  <a:lnTo>
                    <a:pt x="1044" y="1831"/>
                  </a:lnTo>
                  <a:lnTo>
                    <a:pt x="1017" y="1832"/>
                  </a:lnTo>
                  <a:lnTo>
                    <a:pt x="991" y="1832"/>
                  </a:lnTo>
                  <a:lnTo>
                    <a:pt x="968" y="1829"/>
                  </a:lnTo>
                  <a:lnTo>
                    <a:pt x="968" y="1829"/>
                  </a:lnTo>
                  <a:close/>
                  <a:moveTo>
                    <a:pt x="23" y="735"/>
                  </a:moveTo>
                  <a:lnTo>
                    <a:pt x="23" y="735"/>
                  </a:lnTo>
                  <a:lnTo>
                    <a:pt x="22" y="743"/>
                  </a:lnTo>
                  <a:lnTo>
                    <a:pt x="24" y="752"/>
                  </a:lnTo>
                  <a:lnTo>
                    <a:pt x="26" y="764"/>
                  </a:lnTo>
                  <a:lnTo>
                    <a:pt x="31" y="775"/>
                  </a:lnTo>
                  <a:lnTo>
                    <a:pt x="39" y="796"/>
                  </a:lnTo>
                  <a:lnTo>
                    <a:pt x="44" y="804"/>
                  </a:lnTo>
                  <a:lnTo>
                    <a:pt x="48" y="809"/>
                  </a:lnTo>
                  <a:lnTo>
                    <a:pt x="48" y="809"/>
                  </a:lnTo>
                  <a:lnTo>
                    <a:pt x="60" y="820"/>
                  </a:lnTo>
                  <a:lnTo>
                    <a:pt x="77" y="832"/>
                  </a:lnTo>
                  <a:lnTo>
                    <a:pt x="77" y="832"/>
                  </a:lnTo>
                  <a:lnTo>
                    <a:pt x="88" y="837"/>
                  </a:lnTo>
                  <a:lnTo>
                    <a:pt x="100" y="841"/>
                  </a:lnTo>
                  <a:lnTo>
                    <a:pt x="112" y="843"/>
                  </a:lnTo>
                  <a:lnTo>
                    <a:pt x="125" y="844"/>
                  </a:lnTo>
                  <a:lnTo>
                    <a:pt x="137" y="844"/>
                  </a:lnTo>
                  <a:lnTo>
                    <a:pt x="148" y="842"/>
                  </a:lnTo>
                  <a:lnTo>
                    <a:pt x="160" y="839"/>
                  </a:lnTo>
                  <a:lnTo>
                    <a:pt x="172" y="835"/>
                  </a:lnTo>
                  <a:lnTo>
                    <a:pt x="183" y="830"/>
                  </a:lnTo>
                  <a:lnTo>
                    <a:pt x="192" y="824"/>
                  </a:lnTo>
                  <a:lnTo>
                    <a:pt x="201" y="818"/>
                  </a:lnTo>
                  <a:lnTo>
                    <a:pt x="208" y="810"/>
                  </a:lnTo>
                  <a:lnTo>
                    <a:pt x="215" y="803"/>
                  </a:lnTo>
                  <a:lnTo>
                    <a:pt x="220" y="794"/>
                  </a:lnTo>
                  <a:lnTo>
                    <a:pt x="223" y="786"/>
                  </a:lnTo>
                  <a:lnTo>
                    <a:pt x="224" y="777"/>
                  </a:lnTo>
                  <a:lnTo>
                    <a:pt x="224" y="777"/>
                  </a:lnTo>
                  <a:lnTo>
                    <a:pt x="232" y="777"/>
                  </a:lnTo>
                  <a:lnTo>
                    <a:pt x="232" y="777"/>
                  </a:lnTo>
                  <a:lnTo>
                    <a:pt x="232" y="773"/>
                  </a:lnTo>
                  <a:lnTo>
                    <a:pt x="233" y="768"/>
                  </a:lnTo>
                  <a:lnTo>
                    <a:pt x="232" y="757"/>
                  </a:lnTo>
                  <a:lnTo>
                    <a:pt x="230" y="743"/>
                  </a:lnTo>
                  <a:lnTo>
                    <a:pt x="230" y="743"/>
                  </a:lnTo>
                  <a:lnTo>
                    <a:pt x="230" y="732"/>
                  </a:lnTo>
                  <a:lnTo>
                    <a:pt x="229" y="723"/>
                  </a:lnTo>
                  <a:lnTo>
                    <a:pt x="227" y="715"/>
                  </a:lnTo>
                  <a:lnTo>
                    <a:pt x="223" y="707"/>
                  </a:lnTo>
                  <a:lnTo>
                    <a:pt x="214" y="691"/>
                  </a:lnTo>
                  <a:lnTo>
                    <a:pt x="202" y="674"/>
                  </a:lnTo>
                  <a:lnTo>
                    <a:pt x="202" y="674"/>
                  </a:lnTo>
                  <a:lnTo>
                    <a:pt x="194" y="670"/>
                  </a:lnTo>
                  <a:lnTo>
                    <a:pt x="186" y="668"/>
                  </a:lnTo>
                  <a:lnTo>
                    <a:pt x="167" y="662"/>
                  </a:lnTo>
                  <a:lnTo>
                    <a:pt x="145" y="657"/>
                  </a:lnTo>
                  <a:lnTo>
                    <a:pt x="135" y="654"/>
                  </a:lnTo>
                  <a:lnTo>
                    <a:pt x="124" y="650"/>
                  </a:lnTo>
                  <a:lnTo>
                    <a:pt x="124" y="650"/>
                  </a:lnTo>
                  <a:lnTo>
                    <a:pt x="109" y="651"/>
                  </a:lnTo>
                  <a:lnTo>
                    <a:pt x="94" y="655"/>
                  </a:lnTo>
                  <a:lnTo>
                    <a:pt x="79" y="660"/>
                  </a:lnTo>
                  <a:lnTo>
                    <a:pt x="65" y="668"/>
                  </a:lnTo>
                  <a:lnTo>
                    <a:pt x="52" y="676"/>
                  </a:lnTo>
                  <a:lnTo>
                    <a:pt x="41" y="686"/>
                  </a:lnTo>
                  <a:lnTo>
                    <a:pt x="37" y="692"/>
                  </a:lnTo>
                  <a:lnTo>
                    <a:pt x="33" y="698"/>
                  </a:lnTo>
                  <a:lnTo>
                    <a:pt x="30" y="704"/>
                  </a:lnTo>
                  <a:lnTo>
                    <a:pt x="27" y="711"/>
                  </a:lnTo>
                  <a:lnTo>
                    <a:pt x="27" y="711"/>
                  </a:lnTo>
                  <a:lnTo>
                    <a:pt x="32" y="712"/>
                  </a:lnTo>
                  <a:lnTo>
                    <a:pt x="33" y="713"/>
                  </a:lnTo>
                  <a:lnTo>
                    <a:pt x="33" y="716"/>
                  </a:lnTo>
                  <a:lnTo>
                    <a:pt x="33" y="716"/>
                  </a:lnTo>
                  <a:lnTo>
                    <a:pt x="29" y="716"/>
                  </a:lnTo>
                  <a:lnTo>
                    <a:pt x="25" y="718"/>
                  </a:lnTo>
                  <a:lnTo>
                    <a:pt x="25" y="718"/>
                  </a:lnTo>
                  <a:lnTo>
                    <a:pt x="27" y="721"/>
                  </a:lnTo>
                  <a:lnTo>
                    <a:pt x="27" y="724"/>
                  </a:lnTo>
                  <a:lnTo>
                    <a:pt x="27" y="727"/>
                  </a:lnTo>
                  <a:lnTo>
                    <a:pt x="26" y="729"/>
                  </a:lnTo>
                  <a:lnTo>
                    <a:pt x="24" y="733"/>
                  </a:lnTo>
                  <a:lnTo>
                    <a:pt x="23" y="735"/>
                  </a:lnTo>
                  <a:lnTo>
                    <a:pt x="23" y="735"/>
                  </a:lnTo>
                  <a:close/>
                  <a:moveTo>
                    <a:pt x="1247" y="91"/>
                  </a:moveTo>
                  <a:lnTo>
                    <a:pt x="1247" y="91"/>
                  </a:lnTo>
                  <a:lnTo>
                    <a:pt x="1234" y="73"/>
                  </a:lnTo>
                  <a:lnTo>
                    <a:pt x="1221" y="56"/>
                  </a:lnTo>
                  <a:lnTo>
                    <a:pt x="1215" y="49"/>
                  </a:lnTo>
                  <a:lnTo>
                    <a:pt x="1207" y="41"/>
                  </a:lnTo>
                  <a:lnTo>
                    <a:pt x="1200" y="35"/>
                  </a:lnTo>
                  <a:lnTo>
                    <a:pt x="1191" y="30"/>
                  </a:lnTo>
                  <a:lnTo>
                    <a:pt x="1191" y="30"/>
                  </a:lnTo>
                  <a:lnTo>
                    <a:pt x="1184" y="26"/>
                  </a:lnTo>
                  <a:lnTo>
                    <a:pt x="1176" y="23"/>
                  </a:lnTo>
                  <a:lnTo>
                    <a:pt x="1170" y="21"/>
                  </a:lnTo>
                  <a:lnTo>
                    <a:pt x="1163" y="20"/>
                  </a:lnTo>
                  <a:lnTo>
                    <a:pt x="1150" y="19"/>
                  </a:lnTo>
                  <a:lnTo>
                    <a:pt x="1137" y="21"/>
                  </a:lnTo>
                  <a:lnTo>
                    <a:pt x="1124" y="23"/>
                  </a:lnTo>
                  <a:lnTo>
                    <a:pt x="1111" y="27"/>
                  </a:lnTo>
                  <a:lnTo>
                    <a:pt x="1085" y="37"/>
                  </a:lnTo>
                  <a:lnTo>
                    <a:pt x="1085" y="37"/>
                  </a:lnTo>
                  <a:lnTo>
                    <a:pt x="1059" y="46"/>
                  </a:lnTo>
                  <a:lnTo>
                    <a:pt x="1032" y="53"/>
                  </a:lnTo>
                  <a:lnTo>
                    <a:pt x="1007" y="62"/>
                  </a:lnTo>
                  <a:lnTo>
                    <a:pt x="996" y="67"/>
                  </a:lnTo>
                  <a:lnTo>
                    <a:pt x="986" y="72"/>
                  </a:lnTo>
                  <a:lnTo>
                    <a:pt x="976" y="78"/>
                  </a:lnTo>
                  <a:lnTo>
                    <a:pt x="968" y="85"/>
                  </a:lnTo>
                  <a:lnTo>
                    <a:pt x="960" y="93"/>
                  </a:lnTo>
                  <a:lnTo>
                    <a:pt x="953" y="102"/>
                  </a:lnTo>
                  <a:lnTo>
                    <a:pt x="947" y="112"/>
                  </a:lnTo>
                  <a:lnTo>
                    <a:pt x="944" y="124"/>
                  </a:lnTo>
                  <a:lnTo>
                    <a:pt x="941" y="138"/>
                  </a:lnTo>
                  <a:lnTo>
                    <a:pt x="940" y="153"/>
                  </a:lnTo>
                  <a:lnTo>
                    <a:pt x="940" y="153"/>
                  </a:lnTo>
                  <a:lnTo>
                    <a:pt x="941" y="177"/>
                  </a:lnTo>
                  <a:lnTo>
                    <a:pt x="943" y="204"/>
                  </a:lnTo>
                  <a:lnTo>
                    <a:pt x="946" y="231"/>
                  </a:lnTo>
                  <a:lnTo>
                    <a:pt x="950" y="258"/>
                  </a:lnTo>
                  <a:lnTo>
                    <a:pt x="958" y="311"/>
                  </a:lnTo>
                  <a:lnTo>
                    <a:pt x="961" y="336"/>
                  </a:lnTo>
                  <a:lnTo>
                    <a:pt x="962" y="359"/>
                  </a:lnTo>
                  <a:lnTo>
                    <a:pt x="962" y="359"/>
                  </a:lnTo>
                  <a:lnTo>
                    <a:pt x="976" y="340"/>
                  </a:lnTo>
                  <a:lnTo>
                    <a:pt x="992" y="323"/>
                  </a:lnTo>
                  <a:lnTo>
                    <a:pt x="1009" y="307"/>
                  </a:lnTo>
                  <a:lnTo>
                    <a:pt x="1027" y="293"/>
                  </a:lnTo>
                  <a:lnTo>
                    <a:pt x="1048" y="280"/>
                  </a:lnTo>
                  <a:lnTo>
                    <a:pt x="1068" y="269"/>
                  </a:lnTo>
                  <a:lnTo>
                    <a:pt x="1091" y="259"/>
                  </a:lnTo>
                  <a:lnTo>
                    <a:pt x="1113" y="249"/>
                  </a:lnTo>
                  <a:lnTo>
                    <a:pt x="1137" y="242"/>
                  </a:lnTo>
                  <a:lnTo>
                    <a:pt x="1162" y="234"/>
                  </a:lnTo>
                  <a:lnTo>
                    <a:pt x="1188" y="228"/>
                  </a:lnTo>
                  <a:lnTo>
                    <a:pt x="1214" y="222"/>
                  </a:lnTo>
                  <a:lnTo>
                    <a:pt x="1242" y="218"/>
                  </a:lnTo>
                  <a:lnTo>
                    <a:pt x="1269" y="214"/>
                  </a:lnTo>
                  <a:lnTo>
                    <a:pt x="1326" y="206"/>
                  </a:lnTo>
                  <a:lnTo>
                    <a:pt x="1326" y="206"/>
                  </a:lnTo>
                  <a:lnTo>
                    <a:pt x="1319" y="191"/>
                  </a:lnTo>
                  <a:lnTo>
                    <a:pt x="1310" y="176"/>
                  </a:lnTo>
                  <a:lnTo>
                    <a:pt x="1301" y="160"/>
                  </a:lnTo>
                  <a:lnTo>
                    <a:pt x="1290" y="146"/>
                  </a:lnTo>
                  <a:lnTo>
                    <a:pt x="1268" y="117"/>
                  </a:lnTo>
                  <a:lnTo>
                    <a:pt x="1247" y="91"/>
                  </a:lnTo>
                  <a:lnTo>
                    <a:pt x="1247" y="91"/>
                  </a:lnTo>
                  <a:close/>
                  <a:moveTo>
                    <a:pt x="1449" y="263"/>
                  </a:moveTo>
                  <a:lnTo>
                    <a:pt x="1449" y="263"/>
                  </a:lnTo>
                  <a:lnTo>
                    <a:pt x="1441" y="262"/>
                  </a:lnTo>
                  <a:lnTo>
                    <a:pt x="1431" y="261"/>
                  </a:lnTo>
                  <a:lnTo>
                    <a:pt x="1422" y="260"/>
                  </a:lnTo>
                  <a:lnTo>
                    <a:pt x="1412" y="259"/>
                  </a:lnTo>
                  <a:lnTo>
                    <a:pt x="1412" y="259"/>
                  </a:lnTo>
                  <a:lnTo>
                    <a:pt x="1386" y="250"/>
                  </a:lnTo>
                  <a:lnTo>
                    <a:pt x="1360" y="241"/>
                  </a:lnTo>
                  <a:lnTo>
                    <a:pt x="1347" y="237"/>
                  </a:lnTo>
                  <a:lnTo>
                    <a:pt x="1334" y="234"/>
                  </a:lnTo>
                  <a:lnTo>
                    <a:pt x="1321" y="232"/>
                  </a:lnTo>
                  <a:lnTo>
                    <a:pt x="1309" y="231"/>
                  </a:lnTo>
                  <a:lnTo>
                    <a:pt x="1309" y="231"/>
                  </a:lnTo>
                  <a:lnTo>
                    <a:pt x="1290" y="232"/>
                  </a:lnTo>
                  <a:lnTo>
                    <a:pt x="1269" y="234"/>
                  </a:lnTo>
                  <a:lnTo>
                    <a:pt x="1249" y="237"/>
                  </a:lnTo>
                  <a:lnTo>
                    <a:pt x="1229" y="241"/>
                  </a:lnTo>
                  <a:lnTo>
                    <a:pt x="1189" y="249"/>
                  </a:lnTo>
                  <a:lnTo>
                    <a:pt x="1154" y="259"/>
                  </a:lnTo>
                  <a:lnTo>
                    <a:pt x="1154" y="259"/>
                  </a:lnTo>
                  <a:lnTo>
                    <a:pt x="1131" y="265"/>
                  </a:lnTo>
                  <a:lnTo>
                    <a:pt x="1110" y="275"/>
                  </a:lnTo>
                  <a:lnTo>
                    <a:pt x="1089" y="284"/>
                  </a:lnTo>
                  <a:lnTo>
                    <a:pt x="1069" y="296"/>
                  </a:lnTo>
                  <a:lnTo>
                    <a:pt x="1050" y="308"/>
                  </a:lnTo>
                  <a:lnTo>
                    <a:pt x="1033" y="321"/>
                  </a:lnTo>
                  <a:lnTo>
                    <a:pt x="1016" y="335"/>
                  </a:lnTo>
                  <a:lnTo>
                    <a:pt x="1002" y="350"/>
                  </a:lnTo>
                  <a:lnTo>
                    <a:pt x="1002" y="350"/>
                  </a:lnTo>
                  <a:lnTo>
                    <a:pt x="995" y="355"/>
                  </a:lnTo>
                  <a:lnTo>
                    <a:pt x="990" y="359"/>
                  </a:lnTo>
                  <a:lnTo>
                    <a:pt x="985" y="365"/>
                  </a:lnTo>
                  <a:lnTo>
                    <a:pt x="979" y="369"/>
                  </a:lnTo>
                  <a:lnTo>
                    <a:pt x="979" y="369"/>
                  </a:lnTo>
                  <a:lnTo>
                    <a:pt x="969" y="382"/>
                  </a:lnTo>
                  <a:lnTo>
                    <a:pt x="960" y="397"/>
                  </a:lnTo>
                  <a:lnTo>
                    <a:pt x="953" y="412"/>
                  </a:lnTo>
                  <a:lnTo>
                    <a:pt x="945" y="429"/>
                  </a:lnTo>
                  <a:lnTo>
                    <a:pt x="933" y="462"/>
                  </a:lnTo>
                  <a:lnTo>
                    <a:pt x="927" y="479"/>
                  </a:lnTo>
                  <a:lnTo>
                    <a:pt x="920" y="496"/>
                  </a:lnTo>
                  <a:lnTo>
                    <a:pt x="920" y="496"/>
                  </a:lnTo>
                  <a:lnTo>
                    <a:pt x="912" y="517"/>
                  </a:lnTo>
                  <a:lnTo>
                    <a:pt x="901" y="536"/>
                  </a:lnTo>
                  <a:lnTo>
                    <a:pt x="892" y="555"/>
                  </a:lnTo>
                  <a:lnTo>
                    <a:pt x="884" y="576"/>
                  </a:lnTo>
                  <a:lnTo>
                    <a:pt x="884" y="576"/>
                  </a:lnTo>
                  <a:lnTo>
                    <a:pt x="878" y="594"/>
                  </a:lnTo>
                  <a:lnTo>
                    <a:pt x="874" y="612"/>
                  </a:lnTo>
                  <a:lnTo>
                    <a:pt x="870" y="631"/>
                  </a:lnTo>
                  <a:lnTo>
                    <a:pt x="866" y="650"/>
                  </a:lnTo>
                  <a:lnTo>
                    <a:pt x="866" y="650"/>
                  </a:lnTo>
                  <a:lnTo>
                    <a:pt x="860" y="673"/>
                  </a:lnTo>
                  <a:lnTo>
                    <a:pt x="855" y="698"/>
                  </a:lnTo>
                  <a:lnTo>
                    <a:pt x="851" y="722"/>
                  </a:lnTo>
                  <a:lnTo>
                    <a:pt x="848" y="748"/>
                  </a:lnTo>
                  <a:lnTo>
                    <a:pt x="845" y="774"/>
                  </a:lnTo>
                  <a:lnTo>
                    <a:pt x="844" y="801"/>
                  </a:lnTo>
                  <a:lnTo>
                    <a:pt x="845" y="829"/>
                  </a:lnTo>
                  <a:lnTo>
                    <a:pt x="849" y="858"/>
                  </a:lnTo>
                  <a:lnTo>
                    <a:pt x="849" y="858"/>
                  </a:lnTo>
                  <a:lnTo>
                    <a:pt x="849" y="852"/>
                  </a:lnTo>
                  <a:lnTo>
                    <a:pt x="850" y="847"/>
                  </a:lnTo>
                  <a:lnTo>
                    <a:pt x="852" y="842"/>
                  </a:lnTo>
                  <a:lnTo>
                    <a:pt x="854" y="839"/>
                  </a:lnTo>
                  <a:lnTo>
                    <a:pt x="858" y="832"/>
                  </a:lnTo>
                  <a:lnTo>
                    <a:pt x="860" y="826"/>
                  </a:lnTo>
                  <a:lnTo>
                    <a:pt x="862" y="822"/>
                  </a:lnTo>
                  <a:lnTo>
                    <a:pt x="862" y="822"/>
                  </a:lnTo>
                  <a:lnTo>
                    <a:pt x="880" y="805"/>
                  </a:lnTo>
                  <a:lnTo>
                    <a:pt x="897" y="788"/>
                  </a:lnTo>
                  <a:lnTo>
                    <a:pt x="931" y="751"/>
                  </a:lnTo>
                  <a:lnTo>
                    <a:pt x="948" y="733"/>
                  </a:lnTo>
                  <a:lnTo>
                    <a:pt x="965" y="715"/>
                  </a:lnTo>
                  <a:lnTo>
                    <a:pt x="984" y="697"/>
                  </a:lnTo>
                  <a:lnTo>
                    <a:pt x="1004" y="678"/>
                  </a:lnTo>
                  <a:lnTo>
                    <a:pt x="1004" y="678"/>
                  </a:lnTo>
                  <a:lnTo>
                    <a:pt x="1024" y="663"/>
                  </a:lnTo>
                  <a:lnTo>
                    <a:pt x="1045" y="648"/>
                  </a:lnTo>
                  <a:lnTo>
                    <a:pt x="1065" y="635"/>
                  </a:lnTo>
                  <a:lnTo>
                    <a:pt x="1086" y="621"/>
                  </a:lnTo>
                  <a:lnTo>
                    <a:pt x="1131" y="594"/>
                  </a:lnTo>
                  <a:lnTo>
                    <a:pt x="1178" y="568"/>
                  </a:lnTo>
                  <a:lnTo>
                    <a:pt x="1178" y="568"/>
                  </a:lnTo>
                  <a:lnTo>
                    <a:pt x="1208" y="552"/>
                  </a:lnTo>
                  <a:lnTo>
                    <a:pt x="1241" y="536"/>
                  </a:lnTo>
                  <a:lnTo>
                    <a:pt x="1272" y="521"/>
                  </a:lnTo>
                  <a:lnTo>
                    <a:pt x="1305" y="506"/>
                  </a:lnTo>
                  <a:lnTo>
                    <a:pt x="1338" y="492"/>
                  </a:lnTo>
                  <a:lnTo>
                    <a:pt x="1372" y="480"/>
                  </a:lnTo>
                  <a:lnTo>
                    <a:pt x="1407" y="469"/>
                  </a:lnTo>
                  <a:lnTo>
                    <a:pt x="1441" y="458"/>
                  </a:lnTo>
                  <a:lnTo>
                    <a:pt x="1476" y="449"/>
                  </a:lnTo>
                  <a:lnTo>
                    <a:pt x="1513" y="442"/>
                  </a:lnTo>
                  <a:lnTo>
                    <a:pt x="1548" y="436"/>
                  </a:lnTo>
                  <a:lnTo>
                    <a:pt x="1584" y="432"/>
                  </a:lnTo>
                  <a:lnTo>
                    <a:pt x="1621" y="430"/>
                  </a:lnTo>
                  <a:lnTo>
                    <a:pt x="1657" y="430"/>
                  </a:lnTo>
                  <a:lnTo>
                    <a:pt x="1693" y="433"/>
                  </a:lnTo>
                  <a:lnTo>
                    <a:pt x="1730" y="438"/>
                  </a:lnTo>
                  <a:lnTo>
                    <a:pt x="1730" y="438"/>
                  </a:lnTo>
                  <a:lnTo>
                    <a:pt x="1702" y="410"/>
                  </a:lnTo>
                  <a:lnTo>
                    <a:pt x="1673" y="382"/>
                  </a:lnTo>
                  <a:lnTo>
                    <a:pt x="1657" y="369"/>
                  </a:lnTo>
                  <a:lnTo>
                    <a:pt x="1642" y="356"/>
                  </a:lnTo>
                  <a:lnTo>
                    <a:pt x="1625" y="344"/>
                  </a:lnTo>
                  <a:lnTo>
                    <a:pt x="1608" y="333"/>
                  </a:lnTo>
                  <a:lnTo>
                    <a:pt x="1591" y="322"/>
                  </a:lnTo>
                  <a:lnTo>
                    <a:pt x="1572" y="311"/>
                  </a:lnTo>
                  <a:lnTo>
                    <a:pt x="1553" y="302"/>
                  </a:lnTo>
                  <a:lnTo>
                    <a:pt x="1534" y="292"/>
                  </a:lnTo>
                  <a:lnTo>
                    <a:pt x="1514" y="283"/>
                  </a:lnTo>
                  <a:lnTo>
                    <a:pt x="1493" y="276"/>
                  </a:lnTo>
                  <a:lnTo>
                    <a:pt x="1472" y="269"/>
                  </a:lnTo>
                  <a:lnTo>
                    <a:pt x="1449" y="263"/>
                  </a:lnTo>
                  <a:lnTo>
                    <a:pt x="1449" y="263"/>
                  </a:lnTo>
                  <a:close/>
                  <a:moveTo>
                    <a:pt x="869" y="426"/>
                  </a:moveTo>
                  <a:lnTo>
                    <a:pt x="869" y="426"/>
                  </a:lnTo>
                  <a:lnTo>
                    <a:pt x="875" y="429"/>
                  </a:lnTo>
                  <a:lnTo>
                    <a:pt x="881" y="433"/>
                  </a:lnTo>
                  <a:lnTo>
                    <a:pt x="888" y="440"/>
                  </a:lnTo>
                  <a:lnTo>
                    <a:pt x="892" y="444"/>
                  </a:lnTo>
                  <a:lnTo>
                    <a:pt x="897" y="446"/>
                  </a:lnTo>
                  <a:lnTo>
                    <a:pt x="902" y="449"/>
                  </a:lnTo>
                  <a:lnTo>
                    <a:pt x="911" y="453"/>
                  </a:lnTo>
                  <a:lnTo>
                    <a:pt x="911" y="453"/>
                  </a:lnTo>
                  <a:lnTo>
                    <a:pt x="913" y="449"/>
                  </a:lnTo>
                  <a:lnTo>
                    <a:pt x="915" y="445"/>
                  </a:lnTo>
                  <a:lnTo>
                    <a:pt x="918" y="438"/>
                  </a:lnTo>
                  <a:lnTo>
                    <a:pt x="919" y="430"/>
                  </a:lnTo>
                  <a:lnTo>
                    <a:pt x="923" y="423"/>
                  </a:lnTo>
                  <a:lnTo>
                    <a:pt x="923" y="423"/>
                  </a:lnTo>
                  <a:lnTo>
                    <a:pt x="915" y="418"/>
                  </a:lnTo>
                  <a:lnTo>
                    <a:pt x="908" y="413"/>
                  </a:lnTo>
                  <a:lnTo>
                    <a:pt x="901" y="406"/>
                  </a:lnTo>
                  <a:lnTo>
                    <a:pt x="897" y="400"/>
                  </a:lnTo>
                  <a:lnTo>
                    <a:pt x="894" y="393"/>
                  </a:lnTo>
                  <a:lnTo>
                    <a:pt x="892" y="385"/>
                  </a:lnTo>
                  <a:lnTo>
                    <a:pt x="890" y="376"/>
                  </a:lnTo>
                  <a:lnTo>
                    <a:pt x="890" y="369"/>
                  </a:lnTo>
                  <a:lnTo>
                    <a:pt x="892" y="362"/>
                  </a:lnTo>
                  <a:lnTo>
                    <a:pt x="895" y="354"/>
                  </a:lnTo>
                  <a:lnTo>
                    <a:pt x="899" y="348"/>
                  </a:lnTo>
                  <a:lnTo>
                    <a:pt x="904" y="341"/>
                  </a:lnTo>
                  <a:lnTo>
                    <a:pt x="912" y="336"/>
                  </a:lnTo>
                  <a:lnTo>
                    <a:pt x="919" y="332"/>
                  </a:lnTo>
                  <a:lnTo>
                    <a:pt x="929" y="328"/>
                  </a:lnTo>
                  <a:lnTo>
                    <a:pt x="940" y="327"/>
                  </a:lnTo>
                  <a:lnTo>
                    <a:pt x="940" y="327"/>
                  </a:lnTo>
                  <a:lnTo>
                    <a:pt x="939" y="322"/>
                  </a:lnTo>
                  <a:lnTo>
                    <a:pt x="938" y="317"/>
                  </a:lnTo>
                  <a:lnTo>
                    <a:pt x="938" y="306"/>
                  </a:lnTo>
                  <a:lnTo>
                    <a:pt x="936" y="296"/>
                  </a:lnTo>
                  <a:lnTo>
                    <a:pt x="934" y="293"/>
                  </a:lnTo>
                  <a:lnTo>
                    <a:pt x="932" y="290"/>
                  </a:lnTo>
                  <a:lnTo>
                    <a:pt x="932" y="290"/>
                  </a:lnTo>
                  <a:lnTo>
                    <a:pt x="923" y="293"/>
                  </a:lnTo>
                  <a:lnTo>
                    <a:pt x="912" y="297"/>
                  </a:lnTo>
                  <a:lnTo>
                    <a:pt x="903" y="302"/>
                  </a:lnTo>
                  <a:lnTo>
                    <a:pt x="895" y="308"/>
                  </a:lnTo>
                  <a:lnTo>
                    <a:pt x="888" y="314"/>
                  </a:lnTo>
                  <a:lnTo>
                    <a:pt x="882" y="321"/>
                  </a:lnTo>
                  <a:lnTo>
                    <a:pt x="875" y="329"/>
                  </a:lnTo>
                  <a:lnTo>
                    <a:pt x="871" y="338"/>
                  </a:lnTo>
                  <a:lnTo>
                    <a:pt x="868" y="348"/>
                  </a:lnTo>
                  <a:lnTo>
                    <a:pt x="865" y="357"/>
                  </a:lnTo>
                  <a:lnTo>
                    <a:pt x="863" y="367"/>
                  </a:lnTo>
                  <a:lnTo>
                    <a:pt x="863" y="378"/>
                  </a:lnTo>
                  <a:lnTo>
                    <a:pt x="863" y="389"/>
                  </a:lnTo>
                  <a:lnTo>
                    <a:pt x="864" y="401"/>
                  </a:lnTo>
                  <a:lnTo>
                    <a:pt x="866" y="413"/>
                  </a:lnTo>
                  <a:lnTo>
                    <a:pt x="869" y="426"/>
                  </a:lnTo>
                  <a:lnTo>
                    <a:pt x="869" y="426"/>
                  </a:lnTo>
                  <a:close/>
                  <a:moveTo>
                    <a:pt x="689" y="391"/>
                  </a:moveTo>
                  <a:lnTo>
                    <a:pt x="689" y="391"/>
                  </a:lnTo>
                  <a:lnTo>
                    <a:pt x="674" y="399"/>
                  </a:lnTo>
                  <a:lnTo>
                    <a:pt x="660" y="409"/>
                  </a:lnTo>
                  <a:lnTo>
                    <a:pt x="645" y="417"/>
                  </a:lnTo>
                  <a:lnTo>
                    <a:pt x="630" y="426"/>
                  </a:lnTo>
                  <a:lnTo>
                    <a:pt x="630" y="426"/>
                  </a:lnTo>
                  <a:lnTo>
                    <a:pt x="517" y="474"/>
                  </a:lnTo>
                  <a:lnTo>
                    <a:pt x="405" y="523"/>
                  </a:lnTo>
                  <a:lnTo>
                    <a:pt x="350" y="548"/>
                  </a:lnTo>
                  <a:lnTo>
                    <a:pt x="295" y="574"/>
                  </a:lnTo>
                  <a:lnTo>
                    <a:pt x="242" y="601"/>
                  </a:lnTo>
                  <a:lnTo>
                    <a:pt x="190" y="629"/>
                  </a:lnTo>
                  <a:lnTo>
                    <a:pt x="190" y="629"/>
                  </a:lnTo>
                  <a:lnTo>
                    <a:pt x="192" y="630"/>
                  </a:lnTo>
                  <a:lnTo>
                    <a:pt x="194" y="631"/>
                  </a:lnTo>
                  <a:lnTo>
                    <a:pt x="197" y="636"/>
                  </a:lnTo>
                  <a:lnTo>
                    <a:pt x="199" y="638"/>
                  </a:lnTo>
                  <a:lnTo>
                    <a:pt x="201" y="640"/>
                  </a:lnTo>
                  <a:lnTo>
                    <a:pt x="204" y="642"/>
                  </a:lnTo>
                  <a:lnTo>
                    <a:pt x="209" y="642"/>
                  </a:lnTo>
                  <a:lnTo>
                    <a:pt x="209" y="642"/>
                  </a:lnTo>
                  <a:lnTo>
                    <a:pt x="213" y="641"/>
                  </a:lnTo>
                  <a:lnTo>
                    <a:pt x="216" y="640"/>
                  </a:lnTo>
                  <a:lnTo>
                    <a:pt x="223" y="635"/>
                  </a:lnTo>
                  <a:lnTo>
                    <a:pt x="230" y="629"/>
                  </a:lnTo>
                  <a:lnTo>
                    <a:pt x="236" y="625"/>
                  </a:lnTo>
                  <a:lnTo>
                    <a:pt x="236" y="625"/>
                  </a:lnTo>
                  <a:lnTo>
                    <a:pt x="259" y="612"/>
                  </a:lnTo>
                  <a:lnTo>
                    <a:pt x="283" y="599"/>
                  </a:lnTo>
                  <a:lnTo>
                    <a:pt x="327" y="578"/>
                  </a:lnTo>
                  <a:lnTo>
                    <a:pt x="327" y="578"/>
                  </a:lnTo>
                  <a:lnTo>
                    <a:pt x="356" y="565"/>
                  </a:lnTo>
                  <a:lnTo>
                    <a:pt x="387" y="552"/>
                  </a:lnTo>
                  <a:lnTo>
                    <a:pt x="417" y="539"/>
                  </a:lnTo>
                  <a:lnTo>
                    <a:pt x="448" y="526"/>
                  </a:lnTo>
                  <a:lnTo>
                    <a:pt x="448" y="526"/>
                  </a:lnTo>
                  <a:lnTo>
                    <a:pt x="473" y="516"/>
                  </a:lnTo>
                  <a:lnTo>
                    <a:pt x="498" y="506"/>
                  </a:lnTo>
                  <a:lnTo>
                    <a:pt x="547" y="487"/>
                  </a:lnTo>
                  <a:lnTo>
                    <a:pt x="596" y="468"/>
                  </a:lnTo>
                  <a:lnTo>
                    <a:pt x="620" y="458"/>
                  </a:lnTo>
                  <a:lnTo>
                    <a:pt x="642" y="447"/>
                  </a:lnTo>
                  <a:lnTo>
                    <a:pt x="642" y="447"/>
                  </a:lnTo>
                  <a:lnTo>
                    <a:pt x="743" y="401"/>
                  </a:lnTo>
                  <a:lnTo>
                    <a:pt x="791" y="380"/>
                  </a:lnTo>
                  <a:lnTo>
                    <a:pt x="839" y="359"/>
                  </a:lnTo>
                  <a:lnTo>
                    <a:pt x="839" y="359"/>
                  </a:lnTo>
                  <a:lnTo>
                    <a:pt x="840" y="354"/>
                  </a:lnTo>
                  <a:lnTo>
                    <a:pt x="842" y="349"/>
                  </a:lnTo>
                  <a:lnTo>
                    <a:pt x="848" y="338"/>
                  </a:lnTo>
                  <a:lnTo>
                    <a:pt x="851" y="333"/>
                  </a:lnTo>
                  <a:lnTo>
                    <a:pt x="852" y="327"/>
                  </a:lnTo>
                  <a:lnTo>
                    <a:pt x="853" y="322"/>
                  </a:lnTo>
                  <a:lnTo>
                    <a:pt x="852" y="318"/>
                  </a:lnTo>
                  <a:lnTo>
                    <a:pt x="852" y="318"/>
                  </a:lnTo>
                  <a:lnTo>
                    <a:pt x="833" y="329"/>
                  </a:lnTo>
                  <a:lnTo>
                    <a:pt x="813" y="340"/>
                  </a:lnTo>
                  <a:lnTo>
                    <a:pt x="793" y="349"/>
                  </a:lnTo>
                  <a:lnTo>
                    <a:pt x="773" y="357"/>
                  </a:lnTo>
                  <a:lnTo>
                    <a:pt x="731" y="373"/>
                  </a:lnTo>
                  <a:lnTo>
                    <a:pt x="710" y="382"/>
                  </a:lnTo>
                  <a:lnTo>
                    <a:pt x="689" y="391"/>
                  </a:lnTo>
                  <a:lnTo>
                    <a:pt x="689" y="391"/>
                  </a:lnTo>
                  <a:close/>
                  <a:moveTo>
                    <a:pt x="935" y="401"/>
                  </a:moveTo>
                  <a:lnTo>
                    <a:pt x="935" y="401"/>
                  </a:lnTo>
                  <a:lnTo>
                    <a:pt x="942" y="387"/>
                  </a:lnTo>
                  <a:lnTo>
                    <a:pt x="944" y="380"/>
                  </a:lnTo>
                  <a:lnTo>
                    <a:pt x="945" y="373"/>
                  </a:lnTo>
                  <a:lnTo>
                    <a:pt x="945" y="366"/>
                  </a:lnTo>
                  <a:lnTo>
                    <a:pt x="944" y="359"/>
                  </a:lnTo>
                  <a:lnTo>
                    <a:pt x="942" y="353"/>
                  </a:lnTo>
                  <a:lnTo>
                    <a:pt x="938" y="347"/>
                  </a:lnTo>
                  <a:lnTo>
                    <a:pt x="938" y="347"/>
                  </a:lnTo>
                  <a:lnTo>
                    <a:pt x="934" y="349"/>
                  </a:lnTo>
                  <a:lnTo>
                    <a:pt x="931" y="351"/>
                  </a:lnTo>
                  <a:lnTo>
                    <a:pt x="926" y="356"/>
                  </a:lnTo>
                  <a:lnTo>
                    <a:pt x="923" y="364"/>
                  </a:lnTo>
                  <a:lnTo>
                    <a:pt x="920" y="372"/>
                  </a:lnTo>
                  <a:lnTo>
                    <a:pt x="920" y="381"/>
                  </a:lnTo>
                  <a:lnTo>
                    <a:pt x="922" y="385"/>
                  </a:lnTo>
                  <a:lnTo>
                    <a:pt x="923" y="389"/>
                  </a:lnTo>
                  <a:lnTo>
                    <a:pt x="925" y="393"/>
                  </a:lnTo>
                  <a:lnTo>
                    <a:pt x="928" y="396"/>
                  </a:lnTo>
                  <a:lnTo>
                    <a:pt x="931" y="399"/>
                  </a:lnTo>
                  <a:lnTo>
                    <a:pt x="935" y="401"/>
                  </a:lnTo>
                  <a:lnTo>
                    <a:pt x="935" y="401"/>
                  </a:lnTo>
                  <a:close/>
                  <a:moveTo>
                    <a:pt x="837" y="409"/>
                  </a:moveTo>
                  <a:lnTo>
                    <a:pt x="837" y="409"/>
                  </a:lnTo>
                  <a:lnTo>
                    <a:pt x="838" y="404"/>
                  </a:lnTo>
                  <a:lnTo>
                    <a:pt x="838" y="401"/>
                  </a:lnTo>
                  <a:lnTo>
                    <a:pt x="837" y="396"/>
                  </a:lnTo>
                  <a:lnTo>
                    <a:pt x="835" y="389"/>
                  </a:lnTo>
                  <a:lnTo>
                    <a:pt x="834" y="385"/>
                  </a:lnTo>
                  <a:lnTo>
                    <a:pt x="835" y="381"/>
                  </a:lnTo>
                  <a:lnTo>
                    <a:pt x="835" y="381"/>
                  </a:lnTo>
                  <a:lnTo>
                    <a:pt x="829" y="381"/>
                  </a:lnTo>
                  <a:lnTo>
                    <a:pt x="829" y="381"/>
                  </a:lnTo>
                  <a:lnTo>
                    <a:pt x="766" y="411"/>
                  </a:lnTo>
                  <a:lnTo>
                    <a:pt x="705" y="441"/>
                  </a:lnTo>
                  <a:lnTo>
                    <a:pt x="674" y="455"/>
                  </a:lnTo>
                  <a:lnTo>
                    <a:pt x="642" y="469"/>
                  </a:lnTo>
                  <a:lnTo>
                    <a:pt x="610" y="480"/>
                  </a:lnTo>
                  <a:lnTo>
                    <a:pt x="576" y="492"/>
                  </a:lnTo>
                  <a:lnTo>
                    <a:pt x="576" y="492"/>
                  </a:lnTo>
                  <a:lnTo>
                    <a:pt x="567" y="497"/>
                  </a:lnTo>
                  <a:lnTo>
                    <a:pt x="556" y="504"/>
                  </a:lnTo>
                  <a:lnTo>
                    <a:pt x="534" y="514"/>
                  </a:lnTo>
                  <a:lnTo>
                    <a:pt x="510" y="522"/>
                  </a:lnTo>
                  <a:lnTo>
                    <a:pt x="485" y="532"/>
                  </a:lnTo>
                  <a:lnTo>
                    <a:pt x="485" y="532"/>
                  </a:lnTo>
                  <a:lnTo>
                    <a:pt x="463" y="541"/>
                  </a:lnTo>
                  <a:lnTo>
                    <a:pt x="442" y="552"/>
                  </a:lnTo>
                  <a:lnTo>
                    <a:pt x="419" y="563"/>
                  </a:lnTo>
                  <a:lnTo>
                    <a:pt x="397" y="574"/>
                  </a:lnTo>
                  <a:lnTo>
                    <a:pt x="397" y="574"/>
                  </a:lnTo>
                  <a:lnTo>
                    <a:pt x="322" y="603"/>
                  </a:lnTo>
                  <a:lnTo>
                    <a:pt x="284" y="621"/>
                  </a:lnTo>
                  <a:lnTo>
                    <a:pt x="251" y="637"/>
                  </a:lnTo>
                  <a:lnTo>
                    <a:pt x="251" y="637"/>
                  </a:lnTo>
                  <a:lnTo>
                    <a:pt x="244" y="642"/>
                  </a:lnTo>
                  <a:lnTo>
                    <a:pt x="238" y="646"/>
                  </a:lnTo>
                  <a:lnTo>
                    <a:pt x="235" y="652"/>
                  </a:lnTo>
                  <a:lnTo>
                    <a:pt x="234" y="657"/>
                  </a:lnTo>
                  <a:lnTo>
                    <a:pt x="234" y="662"/>
                  </a:lnTo>
                  <a:lnTo>
                    <a:pt x="235" y="668"/>
                  </a:lnTo>
                  <a:lnTo>
                    <a:pt x="237" y="673"/>
                  </a:lnTo>
                  <a:lnTo>
                    <a:pt x="241" y="678"/>
                  </a:lnTo>
                  <a:lnTo>
                    <a:pt x="248" y="690"/>
                  </a:lnTo>
                  <a:lnTo>
                    <a:pt x="257" y="702"/>
                  </a:lnTo>
                  <a:lnTo>
                    <a:pt x="263" y="714"/>
                  </a:lnTo>
                  <a:lnTo>
                    <a:pt x="265" y="719"/>
                  </a:lnTo>
                  <a:lnTo>
                    <a:pt x="266" y="726"/>
                  </a:lnTo>
                  <a:lnTo>
                    <a:pt x="266" y="726"/>
                  </a:lnTo>
                  <a:lnTo>
                    <a:pt x="304" y="707"/>
                  </a:lnTo>
                  <a:lnTo>
                    <a:pt x="341" y="690"/>
                  </a:lnTo>
                  <a:lnTo>
                    <a:pt x="417" y="658"/>
                  </a:lnTo>
                  <a:lnTo>
                    <a:pt x="570" y="594"/>
                  </a:lnTo>
                  <a:lnTo>
                    <a:pt x="645" y="562"/>
                  </a:lnTo>
                  <a:lnTo>
                    <a:pt x="720" y="527"/>
                  </a:lnTo>
                  <a:lnTo>
                    <a:pt x="757" y="510"/>
                  </a:lnTo>
                  <a:lnTo>
                    <a:pt x="793" y="492"/>
                  </a:lnTo>
                  <a:lnTo>
                    <a:pt x="828" y="473"/>
                  </a:lnTo>
                  <a:lnTo>
                    <a:pt x="864" y="453"/>
                  </a:lnTo>
                  <a:lnTo>
                    <a:pt x="864" y="453"/>
                  </a:lnTo>
                  <a:lnTo>
                    <a:pt x="862" y="451"/>
                  </a:lnTo>
                  <a:lnTo>
                    <a:pt x="859" y="450"/>
                  </a:lnTo>
                  <a:lnTo>
                    <a:pt x="855" y="446"/>
                  </a:lnTo>
                  <a:lnTo>
                    <a:pt x="853" y="441"/>
                  </a:lnTo>
                  <a:lnTo>
                    <a:pt x="850" y="433"/>
                  </a:lnTo>
                  <a:lnTo>
                    <a:pt x="844" y="419"/>
                  </a:lnTo>
                  <a:lnTo>
                    <a:pt x="841" y="413"/>
                  </a:lnTo>
                  <a:lnTo>
                    <a:pt x="837" y="409"/>
                  </a:lnTo>
                  <a:lnTo>
                    <a:pt x="837" y="409"/>
                  </a:lnTo>
                  <a:close/>
                  <a:moveTo>
                    <a:pt x="1677" y="640"/>
                  </a:moveTo>
                  <a:lnTo>
                    <a:pt x="1677" y="640"/>
                  </a:lnTo>
                  <a:lnTo>
                    <a:pt x="1695" y="621"/>
                  </a:lnTo>
                  <a:lnTo>
                    <a:pt x="1711" y="601"/>
                  </a:lnTo>
                  <a:lnTo>
                    <a:pt x="1726" y="582"/>
                  </a:lnTo>
                  <a:lnTo>
                    <a:pt x="1732" y="572"/>
                  </a:lnTo>
                  <a:lnTo>
                    <a:pt x="1737" y="562"/>
                  </a:lnTo>
                  <a:lnTo>
                    <a:pt x="1743" y="552"/>
                  </a:lnTo>
                  <a:lnTo>
                    <a:pt x="1747" y="541"/>
                  </a:lnTo>
                  <a:lnTo>
                    <a:pt x="1750" y="530"/>
                  </a:lnTo>
                  <a:lnTo>
                    <a:pt x="1752" y="519"/>
                  </a:lnTo>
                  <a:lnTo>
                    <a:pt x="1752" y="507"/>
                  </a:lnTo>
                  <a:lnTo>
                    <a:pt x="1752" y="495"/>
                  </a:lnTo>
                  <a:lnTo>
                    <a:pt x="1750" y="483"/>
                  </a:lnTo>
                  <a:lnTo>
                    <a:pt x="1747" y="470"/>
                  </a:lnTo>
                  <a:lnTo>
                    <a:pt x="1747" y="470"/>
                  </a:lnTo>
                  <a:lnTo>
                    <a:pt x="1737" y="463"/>
                  </a:lnTo>
                  <a:lnTo>
                    <a:pt x="1728" y="459"/>
                  </a:lnTo>
                  <a:lnTo>
                    <a:pt x="1717" y="455"/>
                  </a:lnTo>
                  <a:lnTo>
                    <a:pt x="1705" y="453"/>
                  </a:lnTo>
                  <a:lnTo>
                    <a:pt x="1705" y="453"/>
                  </a:lnTo>
                  <a:lnTo>
                    <a:pt x="1686" y="450"/>
                  </a:lnTo>
                  <a:lnTo>
                    <a:pt x="1666" y="449"/>
                  </a:lnTo>
                  <a:lnTo>
                    <a:pt x="1646" y="448"/>
                  </a:lnTo>
                  <a:lnTo>
                    <a:pt x="1626" y="448"/>
                  </a:lnTo>
                  <a:lnTo>
                    <a:pt x="1607" y="449"/>
                  </a:lnTo>
                  <a:lnTo>
                    <a:pt x="1586" y="451"/>
                  </a:lnTo>
                  <a:lnTo>
                    <a:pt x="1548" y="456"/>
                  </a:lnTo>
                  <a:lnTo>
                    <a:pt x="1510" y="462"/>
                  </a:lnTo>
                  <a:lnTo>
                    <a:pt x="1475" y="470"/>
                  </a:lnTo>
                  <a:lnTo>
                    <a:pt x="1442" y="478"/>
                  </a:lnTo>
                  <a:lnTo>
                    <a:pt x="1412" y="487"/>
                  </a:lnTo>
                  <a:lnTo>
                    <a:pt x="1412" y="487"/>
                  </a:lnTo>
                  <a:lnTo>
                    <a:pt x="1417" y="506"/>
                  </a:lnTo>
                  <a:lnTo>
                    <a:pt x="1423" y="525"/>
                  </a:lnTo>
                  <a:lnTo>
                    <a:pt x="1434" y="562"/>
                  </a:lnTo>
                  <a:lnTo>
                    <a:pt x="1447" y="597"/>
                  </a:lnTo>
                  <a:lnTo>
                    <a:pt x="1461" y="630"/>
                  </a:lnTo>
                  <a:lnTo>
                    <a:pt x="1474" y="665"/>
                  </a:lnTo>
                  <a:lnTo>
                    <a:pt x="1486" y="698"/>
                  </a:lnTo>
                  <a:lnTo>
                    <a:pt x="1490" y="715"/>
                  </a:lnTo>
                  <a:lnTo>
                    <a:pt x="1494" y="732"/>
                  </a:lnTo>
                  <a:lnTo>
                    <a:pt x="1499" y="750"/>
                  </a:lnTo>
                  <a:lnTo>
                    <a:pt x="1501" y="767"/>
                  </a:lnTo>
                  <a:lnTo>
                    <a:pt x="1501" y="767"/>
                  </a:lnTo>
                  <a:lnTo>
                    <a:pt x="1551" y="739"/>
                  </a:lnTo>
                  <a:lnTo>
                    <a:pt x="1575" y="726"/>
                  </a:lnTo>
                  <a:lnTo>
                    <a:pt x="1596" y="711"/>
                  </a:lnTo>
                  <a:lnTo>
                    <a:pt x="1619" y="695"/>
                  </a:lnTo>
                  <a:lnTo>
                    <a:pt x="1639" y="678"/>
                  </a:lnTo>
                  <a:lnTo>
                    <a:pt x="1658" y="660"/>
                  </a:lnTo>
                  <a:lnTo>
                    <a:pt x="1677" y="640"/>
                  </a:lnTo>
                  <a:lnTo>
                    <a:pt x="1677" y="640"/>
                  </a:lnTo>
                  <a:close/>
                  <a:moveTo>
                    <a:pt x="881" y="477"/>
                  </a:moveTo>
                  <a:lnTo>
                    <a:pt x="881" y="477"/>
                  </a:lnTo>
                  <a:lnTo>
                    <a:pt x="883" y="476"/>
                  </a:lnTo>
                  <a:lnTo>
                    <a:pt x="883" y="475"/>
                  </a:lnTo>
                  <a:lnTo>
                    <a:pt x="881" y="475"/>
                  </a:lnTo>
                  <a:lnTo>
                    <a:pt x="881" y="475"/>
                  </a:lnTo>
                  <a:lnTo>
                    <a:pt x="877" y="478"/>
                  </a:lnTo>
                  <a:lnTo>
                    <a:pt x="871" y="480"/>
                  </a:lnTo>
                  <a:lnTo>
                    <a:pt x="859" y="485"/>
                  </a:lnTo>
                  <a:lnTo>
                    <a:pt x="839" y="489"/>
                  </a:lnTo>
                  <a:lnTo>
                    <a:pt x="839" y="489"/>
                  </a:lnTo>
                  <a:lnTo>
                    <a:pt x="832" y="492"/>
                  </a:lnTo>
                  <a:lnTo>
                    <a:pt x="823" y="495"/>
                  </a:lnTo>
                  <a:lnTo>
                    <a:pt x="806" y="504"/>
                  </a:lnTo>
                  <a:lnTo>
                    <a:pt x="788" y="514"/>
                  </a:lnTo>
                  <a:lnTo>
                    <a:pt x="771" y="524"/>
                  </a:lnTo>
                  <a:lnTo>
                    <a:pt x="753" y="536"/>
                  </a:lnTo>
                  <a:lnTo>
                    <a:pt x="736" y="546"/>
                  </a:lnTo>
                  <a:lnTo>
                    <a:pt x="720" y="554"/>
                  </a:lnTo>
                  <a:lnTo>
                    <a:pt x="704" y="561"/>
                  </a:lnTo>
                  <a:lnTo>
                    <a:pt x="704" y="561"/>
                  </a:lnTo>
                  <a:lnTo>
                    <a:pt x="688" y="566"/>
                  </a:lnTo>
                  <a:lnTo>
                    <a:pt x="672" y="572"/>
                  </a:lnTo>
                  <a:lnTo>
                    <a:pt x="640" y="585"/>
                  </a:lnTo>
                  <a:lnTo>
                    <a:pt x="579" y="612"/>
                  </a:lnTo>
                  <a:lnTo>
                    <a:pt x="579" y="612"/>
                  </a:lnTo>
                  <a:lnTo>
                    <a:pt x="542" y="628"/>
                  </a:lnTo>
                  <a:lnTo>
                    <a:pt x="505" y="643"/>
                  </a:lnTo>
                  <a:lnTo>
                    <a:pt x="471" y="657"/>
                  </a:lnTo>
                  <a:lnTo>
                    <a:pt x="439" y="671"/>
                  </a:lnTo>
                  <a:lnTo>
                    <a:pt x="439" y="671"/>
                  </a:lnTo>
                  <a:lnTo>
                    <a:pt x="417" y="681"/>
                  </a:lnTo>
                  <a:lnTo>
                    <a:pt x="396" y="689"/>
                  </a:lnTo>
                  <a:lnTo>
                    <a:pt x="353" y="705"/>
                  </a:lnTo>
                  <a:lnTo>
                    <a:pt x="332" y="714"/>
                  </a:lnTo>
                  <a:lnTo>
                    <a:pt x="311" y="723"/>
                  </a:lnTo>
                  <a:lnTo>
                    <a:pt x="291" y="733"/>
                  </a:lnTo>
                  <a:lnTo>
                    <a:pt x="272" y="745"/>
                  </a:lnTo>
                  <a:lnTo>
                    <a:pt x="272" y="745"/>
                  </a:lnTo>
                  <a:lnTo>
                    <a:pt x="273" y="751"/>
                  </a:lnTo>
                  <a:lnTo>
                    <a:pt x="274" y="759"/>
                  </a:lnTo>
                  <a:lnTo>
                    <a:pt x="274" y="762"/>
                  </a:lnTo>
                  <a:lnTo>
                    <a:pt x="273" y="766"/>
                  </a:lnTo>
                  <a:lnTo>
                    <a:pt x="272" y="771"/>
                  </a:lnTo>
                  <a:lnTo>
                    <a:pt x="268" y="775"/>
                  </a:lnTo>
                  <a:lnTo>
                    <a:pt x="268" y="775"/>
                  </a:lnTo>
                  <a:lnTo>
                    <a:pt x="305" y="752"/>
                  </a:lnTo>
                  <a:lnTo>
                    <a:pt x="342" y="732"/>
                  </a:lnTo>
                  <a:lnTo>
                    <a:pt x="380" y="713"/>
                  </a:lnTo>
                  <a:lnTo>
                    <a:pt x="418" y="695"/>
                  </a:lnTo>
                  <a:lnTo>
                    <a:pt x="458" y="677"/>
                  </a:lnTo>
                  <a:lnTo>
                    <a:pt x="496" y="660"/>
                  </a:lnTo>
                  <a:lnTo>
                    <a:pt x="576" y="627"/>
                  </a:lnTo>
                  <a:lnTo>
                    <a:pt x="576" y="627"/>
                  </a:lnTo>
                  <a:lnTo>
                    <a:pt x="601" y="616"/>
                  </a:lnTo>
                  <a:lnTo>
                    <a:pt x="626" y="605"/>
                  </a:lnTo>
                  <a:lnTo>
                    <a:pt x="675" y="581"/>
                  </a:lnTo>
                  <a:lnTo>
                    <a:pt x="701" y="570"/>
                  </a:lnTo>
                  <a:lnTo>
                    <a:pt x="727" y="561"/>
                  </a:lnTo>
                  <a:lnTo>
                    <a:pt x="752" y="552"/>
                  </a:lnTo>
                  <a:lnTo>
                    <a:pt x="780" y="546"/>
                  </a:lnTo>
                  <a:lnTo>
                    <a:pt x="780" y="546"/>
                  </a:lnTo>
                  <a:lnTo>
                    <a:pt x="840" y="516"/>
                  </a:lnTo>
                  <a:lnTo>
                    <a:pt x="901" y="485"/>
                  </a:lnTo>
                  <a:lnTo>
                    <a:pt x="901" y="485"/>
                  </a:lnTo>
                  <a:lnTo>
                    <a:pt x="900" y="483"/>
                  </a:lnTo>
                  <a:lnTo>
                    <a:pt x="898" y="481"/>
                  </a:lnTo>
                  <a:lnTo>
                    <a:pt x="893" y="481"/>
                  </a:lnTo>
                  <a:lnTo>
                    <a:pt x="886" y="480"/>
                  </a:lnTo>
                  <a:lnTo>
                    <a:pt x="883" y="479"/>
                  </a:lnTo>
                  <a:lnTo>
                    <a:pt x="881" y="477"/>
                  </a:lnTo>
                  <a:lnTo>
                    <a:pt x="881" y="477"/>
                  </a:lnTo>
                  <a:close/>
                  <a:moveTo>
                    <a:pt x="1478" y="745"/>
                  </a:moveTo>
                  <a:lnTo>
                    <a:pt x="1478" y="745"/>
                  </a:lnTo>
                  <a:lnTo>
                    <a:pt x="1476" y="733"/>
                  </a:lnTo>
                  <a:lnTo>
                    <a:pt x="1473" y="721"/>
                  </a:lnTo>
                  <a:lnTo>
                    <a:pt x="1463" y="696"/>
                  </a:lnTo>
                  <a:lnTo>
                    <a:pt x="1442" y="642"/>
                  </a:lnTo>
                  <a:lnTo>
                    <a:pt x="1442" y="642"/>
                  </a:lnTo>
                  <a:lnTo>
                    <a:pt x="1439" y="632"/>
                  </a:lnTo>
                  <a:lnTo>
                    <a:pt x="1437" y="622"/>
                  </a:lnTo>
                  <a:lnTo>
                    <a:pt x="1434" y="611"/>
                  </a:lnTo>
                  <a:lnTo>
                    <a:pt x="1432" y="600"/>
                  </a:lnTo>
                  <a:lnTo>
                    <a:pt x="1432" y="600"/>
                  </a:lnTo>
                  <a:lnTo>
                    <a:pt x="1427" y="586"/>
                  </a:lnTo>
                  <a:lnTo>
                    <a:pt x="1419" y="575"/>
                  </a:lnTo>
                  <a:lnTo>
                    <a:pt x="1413" y="563"/>
                  </a:lnTo>
                  <a:lnTo>
                    <a:pt x="1408" y="551"/>
                  </a:lnTo>
                  <a:lnTo>
                    <a:pt x="1408" y="551"/>
                  </a:lnTo>
                  <a:lnTo>
                    <a:pt x="1402" y="535"/>
                  </a:lnTo>
                  <a:lnTo>
                    <a:pt x="1398" y="521"/>
                  </a:lnTo>
                  <a:lnTo>
                    <a:pt x="1395" y="515"/>
                  </a:lnTo>
                  <a:lnTo>
                    <a:pt x="1392" y="509"/>
                  </a:lnTo>
                  <a:lnTo>
                    <a:pt x="1386" y="504"/>
                  </a:lnTo>
                  <a:lnTo>
                    <a:pt x="1381" y="500"/>
                  </a:lnTo>
                  <a:lnTo>
                    <a:pt x="1381" y="500"/>
                  </a:lnTo>
                  <a:lnTo>
                    <a:pt x="1371" y="502"/>
                  </a:lnTo>
                  <a:lnTo>
                    <a:pt x="1363" y="505"/>
                  </a:lnTo>
                  <a:lnTo>
                    <a:pt x="1354" y="508"/>
                  </a:lnTo>
                  <a:lnTo>
                    <a:pt x="1351" y="510"/>
                  </a:lnTo>
                  <a:lnTo>
                    <a:pt x="1349" y="514"/>
                  </a:lnTo>
                  <a:lnTo>
                    <a:pt x="1349" y="514"/>
                  </a:lnTo>
                  <a:lnTo>
                    <a:pt x="1354" y="536"/>
                  </a:lnTo>
                  <a:lnTo>
                    <a:pt x="1362" y="560"/>
                  </a:lnTo>
                  <a:lnTo>
                    <a:pt x="1371" y="584"/>
                  </a:lnTo>
                  <a:lnTo>
                    <a:pt x="1382" y="609"/>
                  </a:lnTo>
                  <a:lnTo>
                    <a:pt x="1405" y="659"/>
                  </a:lnTo>
                  <a:lnTo>
                    <a:pt x="1427" y="708"/>
                  </a:lnTo>
                  <a:lnTo>
                    <a:pt x="1427" y="708"/>
                  </a:lnTo>
                  <a:lnTo>
                    <a:pt x="1432" y="722"/>
                  </a:lnTo>
                  <a:lnTo>
                    <a:pt x="1434" y="735"/>
                  </a:lnTo>
                  <a:lnTo>
                    <a:pt x="1435" y="746"/>
                  </a:lnTo>
                  <a:lnTo>
                    <a:pt x="1434" y="756"/>
                  </a:lnTo>
                  <a:lnTo>
                    <a:pt x="1434" y="756"/>
                  </a:lnTo>
                  <a:lnTo>
                    <a:pt x="1432" y="761"/>
                  </a:lnTo>
                  <a:lnTo>
                    <a:pt x="1428" y="766"/>
                  </a:lnTo>
                  <a:lnTo>
                    <a:pt x="1424" y="771"/>
                  </a:lnTo>
                  <a:lnTo>
                    <a:pt x="1417" y="773"/>
                  </a:lnTo>
                  <a:lnTo>
                    <a:pt x="1411" y="774"/>
                  </a:lnTo>
                  <a:lnTo>
                    <a:pt x="1404" y="774"/>
                  </a:lnTo>
                  <a:lnTo>
                    <a:pt x="1399" y="772"/>
                  </a:lnTo>
                  <a:lnTo>
                    <a:pt x="1393" y="767"/>
                  </a:lnTo>
                  <a:lnTo>
                    <a:pt x="1393" y="767"/>
                  </a:lnTo>
                  <a:lnTo>
                    <a:pt x="1381" y="735"/>
                  </a:lnTo>
                  <a:lnTo>
                    <a:pt x="1368" y="705"/>
                  </a:lnTo>
                  <a:lnTo>
                    <a:pt x="1355" y="677"/>
                  </a:lnTo>
                  <a:lnTo>
                    <a:pt x="1341" y="650"/>
                  </a:lnTo>
                  <a:lnTo>
                    <a:pt x="1312" y="595"/>
                  </a:lnTo>
                  <a:lnTo>
                    <a:pt x="1298" y="567"/>
                  </a:lnTo>
                  <a:lnTo>
                    <a:pt x="1284" y="538"/>
                  </a:lnTo>
                  <a:lnTo>
                    <a:pt x="1284" y="538"/>
                  </a:lnTo>
                  <a:lnTo>
                    <a:pt x="1278" y="540"/>
                  </a:lnTo>
                  <a:lnTo>
                    <a:pt x="1273" y="541"/>
                  </a:lnTo>
                  <a:lnTo>
                    <a:pt x="1268" y="545"/>
                  </a:lnTo>
                  <a:lnTo>
                    <a:pt x="1265" y="549"/>
                  </a:lnTo>
                  <a:lnTo>
                    <a:pt x="1265" y="549"/>
                  </a:lnTo>
                  <a:lnTo>
                    <a:pt x="1269" y="566"/>
                  </a:lnTo>
                  <a:lnTo>
                    <a:pt x="1275" y="583"/>
                  </a:lnTo>
                  <a:lnTo>
                    <a:pt x="1281" y="601"/>
                  </a:lnTo>
                  <a:lnTo>
                    <a:pt x="1290" y="618"/>
                  </a:lnTo>
                  <a:lnTo>
                    <a:pt x="1306" y="655"/>
                  </a:lnTo>
                  <a:lnTo>
                    <a:pt x="1324" y="691"/>
                  </a:lnTo>
                  <a:lnTo>
                    <a:pt x="1324" y="691"/>
                  </a:lnTo>
                  <a:lnTo>
                    <a:pt x="1336" y="718"/>
                  </a:lnTo>
                  <a:lnTo>
                    <a:pt x="1342" y="733"/>
                  </a:lnTo>
                  <a:lnTo>
                    <a:pt x="1347" y="747"/>
                  </a:lnTo>
                  <a:lnTo>
                    <a:pt x="1350" y="762"/>
                  </a:lnTo>
                  <a:lnTo>
                    <a:pt x="1350" y="769"/>
                  </a:lnTo>
                  <a:lnTo>
                    <a:pt x="1350" y="777"/>
                  </a:lnTo>
                  <a:lnTo>
                    <a:pt x="1349" y="783"/>
                  </a:lnTo>
                  <a:lnTo>
                    <a:pt x="1348" y="791"/>
                  </a:lnTo>
                  <a:lnTo>
                    <a:pt x="1344" y="797"/>
                  </a:lnTo>
                  <a:lnTo>
                    <a:pt x="1341" y="804"/>
                  </a:lnTo>
                  <a:lnTo>
                    <a:pt x="1341" y="804"/>
                  </a:lnTo>
                  <a:lnTo>
                    <a:pt x="1336" y="805"/>
                  </a:lnTo>
                  <a:lnTo>
                    <a:pt x="1331" y="804"/>
                  </a:lnTo>
                  <a:lnTo>
                    <a:pt x="1325" y="803"/>
                  </a:lnTo>
                  <a:lnTo>
                    <a:pt x="1320" y="801"/>
                  </a:lnTo>
                  <a:lnTo>
                    <a:pt x="1309" y="793"/>
                  </a:lnTo>
                  <a:lnTo>
                    <a:pt x="1299" y="783"/>
                  </a:lnTo>
                  <a:lnTo>
                    <a:pt x="1291" y="774"/>
                  </a:lnTo>
                  <a:lnTo>
                    <a:pt x="1283" y="762"/>
                  </a:lnTo>
                  <a:lnTo>
                    <a:pt x="1272" y="743"/>
                  </a:lnTo>
                  <a:lnTo>
                    <a:pt x="1272" y="743"/>
                  </a:lnTo>
                  <a:lnTo>
                    <a:pt x="1263" y="723"/>
                  </a:lnTo>
                  <a:lnTo>
                    <a:pt x="1253" y="703"/>
                  </a:lnTo>
                  <a:lnTo>
                    <a:pt x="1236" y="659"/>
                  </a:lnTo>
                  <a:lnTo>
                    <a:pt x="1219" y="616"/>
                  </a:lnTo>
                  <a:lnTo>
                    <a:pt x="1212" y="596"/>
                  </a:lnTo>
                  <a:lnTo>
                    <a:pt x="1203" y="578"/>
                  </a:lnTo>
                  <a:lnTo>
                    <a:pt x="1203" y="578"/>
                  </a:lnTo>
                  <a:lnTo>
                    <a:pt x="1195" y="581"/>
                  </a:lnTo>
                  <a:lnTo>
                    <a:pt x="1187" y="584"/>
                  </a:lnTo>
                  <a:lnTo>
                    <a:pt x="1171" y="593"/>
                  </a:lnTo>
                  <a:lnTo>
                    <a:pt x="1171" y="593"/>
                  </a:lnTo>
                  <a:lnTo>
                    <a:pt x="1171" y="596"/>
                  </a:lnTo>
                  <a:lnTo>
                    <a:pt x="1172" y="598"/>
                  </a:lnTo>
                  <a:lnTo>
                    <a:pt x="1175" y="600"/>
                  </a:lnTo>
                  <a:lnTo>
                    <a:pt x="1177" y="602"/>
                  </a:lnTo>
                  <a:lnTo>
                    <a:pt x="1178" y="603"/>
                  </a:lnTo>
                  <a:lnTo>
                    <a:pt x="1180" y="607"/>
                  </a:lnTo>
                  <a:lnTo>
                    <a:pt x="1178" y="610"/>
                  </a:lnTo>
                  <a:lnTo>
                    <a:pt x="1178" y="610"/>
                  </a:lnTo>
                  <a:lnTo>
                    <a:pt x="1178" y="614"/>
                  </a:lnTo>
                  <a:lnTo>
                    <a:pt x="1177" y="620"/>
                  </a:lnTo>
                  <a:lnTo>
                    <a:pt x="1180" y="628"/>
                  </a:lnTo>
                  <a:lnTo>
                    <a:pt x="1183" y="638"/>
                  </a:lnTo>
                  <a:lnTo>
                    <a:pt x="1188" y="648"/>
                  </a:lnTo>
                  <a:lnTo>
                    <a:pt x="1201" y="668"/>
                  </a:lnTo>
                  <a:lnTo>
                    <a:pt x="1216" y="689"/>
                  </a:lnTo>
                  <a:lnTo>
                    <a:pt x="1216" y="689"/>
                  </a:lnTo>
                  <a:lnTo>
                    <a:pt x="1222" y="700"/>
                  </a:lnTo>
                  <a:lnTo>
                    <a:pt x="1228" y="711"/>
                  </a:lnTo>
                  <a:lnTo>
                    <a:pt x="1239" y="734"/>
                  </a:lnTo>
                  <a:lnTo>
                    <a:pt x="1250" y="759"/>
                  </a:lnTo>
                  <a:lnTo>
                    <a:pt x="1262" y="782"/>
                  </a:lnTo>
                  <a:lnTo>
                    <a:pt x="1262" y="782"/>
                  </a:lnTo>
                  <a:lnTo>
                    <a:pt x="1268" y="792"/>
                  </a:lnTo>
                  <a:lnTo>
                    <a:pt x="1276" y="803"/>
                  </a:lnTo>
                  <a:lnTo>
                    <a:pt x="1284" y="813"/>
                  </a:lnTo>
                  <a:lnTo>
                    <a:pt x="1292" y="824"/>
                  </a:lnTo>
                  <a:lnTo>
                    <a:pt x="1292" y="824"/>
                  </a:lnTo>
                  <a:lnTo>
                    <a:pt x="1304" y="844"/>
                  </a:lnTo>
                  <a:lnTo>
                    <a:pt x="1309" y="854"/>
                  </a:lnTo>
                  <a:lnTo>
                    <a:pt x="1314" y="864"/>
                  </a:lnTo>
                  <a:lnTo>
                    <a:pt x="1322" y="871"/>
                  </a:lnTo>
                  <a:lnTo>
                    <a:pt x="1329" y="878"/>
                  </a:lnTo>
                  <a:lnTo>
                    <a:pt x="1334" y="880"/>
                  </a:lnTo>
                  <a:lnTo>
                    <a:pt x="1338" y="882"/>
                  </a:lnTo>
                  <a:lnTo>
                    <a:pt x="1343" y="883"/>
                  </a:lnTo>
                  <a:lnTo>
                    <a:pt x="1349" y="883"/>
                  </a:lnTo>
                  <a:lnTo>
                    <a:pt x="1349" y="883"/>
                  </a:lnTo>
                  <a:lnTo>
                    <a:pt x="1354" y="882"/>
                  </a:lnTo>
                  <a:lnTo>
                    <a:pt x="1359" y="881"/>
                  </a:lnTo>
                  <a:lnTo>
                    <a:pt x="1364" y="878"/>
                  </a:lnTo>
                  <a:lnTo>
                    <a:pt x="1367" y="874"/>
                  </a:lnTo>
                  <a:lnTo>
                    <a:pt x="1370" y="871"/>
                  </a:lnTo>
                  <a:lnTo>
                    <a:pt x="1372" y="867"/>
                  </a:lnTo>
                  <a:lnTo>
                    <a:pt x="1377" y="857"/>
                  </a:lnTo>
                  <a:lnTo>
                    <a:pt x="1383" y="837"/>
                  </a:lnTo>
                  <a:lnTo>
                    <a:pt x="1388" y="827"/>
                  </a:lnTo>
                  <a:lnTo>
                    <a:pt x="1392" y="823"/>
                  </a:lnTo>
                  <a:lnTo>
                    <a:pt x="1395" y="819"/>
                  </a:lnTo>
                  <a:lnTo>
                    <a:pt x="1395" y="819"/>
                  </a:lnTo>
                  <a:lnTo>
                    <a:pt x="1400" y="815"/>
                  </a:lnTo>
                  <a:lnTo>
                    <a:pt x="1404" y="812"/>
                  </a:lnTo>
                  <a:lnTo>
                    <a:pt x="1410" y="811"/>
                  </a:lnTo>
                  <a:lnTo>
                    <a:pt x="1415" y="809"/>
                  </a:lnTo>
                  <a:lnTo>
                    <a:pt x="1426" y="809"/>
                  </a:lnTo>
                  <a:lnTo>
                    <a:pt x="1437" y="810"/>
                  </a:lnTo>
                  <a:lnTo>
                    <a:pt x="1458" y="814"/>
                  </a:lnTo>
                  <a:lnTo>
                    <a:pt x="1468" y="815"/>
                  </a:lnTo>
                  <a:lnTo>
                    <a:pt x="1476" y="817"/>
                  </a:lnTo>
                  <a:lnTo>
                    <a:pt x="1476" y="817"/>
                  </a:lnTo>
                  <a:lnTo>
                    <a:pt x="1478" y="808"/>
                  </a:lnTo>
                  <a:lnTo>
                    <a:pt x="1480" y="799"/>
                  </a:lnTo>
                  <a:lnTo>
                    <a:pt x="1481" y="781"/>
                  </a:lnTo>
                  <a:lnTo>
                    <a:pt x="1481" y="763"/>
                  </a:lnTo>
                  <a:lnTo>
                    <a:pt x="1478" y="745"/>
                  </a:lnTo>
                  <a:lnTo>
                    <a:pt x="1478" y="745"/>
                  </a:lnTo>
                  <a:close/>
                  <a:moveTo>
                    <a:pt x="1387" y="676"/>
                  </a:moveTo>
                  <a:lnTo>
                    <a:pt x="1387" y="676"/>
                  </a:lnTo>
                  <a:lnTo>
                    <a:pt x="1380" y="658"/>
                  </a:lnTo>
                  <a:lnTo>
                    <a:pt x="1372" y="639"/>
                  </a:lnTo>
                  <a:lnTo>
                    <a:pt x="1359" y="600"/>
                  </a:lnTo>
                  <a:lnTo>
                    <a:pt x="1352" y="582"/>
                  </a:lnTo>
                  <a:lnTo>
                    <a:pt x="1343" y="565"/>
                  </a:lnTo>
                  <a:lnTo>
                    <a:pt x="1334" y="548"/>
                  </a:lnTo>
                  <a:lnTo>
                    <a:pt x="1327" y="540"/>
                  </a:lnTo>
                  <a:lnTo>
                    <a:pt x="1321" y="534"/>
                  </a:lnTo>
                  <a:lnTo>
                    <a:pt x="1321" y="534"/>
                  </a:lnTo>
                  <a:lnTo>
                    <a:pt x="1321" y="530"/>
                  </a:lnTo>
                  <a:lnTo>
                    <a:pt x="1320" y="529"/>
                  </a:lnTo>
                  <a:lnTo>
                    <a:pt x="1320" y="526"/>
                  </a:lnTo>
                  <a:lnTo>
                    <a:pt x="1321" y="524"/>
                  </a:lnTo>
                  <a:lnTo>
                    <a:pt x="1321" y="524"/>
                  </a:lnTo>
                  <a:lnTo>
                    <a:pt x="1317" y="524"/>
                  </a:lnTo>
                  <a:lnTo>
                    <a:pt x="1317" y="524"/>
                  </a:lnTo>
                  <a:lnTo>
                    <a:pt x="1313" y="525"/>
                  </a:lnTo>
                  <a:lnTo>
                    <a:pt x="1311" y="527"/>
                  </a:lnTo>
                  <a:lnTo>
                    <a:pt x="1309" y="529"/>
                  </a:lnTo>
                  <a:lnTo>
                    <a:pt x="1304" y="529"/>
                  </a:lnTo>
                  <a:lnTo>
                    <a:pt x="1304" y="529"/>
                  </a:lnTo>
                  <a:lnTo>
                    <a:pt x="1310" y="546"/>
                  </a:lnTo>
                  <a:lnTo>
                    <a:pt x="1318" y="562"/>
                  </a:lnTo>
                  <a:lnTo>
                    <a:pt x="1334" y="593"/>
                  </a:lnTo>
                  <a:lnTo>
                    <a:pt x="1351" y="624"/>
                  </a:lnTo>
                  <a:lnTo>
                    <a:pt x="1368" y="654"/>
                  </a:lnTo>
                  <a:lnTo>
                    <a:pt x="1368" y="654"/>
                  </a:lnTo>
                  <a:lnTo>
                    <a:pt x="1373" y="667"/>
                  </a:lnTo>
                  <a:lnTo>
                    <a:pt x="1378" y="678"/>
                  </a:lnTo>
                  <a:lnTo>
                    <a:pt x="1385" y="703"/>
                  </a:lnTo>
                  <a:lnTo>
                    <a:pt x="1389" y="715"/>
                  </a:lnTo>
                  <a:lnTo>
                    <a:pt x="1394" y="726"/>
                  </a:lnTo>
                  <a:lnTo>
                    <a:pt x="1400" y="735"/>
                  </a:lnTo>
                  <a:lnTo>
                    <a:pt x="1408" y="743"/>
                  </a:lnTo>
                  <a:lnTo>
                    <a:pt x="1408" y="743"/>
                  </a:lnTo>
                  <a:lnTo>
                    <a:pt x="1410" y="733"/>
                  </a:lnTo>
                  <a:lnTo>
                    <a:pt x="1409" y="724"/>
                  </a:lnTo>
                  <a:lnTo>
                    <a:pt x="1408" y="716"/>
                  </a:lnTo>
                  <a:lnTo>
                    <a:pt x="1404" y="708"/>
                  </a:lnTo>
                  <a:lnTo>
                    <a:pt x="1396" y="692"/>
                  </a:lnTo>
                  <a:lnTo>
                    <a:pt x="1387" y="676"/>
                  </a:lnTo>
                  <a:lnTo>
                    <a:pt x="1387" y="676"/>
                  </a:lnTo>
                  <a:close/>
                  <a:moveTo>
                    <a:pt x="1262" y="610"/>
                  </a:moveTo>
                  <a:lnTo>
                    <a:pt x="1262" y="610"/>
                  </a:lnTo>
                  <a:lnTo>
                    <a:pt x="1258" y="595"/>
                  </a:lnTo>
                  <a:lnTo>
                    <a:pt x="1253" y="580"/>
                  </a:lnTo>
                  <a:lnTo>
                    <a:pt x="1251" y="572"/>
                  </a:lnTo>
                  <a:lnTo>
                    <a:pt x="1248" y="567"/>
                  </a:lnTo>
                  <a:lnTo>
                    <a:pt x="1244" y="562"/>
                  </a:lnTo>
                  <a:lnTo>
                    <a:pt x="1237" y="559"/>
                  </a:lnTo>
                  <a:lnTo>
                    <a:pt x="1237" y="559"/>
                  </a:lnTo>
                  <a:lnTo>
                    <a:pt x="1236" y="561"/>
                  </a:lnTo>
                  <a:lnTo>
                    <a:pt x="1233" y="563"/>
                  </a:lnTo>
                  <a:lnTo>
                    <a:pt x="1227" y="564"/>
                  </a:lnTo>
                  <a:lnTo>
                    <a:pt x="1223" y="565"/>
                  </a:lnTo>
                  <a:lnTo>
                    <a:pt x="1220" y="567"/>
                  </a:lnTo>
                  <a:lnTo>
                    <a:pt x="1219" y="569"/>
                  </a:lnTo>
                  <a:lnTo>
                    <a:pt x="1218" y="574"/>
                  </a:lnTo>
                  <a:lnTo>
                    <a:pt x="1218" y="574"/>
                  </a:lnTo>
                  <a:lnTo>
                    <a:pt x="1225" y="584"/>
                  </a:lnTo>
                  <a:lnTo>
                    <a:pt x="1231" y="597"/>
                  </a:lnTo>
                  <a:lnTo>
                    <a:pt x="1243" y="623"/>
                  </a:lnTo>
                  <a:lnTo>
                    <a:pt x="1266" y="680"/>
                  </a:lnTo>
                  <a:lnTo>
                    <a:pt x="1278" y="707"/>
                  </a:lnTo>
                  <a:lnTo>
                    <a:pt x="1284" y="721"/>
                  </a:lnTo>
                  <a:lnTo>
                    <a:pt x="1292" y="734"/>
                  </a:lnTo>
                  <a:lnTo>
                    <a:pt x="1299" y="747"/>
                  </a:lnTo>
                  <a:lnTo>
                    <a:pt x="1308" y="759"/>
                  </a:lnTo>
                  <a:lnTo>
                    <a:pt x="1317" y="769"/>
                  </a:lnTo>
                  <a:lnTo>
                    <a:pt x="1326" y="780"/>
                  </a:lnTo>
                  <a:lnTo>
                    <a:pt x="1326" y="780"/>
                  </a:lnTo>
                  <a:lnTo>
                    <a:pt x="1325" y="768"/>
                  </a:lnTo>
                  <a:lnTo>
                    <a:pt x="1323" y="757"/>
                  </a:lnTo>
                  <a:lnTo>
                    <a:pt x="1321" y="745"/>
                  </a:lnTo>
                  <a:lnTo>
                    <a:pt x="1318" y="734"/>
                  </a:lnTo>
                  <a:lnTo>
                    <a:pt x="1309" y="713"/>
                  </a:lnTo>
                  <a:lnTo>
                    <a:pt x="1301" y="691"/>
                  </a:lnTo>
                  <a:lnTo>
                    <a:pt x="1280" y="651"/>
                  </a:lnTo>
                  <a:lnTo>
                    <a:pt x="1271" y="630"/>
                  </a:lnTo>
                  <a:lnTo>
                    <a:pt x="1262" y="610"/>
                  </a:lnTo>
                  <a:lnTo>
                    <a:pt x="1262" y="610"/>
                  </a:lnTo>
                  <a:close/>
                  <a:moveTo>
                    <a:pt x="894" y="822"/>
                  </a:moveTo>
                  <a:lnTo>
                    <a:pt x="894" y="822"/>
                  </a:lnTo>
                  <a:lnTo>
                    <a:pt x="887" y="829"/>
                  </a:lnTo>
                  <a:lnTo>
                    <a:pt x="881" y="837"/>
                  </a:lnTo>
                  <a:lnTo>
                    <a:pt x="871" y="855"/>
                  </a:lnTo>
                  <a:lnTo>
                    <a:pt x="863" y="873"/>
                  </a:lnTo>
                  <a:lnTo>
                    <a:pt x="856" y="893"/>
                  </a:lnTo>
                  <a:lnTo>
                    <a:pt x="856" y="893"/>
                  </a:lnTo>
                  <a:lnTo>
                    <a:pt x="870" y="898"/>
                  </a:lnTo>
                  <a:lnTo>
                    <a:pt x="885" y="902"/>
                  </a:lnTo>
                  <a:lnTo>
                    <a:pt x="900" y="905"/>
                  </a:lnTo>
                  <a:lnTo>
                    <a:pt x="915" y="909"/>
                  </a:lnTo>
                  <a:lnTo>
                    <a:pt x="931" y="911"/>
                  </a:lnTo>
                  <a:lnTo>
                    <a:pt x="947" y="913"/>
                  </a:lnTo>
                  <a:lnTo>
                    <a:pt x="979" y="914"/>
                  </a:lnTo>
                  <a:lnTo>
                    <a:pt x="1013" y="913"/>
                  </a:lnTo>
                  <a:lnTo>
                    <a:pt x="1045" y="912"/>
                  </a:lnTo>
                  <a:lnTo>
                    <a:pt x="1076" y="909"/>
                  </a:lnTo>
                  <a:lnTo>
                    <a:pt x="1105" y="905"/>
                  </a:lnTo>
                  <a:lnTo>
                    <a:pt x="1105" y="905"/>
                  </a:lnTo>
                  <a:lnTo>
                    <a:pt x="1127" y="902"/>
                  </a:lnTo>
                  <a:lnTo>
                    <a:pt x="1150" y="898"/>
                  </a:lnTo>
                  <a:lnTo>
                    <a:pt x="1171" y="894"/>
                  </a:lnTo>
                  <a:lnTo>
                    <a:pt x="1191" y="888"/>
                  </a:lnTo>
                  <a:lnTo>
                    <a:pt x="1212" y="882"/>
                  </a:lnTo>
                  <a:lnTo>
                    <a:pt x="1231" y="875"/>
                  </a:lnTo>
                  <a:lnTo>
                    <a:pt x="1249" y="869"/>
                  </a:lnTo>
                  <a:lnTo>
                    <a:pt x="1267" y="860"/>
                  </a:lnTo>
                  <a:lnTo>
                    <a:pt x="1267" y="860"/>
                  </a:lnTo>
                  <a:lnTo>
                    <a:pt x="1251" y="832"/>
                  </a:lnTo>
                  <a:lnTo>
                    <a:pt x="1236" y="799"/>
                  </a:lnTo>
                  <a:lnTo>
                    <a:pt x="1205" y="734"/>
                  </a:lnTo>
                  <a:lnTo>
                    <a:pt x="1146" y="605"/>
                  </a:lnTo>
                  <a:lnTo>
                    <a:pt x="1146" y="605"/>
                  </a:lnTo>
                  <a:lnTo>
                    <a:pt x="1128" y="615"/>
                  </a:lnTo>
                  <a:lnTo>
                    <a:pt x="1110" y="627"/>
                  </a:lnTo>
                  <a:lnTo>
                    <a:pt x="1075" y="651"/>
                  </a:lnTo>
                  <a:lnTo>
                    <a:pt x="1041" y="675"/>
                  </a:lnTo>
                  <a:lnTo>
                    <a:pt x="1010" y="703"/>
                  </a:lnTo>
                  <a:lnTo>
                    <a:pt x="979" y="731"/>
                  </a:lnTo>
                  <a:lnTo>
                    <a:pt x="949" y="761"/>
                  </a:lnTo>
                  <a:lnTo>
                    <a:pt x="922" y="791"/>
                  </a:lnTo>
                  <a:lnTo>
                    <a:pt x="894" y="822"/>
                  </a:lnTo>
                  <a:lnTo>
                    <a:pt x="894" y="822"/>
                  </a:lnTo>
                  <a:close/>
                  <a:moveTo>
                    <a:pt x="625" y="1662"/>
                  </a:moveTo>
                  <a:lnTo>
                    <a:pt x="625" y="1662"/>
                  </a:lnTo>
                  <a:lnTo>
                    <a:pt x="623" y="1659"/>
                  </a:lnTo>
                  <a:lnTo>
                    <a:pt x="621" y="1656"/>
                  </a:lnTo>
                  <a:lnTo>
                    <a:pt x="616" y="1646"/>
                  </a:lnTo>
                  <a:lnTo>
                    <a:pt x="611" y="1636"/>
                  </a:lnTo>
                  <a:lnTo>
                    <a:pt x="607" y="1631"/>
                  </a:lnTo>
                  <a:lnTo>
                    <a:pt x="604" y="1628"/>
                  </a:lnTo>
                  <a:lnTo>
                    <a:pt x="604" y="1628"/>
                  </a:lnTo>
                  <a:lnTo>
                    <a:pt x="600" y="1612"/>
                  </a:lnTo>
                  <a:lnTo>
                    <a:pt x="597" y="1597"/>
                  </a:lnTo>
                  <a:lnTo>
                    <a:pt x="592" y="1584"/>
                  </a:lnTo>
                  <a:lnTo>
                    <a:pt x="586" y="1572"/>
                  </a:lnTo>
                  <a:lnTo>
                    <a:pt x="575" y="1549"/>
                  </a:lnTo>
                  <a:lnTo>
                    <a:pt x="569" y="1536"/>
                  </a:lnTo>
                  <a:lnTo>
                    <a:pt x="564" y="1522"/>
                  </a:lnTo>
                  <a:lnTo>
                    <a:pt x="564" y="1522"/>
                  </a:lnTo>
                  <a:lnTo>
                    <a:pt x="559" y="1518"/>
                  </a:lnTo>
                  <a:lnTo>
                    <a:pt x="554" y="1514"/>
                  </a:lnTo>
                  <a:lnTo>
                    <a:pt x="547" y="1503"/>
                  </a:lnTo>
                  <a:lnTo>
                    <a:pt x="540" y="1493"/>
                  </a:lnTo>
                  <a:lnTo>
                    <a:pt x="532" y="1483"/>
                  </a:lnTo>
                  <a:lnTo>
                    <a:pt x="532" y="1483"/>
                  </a:lnTo>
                  <a:lnTo>
                    <a:pt x="531" y="1478"/>
                  </a:lnTo>
                  <a:lnTo>
                    <a:pt x="530" y="1474"/>
                  </a:lnTo>
                  <a:lnTo>
                    <a:pt x="527" y="1471"/>
                  </a:lnTo>
                  <a:lnTo>
                    <a:pt x="526" y="1465"/>
                  </a:lnTo>
                  <a:lnTo>
                    <a:pt x="526" y="1465"/>
                  </a:lnTo>
                  <a:lnTo>
                    <a:pt x="518" y="1454"/>
                  </a:lnTo>
                  <a:lnTo>
                    <a:pt x="510" y="1441"/>
                  </a:lnTo>
                  <a:lnTo>
                    <a:pt x="503" y="1427"/>
                  </a:lnTo>
                  <a:lnTo>
                    <a:pt x="496" y="1412"/>
                  </a:lnTo>
                  <a:lnTo>
                    <a:pt x="490" y="1398"/>
                  </a:lnTo>
                  <a:lnTo>
                    <a:pt x="484" y="1384"/>
                  </a:lnTo>
                  <a:lnTo>
                    <a:pt x="475" y="1371"/>
                  </a:lnTo>
                  <a:lnTo>
                    <a:pt x="471" y="1366"/>
                  </a:lnTo>
                  <a:lnTo>
                    <a:pt x="465" y="1360"/>
                  </a:lnTo>
                  <a:lnTo>
                    <a:pt x="465" y="1360"/>
                  </a:lnTo>
                  <a:lnTo>
                    <a:pt x="439" y="1309"/>
                  </a:lnTo>
                  <a:lnTo>
                    <a:pt x="413" y="1259"/>
                  </a:lnTo>
                  <a:lnTo>
                    <a:pt x="388" y="1206"/>
                  </a:lnTo>
                  <a:lnTo>
                    <a:pt x="365" y="1154"/>
                  </a:lnTo>
                  <a:lnTo>
                    <a:pt x="365" y="1154"/>
                  </a:lnTo>
                  <a:lnTo>
                    <a:pt x="348" y="1115"/>
                  </a:lnTo>
                  <a:lnTo>
                    <a:pt x="329" y="1078"/>
                  </a:lnTo>
                  <a:lnTo>
                    <a:pt x="291" y="1004"/>
                  </a:lnTo>
                  <a:lnTo>
                    <a:pt x="272" y="966"/>
                  </a:lnTo>
                  <a:lnTo>
                    <a:pt x="254" y="929"/>
                  </a:lnTo>
                  <a:lnTo>
                    <a:pt x="237" y="890"/>
                  </a:lnTo>
                  <a:lnTo>
                    <a:pt x="222" y="851"/>
                  </a:lnTo>
                  <a:lnTo>
                    <a:pt x="222" y="851"/>
                  </a:lnTo>
                  <a:lnTo>
                    <a:pt x="215" y="853"/>
                  </a:lnTo>
                  <a:lnTo>
                    <a:pt x="208" y="857"/>
                  </a:lnTo>
                  <a:lnTo>
                    <a:pt x="201" y="859"/>
                  </a:lnTo>
                  <a:lnTo>
                    <a:pt x="197" y="860"/>
                  </a:lnTo>
                  <a:lnTo>
                    <a:pt x="192" y="860"/>
                  </a:lnTo>
                  <a:lnTo>
                    <a:pt x="192" y="860"/>
                  </a:lnTo>
                  <a:lnTo>
                    <a:pt x="200" y="881"/>
                  </a:lnTo>
                  <a:lnTo>
                    <a:pt x="207" y="900"/>
                  </a:lnTo>
                  <a:lnTo>
                    <a:pt x="216" y="919"/>
                  </a:lnTo>
                  <a:lnTo>
                    <a:pt x="226" y="939"/>
                  </a:lnTo>
                  <a:lnTo>
                    <a:pt x="245" y="975"/>
                  </a:lnTo>
                  <a:lnTo>
                    <a:pt x="264" y="1010"/>
                  </a:lnTo>
                  <a:lnTo>
                    <a:pt x="264" y="1010"/>
                  </a:lnTo>
                  <a:lnTo>
                    <a:pt x="272" y="1029"/>
                  </a:lnTo>
                  <a:lnTo>
                    <a:pt x="279" y="1048"/>
                  </a:lnTo>
                  <a:lnTo>
                    <a:pt x="287" y="1066"/>
                  </a:lnTo>
                  <a:lnTo>
                    <a:pt x="296" y="1084"/>
                  </a:lnTo>
                  <a:lnTo>
                    <a:pt x="296" y="1084"/>
                  </a:lnTo>
                  <a:lnTo>
                    <a:pt x="327" y="1146"/>
                  </a:lnTo>
                  <a:lnTo>
                    <a:pt x="357" y="1208"/>
                  </a:lnTo>
                  <a:lnTo>
                    <a:pt x="417" y="1334"/>
                  </a:lnTo>
                  <a:lnTo>
                    <a:pt x="448" y="1395"/>
                  </a:lnTo>
                  <a:lnTo>
                    <a:pt x="479" y="1455"/>
                  </a:lnTo>
                  <a:lnTo>
                    <a:pt x="496" y="1485"/>
                  </a:lnTo>
                  <a:lnTo>
                    <a:pt x="512" y="1514"/>
                  </a:lnTo>
                  <a:lnTo>
                    <a:pt x="531" y="1541"/>
                  </a:lnTo>
                  <a:lnTo>
                    <a:pt x="549" y="1569"/>
                  </a:lnTo>
                  <a:lnTo>
                    <a:pt x="549" y="1569"/>
                  </a:lnTo>
                  <a:lnTo>
                    <a:pt x="553" y="1581"/>
                  </a:lnTo>
                  <a:lnTo>
                    <a:pt x="559" y="1593"/>
                  </a:lnTo>
                  <a:lnTo>
                    <a:pt x="570" y="1614"/>
                  </a:lnTo>
                  <a:lnTo>
                    <a:pt x="581" y="1637"/>
                  </a:lnTo>
                  <a:lnTo>
                    <a:pt x="586" y="1649"/>
                  </a:lnTo>
                  <a:lnTo>
                    <a:pt x="591" y="1660"/>
                  </a:lnTo>
                  <a:lnTo>
                    <a:pt x="591" y="1660"/>
                  </a:lnTo>
                  <a:lnTo>
                    <a:pt x="591" y="1662"/>
                  </a:lnTo>
                  <a:lnTo>
                    <a:pt x="590" y="1665"/>
                  </a:lnTo>
                  <a:lnTo>
                    <a:pt x="587" y="1668"/>
                  </a:lnTo>
                  <a:lnTo>
                    <a:pt x="586" y="1669"/>
                  </a:lnTo>
                  <a:lnTo>
                    <a:pt x="586" y="1671"/>
                  </a:lnTo>
                  <a:lnTo>
                    <a:pt x="586" y="1673"/>
                  </a:lnTo>
                  <a:lnTo>
                    <a:pt x="589" y="1675"/>
                  </a:lnTo>
                  <a:lnTo>
                    <a:pt x="589" y="1675"/>
                  </a:lnTo>
                  <a:lnTo>
                    <a:pt x="596" y="1677"/>
                  </a:lnTo>
                  <a:lnTo>
                    <a:pt x="601" y="1678"/>
                  </a:lnTo>
                  <a:lnTo>
                    <a:pt x="607" y="1677"/>
                  </a:lnTo>
                  <a:lnTo>
                    <a:pt x="611" y="1675"/>
                  </a:lnTo>
                  <a:lnTo>
                    <a:pt x="614" y="1673"/>
                  </a:lnTo>
                  <a:lnTo>
                    <a:pt x="618" y="1670"/>
                  </a:lnTo>
                  <a:lnTo>
                    <a:pt x="625" y="1662"/>
                  </a:lnTo>
                  <a:lnTo>
                    <a:pt x="625" y="1662"/>
                  </a:lnTo>
                  <a:close/>
                  <a:moveTo>
                    <a:pt x="107" y="930"/>
                  </a:moveTo>
                  <a:lnTo>
                    <a:pt x="107" y="930"/>
                  </a:lnTo>
                  <a:lnTo>
                    <a:pt x="118" y="954"/>
                  </a:lnTo>
                  <a:lnTo>
                    <a:pt x="131" y="976"/>
                  </a:lnTo>
                  <a:lnTo>
                    <a:pt x="131" y="976"/>
                  </a:lnTo>
                  <a:lnTo>
                    <a:pt x="154" y="1022"/>
                  </a:lnTo>
                  <a:lnTo>
                    <a:pt x="166" y="1046"/>
                  </a:lnTo>
                  <a:lnTo>
                    <a:pt x="177" y="1067"/>
                  </a:lnTo>
                  <a:lnTo>
                    <a:pt x="177" y="1067"/>
                  </a:lnTo>
                  <a:lnTo>
                    <a:pt x="203" y="1114"/>
                  </a:lnTo>
                  <a:lnTo>
                    <a:pt x="227" y="1161"/>
                  </a:lnTo>
                  <a:lnTo>
                    <a:pt x="250" y="1210"/>
                  </a:lnTo>
                  <a:lnTo>
                    <a:pt x="273" y="1258"/>
                  </a:lnTo>
                  <a:lnTo>
                    <a:pt x="317" y="1354"/>
                  </a:lnTo>
                  <a:lnTo>
                    <a:pt x="339" y="1402"/>
                  </a:lnTo>
                  <a:lnTo>
                    <a:pt x="363" y="1448"/>
                  </a:lnTo>
                  <a:lnTo>
                    <a:pt x="363" y="1448"/>
                  </a:lnTo>
                  <a:lnTo>
                    <a:pt x="373" y="1472"/>
                  </a:lnTo>
                  <a:lnTo>
                    <a:pt x="384" y="1496"/>
                  </a:lnTo>
                  <a:lnTo>
                    <a:pt x="402" y="1545"/>
                  </a:lnTo>
                  <a:lnTo>
                    <a:pt x="412" y="1568"/>
                  </a:lnTo>
                  <a:lnTo>
                    <a:pt x="423" y="1592"/>
                  </a:lnTo>
                  <a:lnTo>
                    <a:pt x="434" y="1614"/>
                  </a:lnTo>
                  <a:lnTo>
                    <a:pt x="448" y="1636"/>
                  </a:lnTo>
                  <a:lnTo>
                    <a:pt x="448" y="1636"/>
                  </a:lnTo>
                  <a:lnTo>
                    <a:pt x="448" y="1641"/>
                  </a:lnTo>
                  <a:lnTo>
                    <a:pt x="448" y="1649"/>
                  </a:lnTo>
                  <a:lnTo>
                    <a:pt x="451" y="1657"/>
                  </a:lnTo>
                  <a:lnTo>
                    <a:pt x="455" y="1667"/>
                  </a:lnTo>
                  <a:lnTo>
                    <a:pt x="460" y="1674"/>
                  </a:lnTo>
                  <a:lnTo>
                    <a:pt x="463" y="1676"/>
                  </a:lnTo>
                  <a:lnTo>
                    <a:pt x="468" y="1680"/>
                  </a:lnTo>
                  <a:lnTo>
                    <a:pt x="471" y="1681"/>
                  </a:lnTo>
                  <a:lnTo>
                    <a:pt x="475" y="1682"/>
                  </a:lnTo>
                  <a:lnTo>
                    <a:pt x="480" y="1682"/>
                  </a:lnTo>
                  <a:lnTo>
                    <a:pt x="485" y="1680"/>
                  </a:lnTo>
                  <a:lnTo>
                    <a:pt x="485" y="1680"/>
                  </a:lnTo>
                  <a:lnTo>
                    <a:pt x="486" y="1671"/>
                  </a:lnTo>
                  <a:lnTo>
                    <a:pt x="486" y="1664"/>
                  </a:lnTo>
                  <a:lnTo>
                    <a:pt x="486" y="1657"/>
                  </a:lnTo>
                  <a:lnTo>
                    <a:pt x="484" y="1651"/>
                  </a:lnTo>
                  <a:lnTo>
                    <a:pt x="480" y="1637"/>
                  </a:lnTo>
                  <a:lnTo>
                    <a:pt x="475" y="1621"/>
                  </a:lnTo>
                  <a:lnTo>
                    <a:pt x="475" y="1621"/>
                  </a:lnTo>
                  <a:lnTo>
                    <a:pt x="464" y="1604"/>
                  </a:lnTo>
                  <a:lnTo>
                    <a:pt x="454" y="1586"/>
                  </a:lnTo>
                  <a:lnTo>
                    <a:pt x="445" y="1568"/>
                  </a:lnTo>
                  <a:lnTo>
                    <a:pt x="435" y="1550"/>
                  </a:lnTo>
                  <a:lnTo>
                    <a:pt x="419" y="1514"/>
                  </a:lnTo>
                  <a:lnTo>
                    <a:pt x="401" y="1478"/>
                  </a:lnTo>
                  <a:lnTo>
                    <a:pt x="401" y="1478"/>
                  </a:lnTo>
                  <a:lnTo>
                    <a:pt x="385" y="1445"/>
                  </a:lnTo>
                  <a:lnTo>
                    <a:pt x="377" y="1429"/>
                  </a:lnTo>
                  <a:lnTo>
                    <a:pt x="369" y="1412"/>
                  </a:lnTo>
                  <a:lnTo>
                    <a:pt x="369" y="1412"/>
                  </a:lnTo>
                  <a:lnTo>
                    <a:pt x="362" y="1395"/>
                  </a:lnTo>
                  <a:lnTo>
                    <a:pt x="352" y="1379"/>
                  </a:lnTo>
                  <a:lnTo>
                    <a:pt x="342" y="1362"/>
                  </a:lnTo>
                  <a:lnTo>
                    <a:pt x="333" y="1346"/>
                  </a:lnTo>
                  <a:lnTo>
                    <a:pt x="333" y="1346"/>
                  </a:lnTo>
                  <a:lnTo>
                    <a:pt x="324" y="1327"/>
                  </a:lnTo>
                  <a:lnTo>
                    <a:pt x="318" y="1309"/>
                  </a:lnTo>
                  <a:lnTo>
                    <a:pt x="303" y="1272"/>
                  </a:lnTo>
                  <a:lnTo>
                    <a:pt x="303" y="1272"/>
                  </a:lnTo>
                  <a:lnTo>
                    <a:pt x="288" y="1235"/>
                  </a:lnTo>
                  <a:lnTo>
                    <a:pt x="272" y="1200"/>
                  </a:lnTo>
                  <a:lnTo>
                    <a:pt x="239" y="1129"/>
                  </a:lnTo>
                  <a:lnTo>
                    <a:pt x="239" y="1129"/>
                  </a:lnTo>
                  <a:lnTo>
                    <a:pt x="231" y="1111"/>
                  </a:lnTo>
                  <a:lnTo>
                    <a:pt x="221" y="1095"/>
                  </a:lnTo>
                  <a:lnTo>
                    <a:pt x="202" y="1062"/>
                  </a:lnTo>
                  <a:lnTo>
                    <a:pt x="183" y="1029"/>
                  </a:lnTo>
                  <a:lnTo>
                    <a:pt x="174" y="1013"/>
                  </a:lnTo>
                  <a:lnTo>
                    <a:pt x="166" y="996"/>
                  </a:lnTo>
                  <a:lnTo>
                    <a:pt x="166" y="996"/>
                  </a:lnTo>
                  <a:lnTo>
                    <a:pt x="158" y="978"/>
                  </a:lnTo>
                  <a:lnTo>
                    <a:pt x="151" y="958"/>
                  </a:lnTo>
                  <a:lnTo>
                    <a:pt x="142" y="936"/>
                  </a:lnTo>
                  <a:lnTo>
                    <a:pt x="133" y="915"/>
                  </a:lnTo>
                  <a:lnTo>
                    <a:pt x="128" y="905"/>
                  </a:lnTo>
                  <a:lnTo>
                    <a:pt x="123" y="896"/>
                  </a:lnTo>
                  <a:lnTo>
                    <a:pt x="117" y="887"/>
                  </a:lnTo>
                  <a:lnTo>
                    <a:pt x="111" y="881"/>
                  </a:lnTo>
                  <a:lnTo>
                    <a:pt x="105" y="875"/>
                  </a:lnTo>
                  <a:lnTo>
                    <a:pt x="97" y="871"/>
                  </a:lnTo>
                  <a:lnTo>
                    <a:pt x="90" y="869"/>
                  </a:lnTo>
                  <a:lnTo>
                    <a:pt x="82" y="868"/>
                  </a:lnTo>
                  <a:lnTo>
                    <a:pt x="82" y="868"/>
                  </a:lnTo>
                  <a:lnTo>
                    <a:pt x="87" y="884"/>
                  </a:lnTo>
                  <a:lnTo>
                    <a:pt x="93" y="899"/>
                  </a:lnTo>
                  <a:lnTo>
                    <a:pt x="107" y="930"/>
                  </a:lnTo>
                  <a:lnTo>
                    <a:pt x="107" y="930"/>
                  </a:lnTo>
                  <a:close/>
                  <a:moveTo>
                    <a:pt x="168" y="873"/>
                  </a:moveTo>
                  <a:lnTo>
                    <a:pt x="168" y="873"/>
                  </a:lnTo>
                  <a:lnTo>
                    <a:pt x="161" y="873"/>
                  </a:lnTo>
                  <a:lnTo>
                    <a:pt x="155" y="872"/>
                  </a:lnTo>
                  <a:lnTo>
                    <a:pt x="147" y="871"/>
                  </a:lnTo>
                  <a:lnTo>
                    <a:pt x="143" y="872"/>
                  </a:lnTo>
                  <a:lnTo>
                    <a:pt x="139" y="873"/>
                  </a:lnTo>
                  <a:lnTo>
                    <a:pt x="139" y="873"/>
                  </a:lnTo>
                  <a:lnTo>
                    <a:pt x="146" y="900"/>
                  </a:lnTo>
                  <a:lnTo>
                    <a:pt x="156" y="926"/>
                  </a:lnTo>
                  <a:lnTo>
                    <a:pt x="168" y="951"/>
                  </a:lnTo>
                  <a:lnTo>
                    <a:pt x="180" y="977"/>
                  </a:lnTo>
                  <a:lnTo>
                    <a:pt x="205" y="1026"/>
                  </a:lnTo>
                  <a:lnTo>
                    <a:pt x="232" y="1075"/>
                  </a:lnTo>
                  <a:lnTo>
                    <a:pt x="232" y="1075"/>
                  </a:lnTo>
                  <a:lnTo>
                    <a:pt x="246" y="1101"/>
                  </a:lnTo>
                  <a:lnTo>
                    <a:pt x="260" y="1129"/>
                  </a:lnTo>
                  <a:lnTo>
                    <a:pt x="286" y="1184"/>
                  </a:lnTo>
                  <a:lnTo>
                    <a:pt x="310" y="1238"/>
                  </a:lnTo>
                  <a:lnTo>
                    <a:pt x="334" y="1293"/>
                  </a:lnTo>
                  <a:lnTo>
                    <a:pt x="358" y="1349"/>
                  </a:lnTo>
                  <a:lnTo>
                    <a:pt x="384" y="1402"/>
                  </a:lnTo>
                  <a:lnTo>
                    <a:pt x="398" y="1430"/>
                  </a:lnTo>
                  <a:lnTo>
                    <a:pt x="412" y="1457"/>
                  </a:lnTo>
                  <a:lnTo>
                    <a:pt x="427" y="1484"/>
                  </a:lnTo>
                  <a:lnTo>
                    <a:pt x="443" y="1510"/>
                  </a:lnTo>
                  <a:lnTo>
                    <a:pt x="443" y="1510"/>
                  </a:lnTo>
                  <a:lnTo>
                    <a:pt x="454" y="1536"/>
                  </a:lnTo>
                  <a:lnTo>
                    <a:pt x="464" y="1561"/>
                  </a:lnTo>
                  <a:lnTo>
                    <a:pt x="478" y="1584"/>
                  </a:lnTo>
                  <a:lnTo>
                    <a:pt x="492" y="1609"/>
                  </a:lnTo>
                  <a:lnTo>
                    <a:pt x="492" y="1609"/>
                  </a:lnTo>
                  <a:lnTo>
                    <a:pt x="499" y="1607"/>
                  </a:lnTo>
                  <a:lnTo>
                    <a:pt x="506" y="1607"/>
                  </a:lnTo>
                  <a:lnTo>
                    <a:pt x="519" y="1608"/>
                  </a:lnTo>
                  <a:lnTo>
                    <a:pt x="524" y="1609"/>
                  </a:lnTo>
                  <a:lnTo>
                    <a:pt x="531" y="1610"/>
                  </a:lnTo>
                  <a:lnTo>
                    <a:pt x="536" y="1609"/>
                  </a:lnTo>
                  <a:lnTo>
                    <a:pt x="541" y="1606"/>
                  </a:lnTo>
                  <a:lnTo>
                    <a:pt x="541" y="1606"/>
                  </a:lnTo>
                  <a:lnTo>
                    <a:pt x="517" y="1562"/>
                  </a:lnTo>
                  <a:lnTo>
                    <a:pt x="492" y="1518"/>
                  </a:lnTo>
                  <a:lnTo>
                    <a:pt x="444" y="1427"/>
                  </a:lnTo>
                  <a:lnTo>
                    <a:pt x="398" y="1335"/>
                  </a:lnTo>
                  <a:lnTo>
                    <a:pt x="352" y="1243"/>
                  </a:lnTo>
                  <a:lnTo>
                    <a:pt x="262" y="1056"/>
                  </a:lnTo>
                  <a:lnTo>
                    <a:pt x="215" y="964"/>
                  </a:lnTo>
                  <a:lnTo>
                    <a:pt x="168" y="873"/>
                  </a:lnTo>
                  <a:lnTo>
                    <a:pt x="168" y="873"/>
                  </a:lnTo>
                  <a:close/>
                  <a:moveTo>
                    <a:pt x="714" y="917"/>
                  </a:moveTo>
                  <a:lnTo>
                    <a:pt x="714" y="917"/>
                  </a:lnTo>
                  <a:lnTo>
                    <a:pt x="700" y="924"/>
                  </a:lnTo>
                  <a:lnTo>
                    <a:pt x="687" y="930"/>
                  </a:lnTo>
                  <a:lnTo>
                    <a:pt x="682" y="934"/>
                  </a:lnTo>
                  <a:lnTo>
                    <a:pt x="677" y="939"/>
                  </a:lnTo>
                  <a:lnTo>
                    <a:pt x="673" y="944"/>
                  </a:lnTo>
                  <a:lnTo>
                    <a:pt x="670" y="948"/>
                  </a:lnTo>
                  <a:lnTo>
                    <a:pt x="667" y="955"/>
                  </a:lnTo>
                  <a:lnTo>
                    <a:pt x="665" y="960"/>
                  </a:lnTo>
                  <a:lnTo>
                    <a:pt x="663" y="966"/>
                  </a:lnTo>
                  <a:lnTo>
                    <a:pt x="662" y="973"/>
                  </a:lnTo>
                  <a:lnTo>
                    <a:pt x="662" y="980"/>
                  </a:lnTo>
                  <a:lnTo>
                    <a:pt x="663" y="988"/>
                  </a:lnTo>
                  <a:lnTo>
                    <a:pt x="665" y="995"/>
                  </a:lnTo>
                  <a:lnTo>
                    <a:pt x="667" y="1004"/>
                  </a:lnTo>
                  <a:lnTo>
                    <a:pt x="667" y="1004"/>
                  </a:lnTo>
                  <a:lnTo>
                    <a:pt x="673" y="1017"/>
                  </a:lnTo>
                  <a:lnTo>
                    <a:pt x="680" y="1031"/>
                  </a:lnTo>
                  <a:lnTo>
                    <a:pt x="687" y="1045"/>
                  </a:lnTo>
                  <a:lnTo>
                    <a:pt x="695" y="1060"/>
                  </a:lnTo>
                  <a:lnTo>
                    <a:pt x="695" y="1060"/>
                  </a:lnTo>
                  <a:lnTo>
                    <a:pt x="705" y="1092"/>
                  </a:lnTo>
                  <a:lnTo>
                    <a:pt x="715" y="1123"/>
                  </a:lnTo>
                  <a:lnTo>
                    <a:pt x="726" y="1153"/>
                  </a:lnTo>
                  <a:lnTo>
                    <a:pt x="738" y="1183"/>
                  </a:lnTo>
                  <a:lnTo>
                    <a:pt x="738" y="1183"/>
                  </a:lnTo>
                  <a:lnTo>
                    <a:pt x="765" y="1240"/>
                  </a:lnTo>
                  <a:lnTo>
                    <a:pt x="794" y="1297"/>
                  </a:lnTo>
                  <a:lnTo>
                    <a:pt x="823" y="1354"/>
                  </a:lnTo>
                  <a:lnTo>
                    <a:pt x="854" y="1407"/>
                  </a:lnTo>
                  <a:lnTo>
                    <a:pt x="854" y="1407"/>
                  </a:lnTo>
                  <a:lnTo>
                    <a:pt x="858" y="1411"/>
                  </a:lnTo>
                  <a:lnTo>
                    <a:pt x="864" y="1414"/>
                  </a:lnTo>
                  <a:lnTo>
                    <a:pt x="875" y="1418"/>
                  </a:lnTo>
                  <a:lnTo>
                    <a:pt x="890" y="1423"/>
                  </a:lnTo>
                  <a:lnTo>
                    <a:pt x="905" y="1425"/>
                  </a:lnTo>
                  <a:lnTo>
                    <a:pt x="922" y="1427"/>
                  </a:lnTo>
                  <a:lnTo>
                    <a:pt x="938" y="1427"/>
                  </a:lnTo>
                  <a:lnTo>
                    <a:pt x="954" y="1426"/>
                  </a:lnTo>
                  <a:lnTo>
                    <a:pt x="970" y="1424"/>
                  </a:lnTo>
                  <a:lnTo>
                    <a:pt x="970" y="1424"/>
                  </a:lnTo>
                  <a:lnTo>
                    <a:pt x="970" y="1420"/>
                  </a:lnTo>
                  <a:lnTo>
                    <a:pt x="968" y="1418"/>
                  </a:lnTo>
                  <a:lnTo>
                    <a:pt x="966" y="1416"/>
                  </a:lnTo>
                  <a:lnTo>
                    <a:pt x="968" y="1412"/>
                  </a:lnTo>
                  <a:lnTo>
                    <a:pt x="968" y="1412"/>
                  </a:lnTo>
                  <a:lnTo>
                    <a:pt x="961" y="1414"/>
                  </a:lnTo>
                  <a:lnTo>
                    <a:pt x="954" y="1417"/>
                  </a:lnTo>
                  <a:lnTo>
                    <a:pt x="950" y="1418"/>
                  </a:lnTo>
                  <a:lnTo>
                    <a:pt x="947" y="1419"/>
                  </a:lnTo>
                  <a:lnTo>
                    <a:pt x="944" y="1418"/>
                  </a:lnTo>
                  <a:lnTo>
                    <a:pt x="940" y="1416"/>
                  </a:lnTo>
                  <a:lnTo>
                    <a:pt x="940" y="1416"/>
                  </a:lnTo>
                  <a:lnTo>
                    <a:pt x="942" y="1412"/>
                  </a:lnTo>
                  <a:lnTo>
                    <a:pt x="944" y="1408"/>
                  </a:lnTo>
                  <a:lnTo>
                    <a:pt x="950" y="1400"/>
                  </a:lnTo>
                  <a:lnTo>
                    <a:pt x="956" y="1393"/>
                  </a:lnTo>
                  <a:lnTo>
                    <a:pt x="958" y="1387"/>
                  </a:lnTo>
                  <a:lnTo>
                    <a:pt x="960" y="1382"/>
                  </a:lnTo>
                  <a:lnTo>
                    <a:pt x="960" y="1382"/>
                  </a:lnTo>
                  <a:lnTo>
                    <a:pt x="957" y="1381"/>
                  </a:lnTo>
                  <a:lnTo>
                    <a:pt x="955" y="1380"/>
                  </a:lnTo>
                  <a:lnTo>
                    <a:pt x="949" y="1381"/>
                  </a:lnTo>
                  <a:lnTo>
                    <a:pt x="944" y="1383"/>
                  </a:lnTo>
                  <a:lnTo>
                    <a:pt x="940" y="1386"/>
                  </a:lnTo>
                  <a:lnTo>
                    <a:pt x="935" y="1388"/>
                  </a:lnTo>
                  <a:lnTo>
                    <a:pt x="931" y="1390"/>
                  </a:lnTo>
                  <a:lnTo>
                    <a:pt x="929" y="1390"/>
                  </a:lnTo>
                  <a:lnTo>
                    <a:pt x="927" y="1390"/>
                  </a:lnTo>
                  <a:lnTo>
                    <a:pt x="925" y="1389"/>
                  </a:lnTo>
                  <a:lnTo>
                    <a:pt x="923" y="1387"/>
                  </a:lnTo>
                  <a:lnTo>
                    <a:pt x="923" y="1387"/>
                  </a:lnTo>
                  <a:lnTo>
                    <a:pt x="924" y="1384"/>
                  </a:lnTo>
                  <a:lnTo>
                    <a:pt x="925" y="1381"/>
                  </a:lnTo>
                  <a:lnTo>
                    <a:pt x="928" y="1374"/>
                  </a:lnTo>
                  <a:lnTo>
                    <a:pt x="932" y="1370"/>
                  </a:lnTo>
                  <a:lnTo>
                    <a:pt x="938" y="1366"/>
                  </a:lnTo>
                  <a:lnTo>
                    <a:pt x="942" y="1362"/>
                  </a:lnTo>
                  <a:lnTo>
                    <a:pt x="945" y="1356"/>
                  </a:lnTo>
                  <a:lnTo>
                    <a:pt x="946" y="1354"/>
                  </a:lnTo>
                  <a:lnTo>
                    <a:pt x="945" y="1351"/>
                  </a:lnTo>
                  <a:lnTo>
                    <a:pt x="944" y="1349"/>
                  </a:lnTo>
                  <a:lnTo>
                    <a:pt x="943" y="1346"/>
                  </a:lnTo>
                  <a:lnTo>
                    <a:pt x="943" y="1346"/>
                  </a:lnTo>
                  <a:lnTo>
                    <a:pt x="935" y="1352"/>
                  </a:lnTo>
                  <a:lnTo>
                    <a:pt x="928" y="1358"/>
                  </a:lnTo>
                  <a:lnTo>
                    <a:pt x="924" y="1360"/>
                  </a:lnTo>
                  <a:lnTo>
                    <a:pt x="919" y="1363"/>
                  </a:lnTo>
                  <a:lnTo>
                    <a:pt x="915" y="1363"/>
                  </a:lnTo>
                  <a:lnTo>
                    <a:pt x="911" y="1363"/>
                  </a:lnTo>
                  <a:lnTo>
                    <a:pt x="911" y="1363"/>
                  </a:lnTo>
                  <a:lnTo>
                    <a:pt x="911" y="1355"/>
                  </a:lnTo>
                  <a:lnTo>
                    <a:pt x="913" y="1349"/>
                  </a:lnTo>
                  <a:lnTo>
                    <a:pt x="916" y="1343"/>
                  </a:lnTo>
                  <a:lnTo>
                    <a:pt x="920" y="1339"/>
                  </a:lnTo>
                  <a:lnTo>
                    <a:pt x="929" y="1331"/>
                  </a:lnTo>
                  <a:lnTo>
                    <a:pt x="932" y="1326"/>
                  </a:lnTo>
                  <a:lnTo>
                    <a:pt x="935" y="1321"/>
                  </a:lnTo>
                  <a:lnTo>
                    <a:pt x="935" y="1321"/>
                  </a:lnTo>
                  <a:lnTo>
                    <a:pt x="931" y="1313"/>
                  </a:lnTo>
                  <a:lnTo>
                    <a:pt x="928" y="1306"/>
                  </a:lnTo>
                  <a:lnTo>
                    <a:pt x="925" y="1298"/>
                  </a:lnTo>
                  <a:lnTo>
                    <a:pt x="920" y="1291"/>
                  </a:lnTo>
                  <a:lnTo>
                    <a:pt x="920" y="1291"/>
                  </a:lnTo>
                  <a:lnTo>
                    <a:pt x="913" y="1294"/>
                  </a:lnTo>
                  <a:lnTo>
                    <a:pt x="904" y="1298"/>
                  </a:lnTo>
                  <a:lnTo>
                    <a:pt x="888" y="1308"/>
                  </a:lnTo>
                  <a:lnTo>
                    <a:pt x="880" y="1312"/>
                  </a:lnTo>
                  <a:lnTo>
                    <a:pt x="871" y="1314"/>
                  </a:lnTo>
                  <a:lnTo>
                    <a:pt x="864" y="1316"/>
                  </a:lnTo>
                  <a:lnTo>
                    <a:pt x="860" y="1314"/>
                  </a:lnTo>
                  <a:lnTo>
                    <a:pt x="856" y="1313"/>
                  </a:lnTo>
                  <a:lnTo>
                    <a:pt x="856" y="1313"/>
                  </a:lnTo>
                  <a:lnTo>
                    <a:pt x="862" y="1307"/>
                  </a:lnTo>
                  <a:lnTo>
                    <a:pt x="868" y="1302"/>
                  </a:lnTo>
                  <a:lnTo>
                    <a:pt x="881" y="1291"/>
                  </a:lnTo>
                  <a:lnTo>
                    <a:pt x="895" y="1281"/>
                  </a:lnTo>
                  <a:lnTo>
                    <a:pt x="911" y="1274"/>
                  </a:lnTo>
                  <a:lnTo>
                    <a:pt x="911" y="1274"/>
                  </a:lnTo>
                  <a:lnTo>
                    <a:pt x="910" y="1269"/>
                  </a:lnTo>
                  <a:lnTo>
                    <a:pt x="908" y="1266"/>
                  </a:lnTo>
                  <a:lnTo>
                    <a:pt x="904" y="1263"/>
                  </a:lnTo>
                  <a:lnTo>
                    <a:pt x="903" y="1259"/>
                  </a:lnTo>
                  <a:lnTo>
                    <a:pt x="903" y="1259"/>
                  </a:lnTo>
                  <a:lnTo>
                    <a:pt x="899" y="1260"/>
                  </a:lnTo>
                  <a:lnTo>
                    <a:pt x="896" y="1261"/>
                  </a:lnTo>
                  <a:lnTo>
                    <a:pt x="888" y="1264"/>
                  </a:lnTo>
                  <a:lnTo>
                    <a:pt x="885" y="1266"/>
                  </a:lnTo>
                  <a:lnTo>
                    <a:pt x="881" y="1266"/>
                  </a:lnTo>
                  <a:lnTo>
                    <a:pt x="878" y="1266"/>
                  </a:lnTo>
                  <a:lnTo>
                    <a:pt x="873" y="1264"/>
                  </a:lnTo>
                  <a:lnTo>
                    <a:pt x="873" y="1264"/>
                  </a:lnTo>
                  <a:lnTo>
                    <a:pt x="873" y="1260"/>
                  </a:lnTo>
                  <a:lnTo>
                    <a:pt x="874" y="1257"/>
                  </a:lnTo>
                  <a:lnTo>
                    <a:pt x="877" y="1252"/>
                  </a:lnTo>
                  <a:lnTo>
                    <a:pt x="879" y="1249"/>
                  </a:lnTo>
                  <a:lnTo>
                    <a:pt x="886" y="1243"/>
                  </a:lnTo>
                  <a:lnTo>
                    <a:pt x="894" y="1237"/>
                  </a:lnTo>
                  <a:lnTo>
                    <a:pt x="894" y="1237"/>
                  </a:lnTo>
                  <a:lnTo>
                    <a:pt x="892" y="1236"/>
                  </a:lnTo>
                  <a:lnTo>
                    <a:pt x="890" y="1234"/>
                  </a:lnTo>
                  <a:lnTo>
                    <a:pt x="889" y="1232"/>
                  </a:lnTo>
                  <a:lnTo>
                    <a:pt x="888" y="1230"/>
                  </a:lnTo>
                  <a:lnTo>
                    <a:pt x="888" y="1230"/>
                  </a:lnTo>
                  <a:lnTo>
                    <a:pt x="887" y="1230"/>
                  </a:lnTo>
                  <a:lnTo>
                    <a:pt x="884" y="1231"/>
                  </a:lnTo>
                  <a:lnTo>
                    <a:pt x="874" y="1234"/>
                  </a:lnTo>
                  <a:lnTo>
                    <a:pt x="869" y="1235"/>
                  </a:lnTo>
                  <a:lnTo>
                    <a:pt x="864" y="1235"/>
                  </a:lnTo>
                  <a:lnTo>
                    <a:pt x="863" y="1234"/>
                  </a:lnTo>
                  <a:lnTo>
                    <a:pt x="860" y="1232"/>
                  </a:lnTo>
                  <a:lnTo>
                    <a:pt x="859" y="1230"/>
                  </a:lnTo>
                  <a:lnTo>
                    <a:pt x="859" y="1228"/>
                  </a:lnTo>
                  <a:lnTo>
                    <a:pt x="859" y="1228"/>
                  </a:lnTo>
                  <a:lnTo>
                    <a:pt x="859" y="1223"/>
                  </a:lnTo>
                  <a:lnTo>
                    <a:pt x="862" y="1220"/>
                  </a:lnTo>
                  <a:lnTo>
                    <a:pt x="865" y="1218"/>
                  </a:lnTo>
                  <a:lnTo>
                    <a:pt x="868" y="1217"/>
                  </a:lnTo>
                  <a:lnTo>
                    <a:pt x="871" y="1215"/>
                  </a:lnTo>
                  <a:lnTo>
                    <a:pt x="873" y="1213"/>
                  </a:lnTo>
                  <a:lnTo>
                    <a:pt x="875" y="1210"/>
                  </a:lnTo>
                  <a:lnTo>
                    <a:pt x="877" y="1205"/>
                  </a:lnTo>
                  <a:lnTo>
                    <a:pt x="877" y="1205"/>
                  </a:lnTo>
                  <a:lnTo>
                    <a:pt x="872" y="1206"/>
                  </a:lnTo>
                  <a:lnTo>
                    <a:pt x="868" y="1208"/>
                  </a:lnTo>
                  <a:lnTo>
                    <a:pt x="859" y="1213"/>
                  </a:lnTo>
                  <a:lnTo>
                    <a:pt x="855" y="1214"/>
                  </a:lnTo>
                  <a:lnTo>
                    <a:pt x="851" y="1215"/>
                  </a:lnTo>
                  <a:lnTo>
                    <a:pt x="847" y="1215"/>
                  </a:lnTo>
                  <a:lnTo>
                    <a:pt x="841" y="1213"/>
                  </a:lnTo>
                  <a:lnTo>
                    <a:pt x="841" y="1213"/>
                  </a:lnTo>
                  <a:lnTo>
                    <a:pt x="842" y="1206"/>
                  </a:lnTo>
                  <a:lnTo>
                    <a:pt x="845" y="1202"/>
                  </a:lnTo>
                  <a:lnTo>
                    <a:pt x="849" y="1197"/>
                  </a:lnTo>
                  <a:lnTo>
                    <a:pt x="852" y="1193"/>
                  </a:lnTo>
                  <a:lnTo>
                    <a:pt x="859" y="1186"/>
                  </a:lnTo>
                  <a:lnTo>
                    <a:pt x="860" y="1182"/>
                  </a:lnTo>
                  <a:lnTo>
                    <a:pt x="862" y="1178"/>
                  </a:lnTo>
                  <a:lnTo>
                    <a:pt x="862" y="1178"/>
                  </a:lnTo>
                  <a:lnTo>
                    <a:pt x="860" y="1177"/>
                  </a:lnTo>
                  <a:lnTo>
                    <a:pt x="858" y="1178"/>
                  </a:lnTo>
                  <a:lnTo>
                    <a:pt x="854" y="1181"/>
                  </a:lnTo>
                  <a:lnTo>
                    <a:pt x="844" y="1187"/>
                  </a:lnTo>
                  <a:lnTo>
                    <a:pt x="839" y="1190"/>
                  </a:lnTo>
                  <a:lnTo>
                    <a:pt x="834" y="1192"/>
                  </a:lnTo>
                  <a:lnTo>
                    <a:pt x="832" y="1192"/>
                  </a:lnTo>
                  <a:lnTo>
                    <a:pt x="829" y="1191"/>
                  </a:lnTo>
                  <a:lnTo>
                    <a:pt x="826" y="1190"/>
                  </a:lnTo>
                  <a:lnTo>
                    <a:pt x="824" y="1188"/>
                  </a:lnTo>
                  <a:lnTo>
                    <a:pt x="824" y="1188"/>
                  </a:lnTo>
                  <a:lnTo>
                    <a:pt x="830" y="1180"/>
                  </a:lnTo>
                  <a:lnTo>
                    <a:pt x="836" y="1171"/>
                  </a:lnTo>
                  <a:lnTo>
                    <a:pt x="849" y="1156"/>
                  </a:lnTo>
                  <a:lnTo>
                    <a:pt x="849" y="1156"/>
                  </a:lnTo>
                  <a:lnTo>
                    <a:pt x="844" y="1148"/>
                  </a:lnTo>
                  <a:lnTo>
                    <a:pt x="841" y="1139"/>
                  </a:lnTo>
                  <a:lnTo>
                    <a:pt x="841" y="1139"/>
                  </a:lnTo>
                  <a:lnTo>
                    <a:pt x="834" y="1140"/>
                  </a:lnTo>
                  <a:lnTo>
                    <a:pt x="826" y="1142"/>
                  </a:lnTo>
                  <a:lnTo>
                    <a:pt x="820" y="1145"/>
                  </a:lnTo>
                  <a:lnTo>
                    <a:pt x="814" y="1150"/>
                  </a:lnTo>
                  <a:lnTo>
                    <a:pt x="804" y="1158"/>
                  </a:lnTo>
                  <a:lnTo>
                    <a:pt x="793" y="1166"/>
                  </a:lnTo>
                  <a:lnTo>
                    <a:pt x="793" y="1166"/>
                  </a:lnTo>
                  <a:lnTo>
                    <a:pt x="792" y="1163"/>
                  </a:lnTo>
                  <a:lnTo>
                    <a:pt x="790" y="1162"/>
                  </a:lnTo>
                  <a:lnTo>
                    <a:pt x="789" y="1160"/>
                  </a:lnTo>
                  <a:lnTo>
                    <a:pt x="788" y="1158"/>
                  </a:lnTo>
                  <a:lnTo>
                    <a:pt x="788" y="1158"/>
                  </a:lnTo>
                  <a:lnTo>
                    <a:pt x="791" y="1151"/>
                  </a:lnTo>
                  <a:lnTo>
                    <a:pt x="795" y="1144"/>
                  </a:lnTo>
                  <a:lnTo>
                    <a:pt x="801" y="1139"/>
                  </a:lnTo>
                  <a:lnTo>
                    <a:pt x="807" y="1133"/>
                  </a:lnTo>
                  <a:lnTo>
                    <a:pt x="820" y="1126"/>
                  </a:lnTo>
                  <a:lnTo>
                    <a:pt x="825" y="1122"/>
                  </a:lnTo>
                  <a:lnTo>
                    <a:pt x="829" y="1116"/>
                  </a:lnTo>
                  <a:lnTo>
                    <a:pt x="829" y="1116"/>
                  </a:lnTo>
                  <a:lnTo>
                    <a:pt x="827" y="1115"/>
                  </a:lnTo>
                  <a:lnTo>
                    <a:pt x="827" y="1112"/>
                  </a:lnTo>
                  <a:lnTo>
                    <a:pt x="827" y="1112"/>
                  </a:lnTo>
                  <a:lnTo>
                    <a:pt x="824" y="1111"/>
                  </a:lnTo>
                  <a:lnTo>
                    <a:pt x="822" y="1110"/>
                  </a:lnTo>
                  <a:lnTo>
                    <a:pt x="816" y="1112"/>
                  </a:lnTo>
                  <a:lnTo>
                    <a:pt x="809" y="1115"/>
                  </a:lnTo>
                  <a:lnTo>
                    <a:pt x="803" y="1116"/>
                  </a:lnTo>
                  <a:lnTo>
                    <a:pt x="803" y="1116"/>
                  </a:lnTo>
                  <a:lnTo>
                    <a:pt x="801" y="1114"/>
                  </a:lnTo>
                  <a:lnTo>
                    <a:pt x="798" y="1112"/>
                  </a:lnTo>
                  <a:lnTo>
                    <a:pt x="797" y="1109"/>
                  </a:lnTo>
                  <a:lnTo>
                    <a:pt x="797" y="1105"/>
                  </a:lnTo>
                  <a:lnTo>
                    <a:pt x="797" y="1105"/>
                  </a:lnTo>
                  <a:lnTo>
                    <a:pt x="799" y="1102"/>
                  </a:lnTo>
                  <a:lnTo>
                    <a:pt x="802" y="1100"/>
                  </a:lnTo>
                  <a:lnTo>
                    <a:pt x="807" y="1097"/>
                  </a:lnTo>
                  <a:lnTo>
                    <a:pt x="811" y="1094"/>
                  </a:lnTo>
                  <a:lnTo>
                    <a:pt x="813" y="1092"/>
                  </a:lnTo>
                  <a:lnTo>
                    <a:pt x="814" y="1090"/>
                  </a:lnTo>
                  <a:lnTo>
                    <a:pt x="814" y="1090"/>
                  </a:lnTo>
                  <a:lnTo>
                    <a:pt x="813" y="1087"/>
                  </a:lnTo>
                  <a:lnTo>
                    <a:pt x="811" y="1086"/>
                  </a:lnTo>
                  <a:lnTo>
                    <a:pt x="807" y="1086"/>
                  </a:lnTo>
                  <a:lnTo>
                    <a:pt x="803" y="1089"/>
                  </a:lnTo>
                  <a:lnTo>
                    <a:pt x="797" y="1091"/>
                  </a:lnTo>
                  <a:lnTo>
                    <a:pt x="792" y="1094"/>
                  </a:lnTo>
                  <a:lnTo>
                    <a:pt x="787" y="1095"/>
                  </a:lnTo>
                  <a:lnTo>
                    <a:pt x="781" y="1095"/>
                  </a:lnTo>
                  <a:lnTo>
                    <a:pt x="778" y="1094"/>
                  </a:lnTo>
                  <a:lnTo>
                    <a:pt x="775" y="1092"/>
                  </a:lnTo>
                  <a:lnTo>
                    <a:pt x="775" y="1092"/>
                  </a:lnTo>
                  <a:lnTo>
                    <a:pt x="780" y="1084"/>
                  </a:lnTo>
                  <a:lnTo>
                    <a:pt x="786" y="1078"/>
                  </a:lnTo>
                  <a:lnTo>
                    <a:pt x="789" y="1075"/>
                  </a:lnTo>
                  <a:lnTo>
                    <a:pt x="793" y="1072"/>
                  </a:lnTo>
                  <a:lnTo>
                    <a:pt x="797" y="1070"/>
                  </a:lnTo>
                  <a:lnTo>
                    <a:pt x="803" y="1070"/>
                  </a:lnTo>
                  <a:lnTo>
                    <a:pt x="803" y="1070"/>
                  </a:lnTo>
                  <a:lnTo>
                    <a:pt x="802" y="1066"/>
                  </a:lnTo>
                  <a:lnTo>
                    <a:pt x="799" y="1062"/>
                  </a:lnTo>
                  <a:lnTo>
                    <a:pt x="796" y="1059"/>
                  </a:lnTo>
                  <a:lnTo>
                    <a:pt x="793" y="1057"/>
                  </a:lnTo>
                  <a:lnTo>
                    <a:pt x="793" y="1057"/>
                  </a:lnTo>
                  <a:lnTo>
                    <a:pt x="788" y="1063"/>
                  </a:lnTo>
                  <a:lnTo>
                    <a:pt x="783" y="1066"/>
                  </a:lnTo>
                  <a:lnTo>
                    <a:pt x="777" y="1069"/>
                  </a:lnTo>
                  <a:lnTo>
                    <a:pt x="768" y="1070"/>
                  </a:lnTo>
                  <a:lnTo>
                    <a:pt x="768" y="1070"/>
                  </a:lnTo>
                  <a:lnTo>
                    <a:pt x="769" y="1061"/>
                  </a:lnTo>
                  <a:lnTo>
                    <a:pt x="771" y="1056"/>
                  </a:lnTo>
                  <a:lnTo>
                    <a:pt x="773" y="1052"/>
                  </a:lnTo>
                  <a:lnTo>
                    <a:pt x="775" y="1049"/>
                  </a:lnTo>
                  <a:lnTo>
                    <a:pt x="778" y="1047"/>
                  </a:lnTo>
                  <a:lnTo>
                    <a:pt x="782" y="1046"/>
                  </a:lnTo>
                  <a:lnTo>
                    <a:pt x="788" y="1046"/>
                  </a:lnTo>
                  <a:lnTo>
                    <a:pt x="788" y="1046"/>
                  </a:lnTo>
                  <a:lnTo>
                    <a:pt x="786" y="1039"/>
                  </a:lnTo>
                  <a:lnTo>
                    <a:pt x="783" y="1034"/>
                  </a:lnTo>
                  <a:lnTo>
                    <a:pt x="781" y="1030"/>
                  </a:lnTo>
                  <a:lnTo>
                    <a:pt x="778" y="1025"/>
                  </a:lnTo>
                  <a:lnTo>
                    <a:pt x="778" y="1025"/>
                  </a:lnTo>
                  <a:lnTo>
                    <a:pt x="772" y="1031"/>
                  </a:lnTo>
                  <a:lnTo>
                    <a:pt x="764" y="1036"/>
                  </a:lnTo>
                  <a:lnTo>
                    <a:pt x="750" y="1049"/>
                  </a:lnTo>
                  <a:lnTo>
                    <a:pt x="744" y="1053"/>
                  </a:lnTo>
                  <a:lnTo>
                    <a:pt x="736" y="1056"/>
                  </a:lnTo>
                  <a:lnTo>
                    <a:pt x="733" y="1057"/>
                  </a:lnTo>
                  <a:lnTo>
                    <a:pt x="730" y="1057"/>
                  </a:lnTo>
                  <a:lnTo>
                    <a:pt x="727" y="1056"/>
                  </a:lnTo>
                  <a:lnTo>
                    <a:pt x="723" y="1055"/>
                  </a:lnTo>
                  <a:lnTo>
                    <a:pt x="723" y="1055"/>
                  </a:lnTo>
                  <a:lnTo>
                    <a:pt x="734" y="1042"/>
                  </a:lnTo>
                  <a:lnTo>
                    <a:pt x="745" y="1031"/>
                  </a:lnTo>
                  <a:lnTo>
                    <a:pt x="751" y="1025"/>
                  </a:lnTo>
                  <a:lnTo>
                    <a:pt x="758" y="1021"/>
                  </a:lnTo>
                  <a:lnTo>
                    <a:pt x="765" y="1017"/>
                  </a:lnTo>
                  <a:lnTo>
                    <a:pt x="773" y="1014"/>
                  </a:lnTo>
                  <a:lnTo>
                    <a:pt x="773" y="1014"/>
                  </a:lnTo>
                  <a:lnTo>
                    <a:pt x="761" y="986"/>
                  </a:lnTo>
                  <a:lnTo>
                    <a:pt x="754" y="972"/>
                  </a:lnTo>
                  <a:lnTo>
                    <a:pt x="748" y="958"/>
                  </a:lnTo>
                  <a:lnTo>
                    <a:pt x="741" y="945"/>
                  </a:lnTo>
                  <a:lnTo>
                    <a:pt x="732" y="934"/>
                  </a:lnTo>
                  <a:lnTo>
                    <a:pt x="723" y="925"/>
                  </a:lnTo>
                  <a:lnTo>
                    <a:pt x="719" y="920"/>
                  </a:lnTo>
                  <a:lnTo>
                    <a:pt x="714" y="917"/>
                  </a:lnTo>
                  <a:lnTo>
                    <a:pt x="714" y="917"/>
                  </a:lnTo>
                  <a:close/>
                  <a:moveTo>
                    <a:pt x="999" y="1084"/>
                  </a:moveTo>
                  <a:lnTo>
                    <a:pt x="999" y="1084"/>
                  </a:lnTo>
                  <a:lnTo>
                    <a:pt x="1008" y="1080"/>
                  </a:lnTo>
                  <a:lnTo>
                    <a:pt x="1016" y="1075"/>
                  </a:lnTo>
                  <a:lnTo>
                    <a:pt x="1023" y="1068"/>
                  </a:lnTo>
                  <a:lnTo>
                    <a:pt x="1029" y="1060"/>
                  </a:lnTo>
                  <a:lnTo>
                    <a:pt x="1029" y="1060"/>
                  </a:lnTo>
                  <a:lnTo>
                    <a:pt x="1021" y="1048"/>
                  </a:lnTo>
                  <a:lnTo>
                    <a:pt x="1017" y="1042"/>
                  </a:lnTo>
                  <a:lnTo>
                    <a:pt x="1011" y="1038"/>
                  </a:lnTo>
                  <a:lnTo>
                    <a:pt x="1011" y="1038"/>
                  </a:lnTo>
                  <a:lnTo>
                    <a:pt x="1011" y="1046"/>
                  </a:lnTo>
                  <a:lnTo>
                    <a:pt x="1010" y="1052"/>
                  </a:lnTo>
                  <a:lnTo>
                    <a:pt x="1009" y="1057"/>
                  </a:lnTo>
                  <a:lnTo>
                    <a:pt x="1007" y="1063"/>
                  </a:lnTo>
                  <a:lnTo>
                    <a:pt x="1002" y="1072"/>
                  </a:lnTo>
                  <a:lnTo>
                    <a:pt x="1001" y="1078"/>
                  </a:lnTo>
                  <a:lnTo>
                    <a:pt x="999" y="1084"/>
                  </a:lnTo>
                  <a:lnTo>
                    <a:pt x="999" y="1084"/>
                  </a:lnTo>
                  <a:close/>
                  <a:moveTo>
                    <a:pt x="1247" y="1060"/>
                  </a:moveTo>
                  <a:lnTo>
                    <a:pt x="1247" y="1060"/>
                  </a:lnTo>
                  <a:lnTo>
                    <a:pt x="1235" y="1057"/>
                  </a:lnTo>
                  <a:lnTo>
                    <a:pt x="1230" y="1055"/>
                  </a:lnTo>
                  <a:lnTo>
                    <a:pt x="1226" y="1052"/>
                  </a:lnTo>
                  <a:lnTo>
                    <a:pt x="1226" y="1052"/>
                  </a:lnTo>
                  <a:lnTo>
                    <a:pt x="1225" y="1055"/>
                  </a:lnTo>
                  <a:lnTo>
                    <a:pt x="1223" y="1056"/>
                  </a:lnTo>
                  <a:lnTo>
                    <a:pt x="1220" y="1060"/>
                  </a:lnTo>
                  <a:lnTo>
                    <a:pt x="1217" y="1063"/>
                  </a:lnTo>
                  <a:lnTo>
                    <a:pt x="1216" y="1065"/>
                  </a:lnTo>
                  <a:lnTo>
                    <a:pt x="1216" y="1067"/>
                  </a:lnTo>
                  <a:lnTo>
                    <a:pt x="1216" y="1067"/>
                  </a:lnTo>
                  <a:lnTo>
                    <a:pt x="1225" y="1070"/>
                  </a:lnTo>
                  <a:lnTo>
                    <a:pt x="1233" y="1072"/>
                  </a:lnTo>
                  <a:lnTo>
                    <a:pt x="1250" y="1075"/>
                  </a:lnTo>
                  <a:lnTo>
                    <a:pt x="1250" y="1075"/>
                  </a:lnTo>
                  <a:lnTo>
                    <a:pt x="1250" y="1070"/>
                  </a:lnTo>
                  <a:lnTo>
                    <a:pt x="1250" y="1067"/>
                  </a:lnTo>
                  <a:lnTo>
                    <a:pt x="1249" y="1066"/>
                  </a:lnTo>
                  <a:lnTo>
                    <a:pt x="1248" y="1066"/>
                  </a:lnTo>
                  <a:lnTo>
                    <a:pt x="1247" y="1066"/>
                  </a:lnTo>
                  <a:lnTo>
                    <a:pt x="1246" y="1065"/>
                  </a:lnTo>
                  <a:lnTo>
                    <a:pt x="1247" y="1060"/>
                  </a:lnTo>
                  <a:lnTo>
                    <a:pt x="1247" y="1060"/>
                  </a:lnTo>
                  <a:close/>
                  <a:moveTo>
                    <a:pt x="992" y="1092"/>
                  </a:moveTo>
                  <a:lnTo>
                    <a:pt x="992" y="1092"/>
                  </a:lnTo>
                  <a:lnTo>
                    <a:pt x="989" y="1107"/>
                  </a:lnTo>
                  <a:lnTo>
                    <a:pt x="984" y="1126"/>
                  </a:lnTo>
                  <a:lnTo>
                    <a:pt x="978" y="1143"/>
                  </a:lnTo>
                  <a:lnTo>
                    <a:pt x="977" y="1148"/>
                  </a:lnTo>
                  <a:lnTo>
                    <a:pt x="977" y="1151"/>
                  </a:lnTo>
                  <a:lnTo>
                    <a:pt x="977" y="1151"/>
                  </a:lnTo>
                  <a:lnTo>
                    <a:pt x="980" y="1156"/>
                  </a:lnTo>
                  <a:lnTo>
                    <a:pt x="985" y="1159"/>
                  </a:lnTo>
                  <a:lnTo>
                    <a:pt x="988" y="1160"/>
                  </a:lnTo>
                  <a:lnTo>
                    <a:pt x="991" y="1160"/>
                  </a:lnTo>
                  <a:lnTo>
                    <a:pt x="994" y="1158"/>
                  </a:lnTo>
                  <a:lnTo>
                    <a:pt x="998" y="1156"/>
                  </a:lnTo>
                  <a:lnTo>
                    <a:pt x="1004" y="1147"/>
                  </a:lnTo>
                  <a:lnTo>
                    <a:pt x="1017" y="1128"/>
                  </a:lnTo>
                  <a:lnTo>
                    <a:pt x="1023" y="1121"/>
                  </a:lnTo>
                  <a:lnTo>
                    <a:pt x="1027" y="1119"/>
                  </a:lnTo>
                  <a:lnTo>
                    <a:pt x="1031" y="1116"/>
                  </a:lnTo>
                  <a:lnTo>
                    <a:pt x="1031" y="1116"/>
                  </a:lnTo>
                  <a:lnTo>
                    <a:pt x="1036" y="1119"/>
                  </a:lnTo>
                  <a:lnTo>
                    <a:pt x="1040" y="1122"/>
                  </a:lnTo>
                  <a:lnTo>
                    <a:pt x="1048" y="1129"/>
                  </a:lnTo>
                  <a:lnTo>
                    <a:pt x="1055" y="1137"/>
                  </a:lnTo>
                  <a:lnTo>
                    <a:pt x="1059" y="1141"/>
                  </a:lnTo>
                  <a:lnTo>
                    <a:pt x="1063" y="1143"/>
                  </a:lnTo>
                  <a:lnTo>
                    <a:pt x="1063" y="1143"/>
                  </a:lnTo>
                  <a:lnTo>
                    <a:pt x="1064" y="1140"/>
                  </a:lnTo>
                  <a:lnTo>
                    <a:pt x="1065" y="1138"/>
                  </a:lnTo>
                  <a:lnTo>
                    <a:pt x="1070" y="1135"/>
                  </a:lnTo>
                  <a:lnTo>
                    <a:pt x="1072" y="1132"/>
                  </a:lnTo>
                  <a:lnTo>
                    <a:pt x="1074" y="1130"/>
                  </a:lnTo>
                  <a:lnTo>
                    <a:pt x="1076" y="1128"/>
                  </a:lnTo>
                  <a:lnTo>
                    <a:pt x="1076" y="1124"/>
                  </a:lnTo>
                  <a:lnTo>
                    <a:pt x="1076" y="1124"/>
                  </a:lnTo>
                  <a:lnTo>
                    <a:pt x="1066" y="1112"/>
                  </a:lnTo>
                  <a:lnTo>
                    <a:pt x="1057" y="1099"/>
                  </a:lnTo>
                  <a:lnTo>
                    <a:pt x="1048" y="1087"/>
                  </a:lnTo>
                  <a:lnTo>
                    <a:pt x="1042" y="1082"/>
                  </a:lnTo>
                  <a:lnTo>
                    <a:pt x="1036" y="1077"/>
                  </a:lnTo>
                  <a:lnTo>
                    <a:pt x="1036" y="1077"/>
                  </a:lnTo>
                  <a:lnTo>
                    <a:pt x="1033" y="1082"/>
                  </a:lnTo>
                  <a:lnTo>
                    <a:pt x="1027" y="1087"/>
                  </a:lnTo>
                  <a:lnTo>
                    <a:pt x="1022" y="1092"/>
                  </a:lnTo>
                  <a:lnTo>
                    <a:pt x="1017" y="1095"/>
                  </a:lnTo>
                  <a:lnTo>
                    <a:pt x="1010" y="1097"/>
                  </a:lnTo>
                  <a:lnTo>
                    <a:pt x="1004" y="1097"/>
                  </a:lnTo>
                  <a:lnTo>
                    <a:pt x="998" y="1096"/>
                  </a:lnTo>
                  <a:lnTo>
                    <a:pt x="992" y="1092"/>
                  </a:lnTo>
                  <a:lnTo>
                    <a:pt x="992" y="1092"/>
                  </a:lnTo>
                  <a:close/>
                  <a:moveTo>
                    <a:pt x="1203" y="1084"/>
                  </a:moveTo>
                  <a:lnTo>
                    <a:pt x="1203" y="1084"/>
                  </a:lnTo>
                  <a:lnTo>
                    <a:pt x="1189" y="1119"/>
                  </a:lnTo>
                  <a:lnTo>
                    <a:pt x="1175" y="1151"/>
                  </a:lnTo>
                  <a:lnTo>
                    <a:pt x="1168" y="1168"/>
                  </a:lnTo>
                  <a:lnTo>
                    <a:pt x="1161" y="1185"/>
                  </a:lnTo>
                  <a:lnTo>
                    <a:pt x="1156" y="1203"/>
                  </a:lnTo>
                  <a:lnTo>
                    <a:pt x="1152" y="1222"/>
                  </a:lnTo>
                  <a:lnTo>
                    <a:pt x="1152" y="1222"/>
                  </a:lnTo>
                  <a:lnTo>
                    <a:pt x="1160" y="1227"/>
                  </a:lnTo>
                  <a:lnTo>
                    <a:pt x="1169" y="1230"/>
                  </a:lnTo>
                  <a:lnTo>
                    <a:pt x="1180" y="1232"/>
                  </a:lnTo>
                  <a:lnTo>
                    <a:pt x="1190" y="1233"/>
                  </a:lnTo>
                  <a:lnTo>
                    <a:pt x="1201" y="1233"/>
                  </a:lnTo>
                  <a:lnTo>
                    <a:pt x="1211" y="1231"/>
                  </a:lnTo>
                  <a:lnTo>
                    <a:pt x="1220" y="1228"/>
                  </a:lnTo>
                  <a:lnTo>
                    <a:pt x="1228" y="1222"/>
                  </a:lnTo>
                  <a:lnTo>
                    <a:pt x="1228" y="1222"/>
                  </a:lnTo>
                  <a:lnTo>
                    <a:pt x="1234" y="1195"/>
                  </a:lnTo>
                  <a:lnTo>
                    <a:pt x="1239" y="1167"/>
                  </a:lnTo>
                  <a:lnTo>
                    <a:pt x="1250" y="1105"/>
                  </a:lnTo>
                  <a:lnTo>
                    <a:pt x="1250" y="1105"/>
                  </a:lnTo>
                  <a:lnTo>
                    <a:pt x="1246" y="1100"/>
                  </a:lnTo>
                  <a:lnTo>
                    <a:pt x="1242" y="1096"/>
                  </a:lnTo>
                  <a:lnTo>
                    <a:pt x="1236" y="1093"/>
                  </a:lnTo>
                  <a:lnTo>
                    <a:pt x="1231" y="1090"/>
                  </a:lnTo>
                  <a:lnTo>
                    <a:pt x="1225" y="1087"/>
                  </a:lnTo>
                  <a:lnTo>
                    <a:pt x="1218" y="1086"/>
                  </a:lnTo>
                  <a:lnTo>
                    <a:pt x="1203" y="1084"/>
                  </a:lnTo>
                  <a:lnTo>
                    <a:pt x="1203" y="1084"/>
                  </a:lnTo>
                  <a:close/>
                  <a:moveTo>
                    <a:pt x="1235" y="1274"/>
                  </a:moveTo>
                  <a:lnTo>
                    <a:pt x="1235" y="1274"/>
                  </a:lnTo>
                  <a:lnTo>
                    <a:pt x="1237" y="1276"/>
                  </a:lnTo>
                  <a:lnTo>
                    <a:pt x="1239" y="1278"/>
                  </a:lnTo>
                  <a:lnTo>
                    <a:pt x="1242" y="1282"/>
                  </a:lnTo>
                  <a:lnTo>
                    <a:pt x="1244" y="1284"/>
                  </a:lnTo>
                  <a:lnTo>
                    <a:pt x="1246" y="1286"/>
                  </a:lnTo>
                  <a:lnTo>
                    <a:pt x="1249" y="1287"/>
                  </a:lnTo>
                  <a:lnTo>
                    <a:pt x="1252" y="1287"/>
                  </a:lnTo>
                  <a:lnTo>
                    <a:pt x="1252" y="1287"/>
                  </a:lnTo>
                  <a:lnTo>
                    <a:pt x="1256" y="1267"/>
                  </a:lnTo>
                  <a:lnTo>
                    <a:pt x="1259" y="1248"/>
                  </a:lnTo>
                  <a:lnTo>
                    <a:pt x="1264" y="1228"/>
                  </a:lnTo>
                  <a:lnTo>
                    <a:pt x="1269" y="1206"/>
                  </a:lnTo>
                  <a:lnTo>
                    <a:pt x="1283" y="1165"/>
                  </a:lnTo>
                  <a:lnTo>
                    <a:pt x="1299" y="1124"/>
                  </a:lnTo>
                  <a:lnTo>
                    <a:pt x="1299" y="1124"/>
                  </a:lnTo>
                  <a:lnTo>
                    <a:pt x="1294" y="1116"/>
                  </a:lnTo>
                  <a:lnTo>
                    <a:pt x="1288" y="1111"/>
                  </a:lnTo>
                  <a:lnTo>
                    <a:pt x="1279" y="1107"/>
                  </a:lnTo>
                  <a:lnTo>
                    <a:pt x="1269" y="1105"/>
                  </a:lnTo>
                  <a:lnTo>
                    <a:pt x="1269" y="1105"/>
                  </a:lnTo>
                  <a:lnTo>
                    <a:pt x="1267" y="1125"/>
                  </a:lnTo>
                  <a:lnTo>
                    <a:pt x="1264" y="1146"/>
                  </a:lnTo>
                  <a:lnTo>
                    <a:pt x="1256" y="1190"/>
                  </a:lnTo>
                  <a:lnTo>
                    <a:pt x="1245" y="1233"/>
                  </a:lnTo>
                  <a:lnTo>
                    <a:pt x="1235" y="1274"/>
                  </a:lnTo>
                  <a:lnTo>
                    <a:pt x="1235" y="1274"/>
                  </a:lnTo>
                  <a:close/>
                  <a:moveTo>
                    <a:pt x="977" y="1178"/>
                  </a:moveTo>
                  <a:lnTo>
                    <a:pt x="977" y="1178"/>
                  </a:lnTo>
                  <a:lnTo>
                    <a:pt x="984" y="1246"/>
                  </a:lnTo>
                  <a:lnTo>
                    <a:pt x="990" y="1311"/>
                  </a:lnTo>
                  <a:lnTo>
                    <a:pt x="993" y="1342"/>
                  </a:lnTo>
                  <a:lnTo>
                    <a:pt x="998" y="1372"/>
                  </a:lnTo>
                  <a:lnTo>
                    <a:pt x="1003" y="1400"/>
                  </a:lnTo>
                  <a:lnTo>
                    <a:pt x="1009" y="1427"/>
                  </a:lnTo>
                  <a:lnTo>
                    <a:pt x="1009" y="1427"/>
                  </a:lnTo>
                  <a:lnTo>
                    <a:pt x="1011" y="1426"/>
                  </a:lnTo>
                  <a:lnTo>
                    <a:pt x="1016" y="1425"/>
                  </a:lnTo>
                  <a:lnTo>
                    <a:pt x="1029" y="1424"/>
                  </a:lnTo>
                  <a:lnTo>
                    <a:pt x="1041" y="1425"/>
                  </a:lnTo>
                  <a:lnTo>
                    <a:pt x="1053" y="1427"/>
                  </a:lnTo>
                  <a:lnTo>
                    <a:pt x="1053" y="1427"/>
                  </a:lnTo>
                  <a:lnTo>
                    <a:pt x="1054" y="1422"/>
                  </a:lnTo>
                  <a:lnTo>
                    <a:pt x="1055" y="1416"/>
                  </a:lnTo>
                  <a:lnTo>
                    <a:pt x="1053" y="1403"/>
                  </a:lnTo>
                  <a:lnTo>
                    <a:pt x="1053" y="1389"/>
                  </a:lnTo>
                  <a:lnTo>
                    <a:pt x="1053" y="1382"/>
                  </a:lnTo>
                  <a:lnTo>
                    <a:pt x="1055" y="1374"/>
                  </a:lnTo>
                  <a:lnTo>
                    <a:pt x="1055" y="1374"/>
                  </a:lnTo>
                  <a:lnTo>
                    <a:pt x="1059" y="1377"/>
                  </a:lnTo>
                  <a:lnTo>
                    <a:pt x="1062" y="1378"/>
                  </a:lnTo>
                  <a:lnTo>
                    <a:pt x="1064" y="1381"/>
                  </a:lnTo>
                  <a:lnTo>
                    <a:pt x="1065" y="1384"/>
                  </a:lnTo>
                  <a:lnTo>
                    <a:pt x="1067" y="1392"/>
                  </a:lnTo>
                  <a:lnTo>
                    <a:pt x="1068" y="1399"/>
                  </a:lnTo>
                  <a:lnTo>
                    <a:pt x="1068" y="1408"/>
                  </a:lnTo>
                  <a:lnTo>
                    <a:pt x="1070" y="1416"/>
                  </a:lnTo>
                  <a:lnTo>
                    <a:pt x="1072" y="1423"/>
                  </a:lnTo>
                  <a:lnTo>
                    <a:pt x="1075" y="1425"/>
                  </a:lnTo>
                  <a:lnTo>
                    <a:pt x="1078" y="1427"/>
                  </a:lnTo>
                  <a:lnTo>
                    <a:pt x="1078" y="1427"/>
                  </a:lnTo>
                  <a:lnTo>
                    <a:pt x="1081" y="1423"/>
                  </a:lnTo>
                  <a:lnTo>
                    <a:pt x="1083" y="1418"/>
                  </a:lnTo>
                  <a:lnTo>
                    <a:pt x="1087" y="1409"/>
                  </a:lnTo>
                  <a:lnTo>
                    <a:pt x="1091" y="1398"/>
                  </a:lnTo>
                  <a:lnTo>
                    <a:pt x="1092" y="1385"/>
                  </a:lnTo>
                  <a:lnTo>
                    <a:pt x="1093" y="1372"/>
                  </a:lnTo>
                  <a:lnTo>
                    <a:pt x="1093" y="1358"/>
                  </a:lnTo>
                  <a:lnTo>
                    <a:pt x="1093" y="1331"/>
                  </a:lnTo>
                  <a:lnTo>
                    <a:pt x="1093" y="1331"/>
                  </a:lnTo>
                  <a:lnTo>
                    <a:pt x="1096" y="1309"/>
                  </a:lnTo>
                  <a:lnTo>
                    <a:pt x="1097" y="1287"/>
                  </a:lnTo>
                  <a:lnTo>
                    <a:pt x="1097" y="1265"/>
                  </a:lnTo>
                  <a:lnTo>
                    <a:pt x="1096" y="1244"/>
                  </a:lnTo>
                  <a:lnTo>
                    <a:pt x="1091" y="1201"/>
                  </a:lnTo>
                  <a:lnTo>
                    <a:pt x="1089" y="1178"/>
                  </a:lnTo>
                  <a:lnTo>
                    <a:pt x="1087" y="1156"/>
                  </a:lnTo>
                  <a:lnTo>
                    <a:pt x="1087" y="1156"/>
                  </a:lnTo>
                  <a:lnTo>
                    <a:pt x="1080" y="1159"/>
                  </a:lnTo>
                  <a:lnTo>
                    <a:pt x="1070" y="1162"/>
                  </a:lnTo>
                  <a:lnTo>
                    <a:pt x="1065" y="1163"/>
                  </a:lnTo>
                  <a:lnTo>
                    <a:pt x="1061" y="1163"/>
                  </a:lnTo>
                  <a:lnTo>
                    <a:pt x="1055" y="1162"/>
                  </a:lnTo>
                  <a:lnTo>
                    <a:pt x="1051" y="1161"/>
                  </a:lnTo>
                  <a:lnTo>
                    <a:pt x="1051" y="1161"/>
                  </a:lnTo>
                  <a:lnTo>
                    <a:pt x="1053" y="1202"/>
                  </a:lnTo>
                  <a:lnTo>
                    <a:pt x="1056" y="1245"/>
                  </a:lnTo>
                  <a:lnTo>
                    <a:pt x="1059" y="1288"/>
                  </a:lnTo>
                  <a:lnTo>
                    <a:pt x="1059" y="1309"/>
                  </a:lnTo>
                  <a:lnTo>
                    <a:pt x="1059" y="1331"/>
                  </a:lnTo>
                  <a:lnTo>
                    <a:pt x="1059" y="1331"/>
                  </a:lnTo>
                  <a:lnTo>
                    <a:pt x="1054" y="1322"/>
                  </a:lnTo>
                  <a:lnTo>
                    <a:pt x="1050" y="1311"/>
                  </a:lnTo>
                  <a:lnTo>
                    <a:pt x="1048" y="1301"/>
                  </a:lnTo>
                  <a:lnTo>
                    <a:pt x="1046" y="1290"/>
                  </a:lnTo>
                  <a:lnTo>
                    <a:pt x="1044" y="1266"/>
                  </a:lnTo>
                  <a:lnTo>
                    <a:pt x="1042" y="1242"/>
                  </a:lnTo>
                  <a:lnTo>
                    <a:pt x="1041" y="1217"/>
                  </a:lnTo>
                  <a:lnTo>
                    <a:pt x="1039" y="1193"/>
                  </a:lnTo>
                  <a:lnTo>
                    <a:pt x="1037" y="1182"/>
                  </a:lnTo>
                  <a:lnTo>
                    <a:pt x="1034" y="1171"/>
                  </a:lnTo>
                  <a:lnTo>
                    <a:pt x="1031" y="1160"/>
                  </a:lnTo>
                  <a:lnTo>
                    <a:pt x="1026" y="1151"/>
                  </a:lnTo>
                  <a:lnTo>
                    <a:pt x="1026" y="1151"/>
                  </a:lnTo>
                  <a:lnTo>
                    <a:pt x="1023" y="1158"/>
                  </a:lnTo>
                  <a:lnTo>
                    <a:pt x="1019" y="1165"/>
                  </a:lnTo>
                  <a:lnTo>
                    <a:pt x="1014" y="1169"/>
                  </a:lnTo>
                  <a:lnTo>
                    <a:pt x="1007" y="1173"/>
                  </a:lnTo>
                  <a:lnTo>
                    <a:pt x="1001" y="1176"/>
                  </a:lnTo>
                  <a:lnTo>
                    <a:pt x="993" y="1178"/>
                  </a:lnTo>
                  <a:lnTo>
                    <a:pt x="985" y="1178"/>
                  </a:lnTo>
                  <a:lnTo>
                    <a:pt x="977" y="1178"/>
                  </a:lnTo>
                  <a:lnTo>
                    <a:pt x="977" y="1178"/>
                  </a:lnTo>
                  <a:close/>
                  <a:moveTo>
                    <a:pt x="1108" y="1424"/>
                  </a:moveTo>
                  <a:lnTo>
                    <a:pt x="1108" y="1424"/>
                  </a:lnTo>
                  <a:lnTo>
                    <a:pt x="1130" y="1416"/>
                  </a:lnTo>
                  <a:lnTo>
                    <a:pt x="1141" y="1412"/>
                  </a:lnTo>
                  <a:lnTo>
                    <a:pt x="1154" y="1410"/>
                  </a:lnTo>
                  <a:lnTo>
                    <a:pt x="1154" y="1410"/>
                  </a:lnTo>
                  <a:lnTo>
                    <a:pt x="1166" y="1392"/>
                  </a:lnTo>
                  <a:lnTo>
                    <a:pt x="1175" y="1373"/>
                  </a:lnTo>
                  <a:lnTo>
                    <a:pt x="1185" y="1355"/>
                  </a:lnTo>
                  <a:lnTo>
                    <a:pt x="1192" y="1336"/>
                  </a:lnTo>
                  <a:lnTo>
                    <a:pt x="1200" y="1316"/>
                  </a:lnTo>
                  <a:lnTo>
                    <a:pt x="1207" y="1295"/>
                  </a:lnTo>
                  <a:lnTo>
                    <a:pt x="1213" y="1274"/>
                  </a:lnTo>
                  <a:lnTo>
                    <a:pt x="1218" y="1252"/>
                  </a:lnTo>
                  <a:lnTo>
                    <a:pt x="1218" y="1252"/>
                  </a:lnTo>
                  <a:lnTo>
                    <a:pt x="1196" y="1252"/>
                  </a:lnTo>
                  <a:lnTo>
                    <a:pt x="1186" y="1251"/>
                  </a:lnTo>
                  <a:lnTo>
                    <a:pt x="1176" y="1251"/>
                  </a:lnTo>
                  <a:lnTo>
                    <a:pt x="1167" y="1249"/>
                  </a:lnTo>
                  <a:lnTo>
                    <a:pt x="1159" y="1246"/>
                  </a:lnTo>
                  <a:lnTo>
                    <a:pt x="1153" y="1243"/>
                  </a:lnTo>
                  <a:lnTo>
                    <a:pt x="1146" y="1237"/>
                  </a:lnTo>
                  <a:lnTo>
                    <a:pt x="1146" y="1237"/>
                  </a:lnTo>
                  <a:lnTo>
                    <a:pt x="1132" y="1283"/>
                  </a:lnTo>
                  <a:lnTo>
                    <a:pt x="1127" y="1307"/>
                  </a:lnTo>
                  <a:lnTo>
                    <a:pt x="1122" y="1329"/>
                  </a:lnTo>
                  <a:lnTo>
                    <a:pt x="1117" y="1352"/>
                  </a:lnTo>
                  <a:lnTo>
                    <a:pt x="1113" y="1374"/>
                  </a:lnTo>
                  <a:lnTo>
                    <a:pt x="1108" y="1424"/>
                  </a:lnTo>
                  <a:lnTo>
                    <a:pt x="1108" y="1424"/>
                  </a:lnTo>
                  <a:close/>
                  <a:moveTo>
                    <a:pt x="970" y="1360"/>
                  </a:moveTo>
                  <a:lnTo>
                    <a:pt x="970" y="1360"/>
                  </a:lnTo>
                  <a:lnTo>
                    <a:pt x="974" y="1374"/>
                  </a:lnTo>
                  <a:lnTo>
                    <a:pt x="977" y="1380"/>
                  </a:lnTo>
                  <a:lnTo>
                    <a:pt x="981" y="1385"/>
                  </a:lnTo>
                  <a:lnTo>
                    <a:pt x="981" y="1385"/>
                  </a:lnTo>
                  <a:lnTo>
                    <a:pt x="980" y="1377"/>
                  </a:lnTo>
                  <a:lnTo>
                    <a:pt x="979" y="1368"/>
                  </a:lnTo>
                  <a:lnTo>
                    <a:pt x="978" y="1362"/>
                  </a:lnTo>
                  <a:lnTo>
                    <a:pt x="977" y="1359"/>
                  </a:lnTo>
                  <a:lnTo>
                    <a:pt x="975" y="1357"/>
                  </a:lnTo>
                  <a:lnTo>
                    <a:pt x="975" y="1357"/>
                  </a:lnTo>
                  <a:lnTo>
                    <a:pt x="973" y="1359"/>
                  </a:lnTo>
                  <a:lnTo>
                    <a:pt x="970" y="1360"/>
                  </a:lnTo>
                  <a:lnTo>
                    <a:pt x="970" y="1360"/>
                  </a:lnTo>
                  <a:close/>
                  <a:moveTo>
                    <a:pt x="854" y="1532"/>
                  </a:moveTo>
                  <a:lnTo>
                    <a:pt x="854" y="1532"/>
                  </a:lnTo>
                  <a:lnTo>
                    <a:pt x="887" y="1537"/>
                  </a:lnTo>
                  <a:lnTo>
                    <a:pt x="919" y="1541"/>
                  </a:lnTo>
                  <a:lnTo>
                    <a:pt x="949" y="1545"/>
                  </a:lnTo>
                  <a:lnTo>
                    <a:pt x="979" y="1546"/>
                  </a:lnTo>
                  <a:lnTo>
                    <a:pt x="1008" y="1545"/>
                  </a:lnTo>
                  <a:lnTo>
                    <a:pt x="1022" y="1544"/>
                  </a:lnTo>
                  <a:lnTo>
                    <a:pt x="1037" y="1541"/>
                  </a:lnTo>
                  <a:lnTo>
                    <a:pt x="1052" y="1538"/>
                  </a:lnTo>
                  <a:lnTo>
                    <a:pt x="1067" y="1535"/>
                  </a:lnTo>
                  <a:lnTo>
                    <a:pt x="1082" y="1530"/>
                  </a:lnTo>
                  <a:lnTo>
                    <a:pt x="1097" y="1524"/>
                  </a:lnTo>
                  <a:lnTo>
                    <a:pt x="1097" y="1524"/>
                  </a:lnTo>
                  <a:lnTo>
                    <a:pt x="1112" y="1525"/>
                  </a:lnTo>
                  <a:lnTo>
                    <a:pt x="1125" y="1524"/>
                  </a:lnTo>
                  <a:lnTo>
                    <a:pt x="1135" y="1522"/>
                  </a:lnTo>
                  <a:lnTo>
                    <a:pt x="1143" y="1519"/>
                  </a:lnTo>
                  <a:lnTo>
                    <a:pt x="1152" y="1515"/>
                  </a:lnTo>
                  <a:lnTo>
                    <a:pt x="1159" y="1510"/>
                  </a:lnTo>
                  <a:lnTo>
                    <a:pt x="1167" y="1505"/>
                  </a:lnTo>
                  <a:lnTo>
                    <a:pt x="1176" y="1500"/>
                  </a:lnTo>
                  <a:lnTo>
                    <a:pt x="1176" y="1500"/>
                  </a:lnTo>
                  <a:lnTo>
                    <a:pt x="1176" y="1487"/>
                  </a:lnTo>
                  <a:lnTo>
                    <a:pt x="1176" y="1475"/>
                  </a:lnTo>
                  <a:lnTo>
                    <a:pt x="1178" y="1464"/>
                  </a:lnTo>
                  <a:lnTo>
                    <a:pt x="1182" y="1454"/>
                  </a:lnTo>
                  <a:lnTo>
                    <a:pt x="1187" y="1433"/>
                  </a:lnTo>
                  <a:lnTo>
                    <a:pt x="1189" y="1423"/>
                  </a:lnTo>
                  <a:lnTo>
                    <a:pt x="1191" y="1412"/>
                  </a:lnTo>
                  <a:lnTo>
                    <a:pt x="1191" y="1412"/>
                  </a:lnTo>
                  <a:lnTo>
                    <a:pt x="1182" y="1419"/>
                  </a:lnTo>
                  <a:lnTo>
                    <a:pt x="1171" y="1426"/>
                  </a:lnTo>
                  <a:lnTo>
                    <a:pt x="1160" y="1431"/>
                  </a:lnTo>
                  <a:lnTo>
                    <a:pt x="1148" y="1435"/>
                  </a:lnTo>
                  <a:lnTo>
                    <a:pt x="1137" y="1439"/>
                  </a:lnTo>
                  <a:lnTo>
                    <a:pt x="1124" y="1441"/>
                  </a:lnTo>
                  <a:lnTo>
                    <a:pt x="1098" y="1444"/>
                  </a:lnTo>
                  <a:lnTo>
                    <a:pt x="1070" y="1445"/>
                  </a:lnTo>
                  <a:lnTo>
                    <a:pt x="1042" y="1446"/>
                  </a:lnTo>
                  <a:lnTo>
                    <a:pt x="1014" y="1447"/>
                  </a:lnTo>
                  <a:lnTo>
                    <a:pt x="985" y="1448"/>
                  </a:lnTo>
                  <a:lnTo>
                    <a:pt x="985" y="1448"/>
                  </a:lnTo>
                  <a:lnTo>
                    <a:pt x="968" y="1449"/>
                  </a:lnTo>
                  <a:lnTo>
                    <a:pt x="948" y="1449"/>
                  </a:lnTo>
                  <a:lnTo>
                    <a:pt x="927" y="1448"/>
                  </a:lnTo>
                  <a:lnTo>
                    <a:pt x="905" y="1446"/>
                  </a:lnTo>
                  <a:lnTo>
                    <a:pt x="884" y="1443"/>
                  </a:lnTo>
                  <a:lnTo>
                    <a:pt x="864" y="1439"/>
                  </a:lnTo>
                  <a:lnTo>
                    <a:pt x="848" y="1433"/>
                  </a:lnTo>
                  <a:lnTo>
                    <a:pt x="840" y="1430"/>
                  </a:lnTo>
                  <a:lnTo>
                    <a:pt x="835" y="1427"/>
                  </a:lnTo>
                  <a:lnTo>
                    <a:pt x="835" y="1427"/>
                  </a:lnTo>
                  <a:lnTo>
                    <a:pt x="840" y="1454"/>
                  </a:lnTo>
                  <a:lnTo>
                    <a:pt x="844" y="1480"/>
                  </a:lnTo>
                  <a:lnTo>
                    <a:pt x="854" y="1532"/>
                  </a:lnTo>
                  <a:lnTo>
                    <a:pt x="854" y="1532"/>
                  </a:lnTo>
                  <a:close/>
                  <a:moveTo>
                    <a:pt x="1137" y="1549"/>
                  </a:moveTo>
                  <a:lnTo>
                    <a:pt x="1137" y="1549"/>
                  </a:lnTo>
                  <a:lnTo>
                    <a:pt x="1139" y="1565"/>
                  </a:lnTo>
                  <a:lnTo>
                    <a:pt x="1141" y="1579"/>
                  </a:lnTo>
                  <a:lnTo>
                    <a:pt x="1142" y="1611"/>
                  </a:lnTo>
                  <a:lnTo>
                    <a:pt x="1142" y="1611"/>
                  </a:lnTo>
                  <a:lnTo>
                    <a:pt x="1146" y="1611"/>
                  </a:lnTo>
                  <a:lnTo>
                    <a:pt x="1150" y="1611"/>
                  </a:lnTo>
                  <a:lnTo>
                    <a:pt x="1156" y="1608"/>
                  </a:lnTo>
                  <a:lnTo>
                    <a:pt x="1161" y="1605"/>
                  </a:lnTo>
                  <a:lnTo>
                    <a:pt x="1165" y="1604"/>
                  </a:lnTo>
                  <a:lnTo>
                    <a:pt x="1169" y="1604"/>
                  </a:lnTo>
                  <a:lnTo>
                    <a:pt x="1169" y="1604"/>
                  </a:lnTo>
                  <a:lnTo>
                    <a:pt x="1169" y="1592"/>
                  </a:lnTo>
                  <a:lnTo>
                    <a:pt x="1170" y="1581"/>
                  </a:lnTo>
                  <a:lnTo>
                    <a:pt x="1173" y="1564"/>
                  </a:lnTo>
                  <a:lnTo>
                    <a:pt x="1174" y="1555"/>
                  </a:lnTo>
                  <a:lnTo>
                    <a:pt x="1175" y="1547"/>
                  </a:lnTo>
                  <a:lnTo>
                    <a:pt x="1175" y="1539"/>
                  </a:lnTo>
                  <a:lnTo>
                    <a:pt x="1174" y="1530"/>
                  </a:lnTo>
                  <a:lnTo>
                    <a:pt x="1174" y="1530"/>
                  </a:lnTo>
                  <a:lnTo>
                    <a:pt x="1170" y="1533"/>
                  </a:lnTo>
                  <a:lnTo>
                    <a:pt x="1165" y="1535"/>
                  </a:lnTo>
                  <a:lnTo>
                    <a:pt x="1154" y="1538"/>
                  </a:lnTo>
                  <a:lnTo>
                    <a:pt x="1148" y="1540"/>
                  </a:lnTo>
                  <a:lnTo>
                    <a:pt x="1144" y="1543"/>
                  </a:lnTo>
                  <a:lnTo>
                    <a:pt x="1140" y="1546"/>
                  </a:lnTo>
                  <a:lnTo>
                    <a:pt x="1137" y="1549"/>
                  </a:lnTo>
                  <a:lnTo>
                    <a:pt x="1137" y="1549"/>
                  </a:lnTo>
                  <a:close/>
                  <a:moveTo>
                    <a:pt x="1110" y="1626"/>
                  </a:moveTo>
                  <a:lnTo>
                    <a:pt x="1110" y="1626"/>
                  </a:lnTo>
                  <a:lnTo>
                    <a:pt x="1112" y="1624"/>
                  </a:lnTo>
                  <a:lnTo>
                    <a:pt x="1114" y="1624"/>
                  </a:lnTo>
                  <a:lnTo>
                    <a:pt x="1117" y="1624"/>
                  </a:lnTo>
                  <a:lnTo>
                    <a:pt x="1122" y="1623"/>
                  </a:lnTo>
                  <a:lnTo>
                    <a:pt x="1122" y="1623"/>
                  </a:lnTo>
                  <a:lnTo>
                    <a:pt x="1125" y="1602"/>
                  </a:lnTo>
                  <a:lnTo>
                    <a:pt x="1125" y="1592"/>
                  </a:lnTo>
                  <a:lnTo>
                    <a:pt x="1125" y="1580"/>
                  </a:lnTo>
                  <a:lnTo>
                    <a:pt x="1124" y="1570"/>
                  </a:lnTo>
                  <a:lnTo>
                    <a:pt x="1121" y="1561"/>
                  </a:lnTo>
                  <a:lnTo>
                    <a:pt x="1119" y="1558"/>
                  </a:lnTo>
                  <a:lnTo>
                    <a:pt x="1116" y="1554"/>
                  </a:lnTo>
                  <a:lnTo>
                    <a:pt x="1113" y="1551"/>
                  </a:lnTo>
                  <a:lnTo>
                    <a:pt x="1110" y="1549"/>
                  </a:lnTo>
                  <a:lnTo>
                    <a:pt x="1110" y="1549"/>
                  </a:lnTo>
                  <a:lnTo>
                    <a:pt x="1108" y="1558"/>
                  </a:lnTo>
                  <a:lnTo>
                    <a:pt x="1107" y="1566"/>
                  </a:lnTo>
                  <a:lnTo>
                    <a:pt x="1107" y="1584"/>
                  </a:lnTo>
                  <a:lnTo>
                    <a:pt x="1108" y="1606"/>
                  </a:lnTo>
                  <a:lnTo>
                    <a:pt x="1110" y="1626"/>
                  </a:lnTo>
                  <a:lnTo>
                    <a:pt x="1110" y="1626"/>
                  </a:lnTo>
                  <a:close/>
                  <a:moveTo>
                    <a:pt x="856" y="1554"/>
                  </a:moveTo>
                  <a:lnTo>
                    <a:pt x="856" y="1554"/>
                  </a:lnTo>
                  <a:lnTo>
                    <a:pt x="859" y="1574"/>
                  </a:lnTo>
                  <a:lnTo>
                    <a:pt x="864" y="1592"/>
                  </a:lnTo>
                  <a:lnTo>
                    <a:pt x="867" y="1611"/>
                  </a:lnTo>
                  <a:lnTo>
                    <a:pt x="869" y="1630"/>
                  </a:lnTo>
                  <a:lnTo>
                    <a:pt x="869" y="1630"/>
                  </a:lnTo>
                  <a:lnTo>
                    <a:pt x="872" y="1631"/>
                  </a:lnTo>
                  <a:lnTo>
                    <a:pt x="875" y="1631"/>
                  </a:lnTo>
                  <a:lnTo>
                    <a:pt x="881" y="1635"/>
                  </a:lnTo>
                  <a:lnTo>
                    <a:pt x="886" y="1637"/>
                  </a:lnTo>
                  <a:lnTo>
                    <a:pt x="888" y="1637"/>
                  </a:lnTo>
                  <a:lnTo>
                    <a:pt x="890" y="1636"/>
                  </a:lnTo>
                  <a:lnTo>
                    <a:pt x="890" y="1636"/>
                  </a:lnTo>
                  <a:lnTo>
                    <a:pt x="893" y="1627"/>
                  </a:lnTo>
                  <a:lnTo>
                    <a:pt x="893" y="1620"/>
                  </a:lnTo>
                  <a:lnTo>
                    <a:pt x="892" y="1602"/>
                  </a:lnTo>
                  <a:lnTo>
                    <a:pt x="890" y="1583"/>
                  </a:lnTo>
                  <a:lnTo>
                    <a:pt x="888" y="1562"/>
                  </a:lnTo>
                  <a:lnTo>
                    <a:pt x="888" y="1562"/>
                  </a:lnTo>
                  <a:lnTo>
                    <a:pt x="880" y="1558"/>
                  </a:lnTo>
                  <a:lnTo>
                    <a:pt x="872" y="1555"/>
                  </a:lnTo>
                  <a:lnTo>
                    <a:pt x="866" y="1554"/>
                  </a:lnTo>
                  <a:lnTo>
                    <a:pt x="856" y="1554"/>
                  </a:lnTo>
                  <a:lnTo>
                    <a:pt x="856" y="1554"/>
                  </a:lnTo>
                  <a:close/>
                  <a:moveTo>
                    <a:pt x="1036" y="1567"/>
                  </a:moveTo>
                  <a:lnTo>
                    <a:pt x="1036" y="1567"/>
                  </a:lnTo>
                  <a:lnTo>
                    <a:pt x="1035" y="1607"/>
                  </a:lnTo>
                  <a:lnTo>
                    <a:pt x="1035" y="1626"/>
                  </a:lnTo>
                  <a:lnTo>
                    <a:pt x="1036" y="1637"/>
                  </a:lnTo>
                  <a:lnTo>
                    <a:pt x="1038" y="1647"/>
                  </a:lnTo>
                  <a:lnTo>
                    <a:pt x="1038" y="1647"/>
                  </a:lnTo>
                  <a:lnTo>
                    <a:pt x="1052" y="1644"/>
                  </a:lnTo>
                  <a:lnTo>
                    <a:pt x="1066" y="1642"/>
                  </a:lnTo>
                  <a:lnTo>
                    <a:pt x="1079" y="1639"/>
                  </a:lnTo>
                  <a:lnTo>
                    <a:pt x="1085" y="1637"/>
                  </a:lnTo>
                  <a:lnTo>
                    <a:pt x="1090" y="1634"/>
                  </a:lnTo>
                  <a:lnTo>
                    <a:pt x="1090" y="1634"/>
                  </a:lnTo>
                  <a:lnTo>
                    <a:pt x="1092" y="1612"/>
                  </a:lnTo>
                  <a:lnTo>
                    <a:pt x="1091" y="1595"/>
                  </a:lnTo>
                  <a:lnTo>
                    <a:pt x="1089" y="1577"/>
                  </a:lnTo>
                  <a:lnTo>
                    <a:pt x="1085" y="1556"/>
                  </a:lnTo>
                  <a:lnTo>
                    <a:pt x="1085" y="1556"/>
                  </a:lnTo>
                  <a:lnTo>
                    <a:pt x="1079" y="1556"/>
                  </a:lnTo>
                  <a:lnTo>
                    <a:pt x="1074" y="1556"/>
                  </a:lnTo>
                  <a:lnTo>
                    <a:pt x="1061" y="1560"/>
                  </a:lnTo>
                  <a:lnTo>
                    <a:pt x="1036" y="1567"/>
                  </a:lnTo>
                  <a:lnTo>
                    <a:pt x="1036" y="1567"/>
                  </a:lnTo>
                  <a:close/>
                  <a:moveTo>
                    <a:pt x="909" y="1643"/>
                  </a:moveTo>
                  <a:lnTo>
                    <a:pt x="909" y="1643"/>
                  </a:lnTo>
                  <a:lnTo>
                    <a:pt x="925" y="1646"/>
                  </a:lnTo>
                  <a:lnTo>
                    <a:pt x="940" y="1647"/>
                  </a:lnTo>
                  <a:lnTo>
                    <a:pt x="975" y="1651"/>
                  </a:lnTo>
                  <a:lnTo>
                    <a:pt x="975" y="1651"/>
                  </a:lnTo>
                  <a:lnTo>
                    <a:pt x="975" y="1630"/>
                  </a:lnTo>
                  <a:lnTo>
                    <a:pt x="976" y="1609"/>
                  </a:lnTo>
                  <a:lnTo>
                    <a:pt x="976" y="1599"/>
                  </a:lnTo>
                  <a:lnTo>
                    <a:pt x="976" y="1589"/>
                  </a:lnTo>
                  <a:lnTo>
                    <a:pt x="975" y="1579"/>
                  </a:lnTo>
                  <a:lnTo>
                    <a:pt x="972" y="1569"/>
                  </a:lnTo>
                  <a:lnTo>
                    <a:pt x="972" y="1569"/>
                  </a:lnTo>
                  <a:lnTo>
                    <a:pt x="956" y="1567"/>
                  </a:lnTo>
                  <a:lnTo>
                    <a:pt x="938" y="1565"/>
                  </a:lnTo>
                  <a:lnTo>
                    <a:pt x="922" y="1564"/>
                  </a:lnTo>
                  <a:lnTo>
                    <a:pt x="909" y="1562"/>
                  </a:lnTo>
                  <a:lnTo>
                    <a:pt x="909" y="1562"/>
                  </a:lnTo>
                  <a:lnTo>
                    <a:pt x="909" y="1580"/>
                  </a:lnTo>
                  <a:lnTo>
                    <a:pt x="909" y="1602"/>
                  </a:lnTo>
                  <a:lnTo>
                    <a:pt x="908" y="1625"/>
                  </a:lnTo>
                  <a:lnTo>
                    <a:pt x="909" y="1643"/>
                  </a:lnTo>
                  <a:lnTo>
                    <a:pt x="909" y="1643"/>
                  </a:lnTo>
                  <a:close/>
                  <a:moveTo>
                    <a:pt x="996" y="1567"/>
                  </a:moveTo>
                  <a:lnTo>
                    <a:pt x="996" y="1567"/>
                  </a:lnTo>
                  <a:lnTo>
                    <a:pt x="994" y="1576"/>
                  </a:lnTo>
                  <a:lnTo>
                    <a:pt x="993" y="1586"/>
                  </a:lnTo>
                  <a:lnTo>
                    <a:pt x="992" y="1596"/>
                  </a:lnTo>
                  <a:lnTo>
                    <a:pt x="992" y="1607"/>
                  </a:lnTo>
                  <a:lnTo>
                    <a:pt x="992" y="1629"/>
                  </a:lnTo>
                  <a:lnTo>
                    <a:pt x="994" y="1653"/>
                  </a:lnTo>
                  <a:lnTo>
                    <a:pt x="994" y="1653"/>
                  </a:lnTo>
                  <a:lnTo>
                    <a:pt x="1002" y="1653"/>
                  </a:lnTo>
                  <a:lnTo>
                    <a:pt x="1009" y="1653"/>
                  </a:lnTo>
                  <a:lnTo>
                    <a:pt x="1016" y="1653"/>
                  </a:lnTo>
                  <a:lnTo>
                    <a:pt x="1019" y="1652"/>
                  </a:lnTo>
                  <a:lnTo>
                    <a:pt x="1021" y="1651"/>
                  </a:lnTo>
                  <a:lnTo>
                    <a:pt x="1021" y="1651"/>
                  </a:lnTo>
                  <a:lnTo>
                    <a:pt x="1020" y="1641"/>
                  </a:lnTo>
                  <a:lnTo>
                    <a:pt x="1020" y="1631"/>
                  </a:lnTo>
                  <a:lnTo>
                    <a:pt x="1020" y="1610"/>
                  </a:lnTo>
                  <a:lnTo>
                    <a:pt x="1019" y="1599"/>
                  </a:lnTo>
                  <a:lnTo>
                    <a:pt x="1019" y="1589"/>
                  </a:lnTo>
                  <a:lnTo>
                    <a:pt x="1017" y="1577"/>
                  </a:lnTo>
                  <a:lnTo>
                    <a:pt x="1014" y="1567"/>
                  </a:lnTo>
                  <a:lnTo>
                    <a:pt x="1014" y="1567"/>
                  </a:lnTo>
                  <a:lnTo>
                    <a:pt x="996" y="1567"/>
                  </a:lnTo>
                  <a:lnTo>
                    <a:pt x="996" y="1567"/>
                  </a:lnTo>
                  <a:close/>
                  <a:moveTo>
                    <a:pt x="1093" y="1665"/>
                  </a:moveTo>
                  <a:lnTo>
                    <a:pt x="1093" y="1665"/>
                  </a:lnTo>
                  <a:lnTo>
                    <a:pt x="1090" y="1664"/>
                  </a:lnTo>
                  <a:lnTo>
                    <a:pt x="1087" y="1661"/>
                  </a:lnTo>
                  <a:lnTo>
                    <a:pt x="1085" y="1660"/>
                  </a:lnTo>
                  <a:lnTo>
                    <a:pt x="1080" y="1660"/>
                  </a:lnTo>
                  <a:lnTo>
                    <a:pt x="1080" y="1660"/>
                  </a:lnTo>
                  <a:lnTo>
                    <a:pt x="1069" y="1665"/>
                  </a:lnTo>
                  <a:lnTo>
                    <a:pt x="1057" y="1668"/>
                  </a:lnTo>
                  <a:lnTo>
                    <a:pt x="1046" y="1670"/>
                  </a:lnTo>
                  <a:lnTo>
                    <a:pt x="1033" y="1672"/>
                  </a:lnTo>
                  <a:lnTo>
                    <a:pt x="1007" y="1674"/>
                  </a:lnTo>
                  <a:lnTo>
                    <a:pt x="980" y="1674"/>
                  </a:lnTo>
                  <a:lnTo>
                    <a:pt x="954" y="1672"/>
                  </a:lnTo>
                  <a:lnTo>
                    <a:pt x="927" y="1669"/>
                  </a:lnTo>
                  <a:lnTo>
                    <a:pt x="900" y="1662"/>
                  </a:lnTo>
                  <a:lnTo>
                    <a:pt x="873" y="1655"/>
                  </a:lnTo>
                  <a:lnTo>
                    <a:pt x="873" y="1655"/>
                  </a:lnTo>
                  <a:lnTo>
                    <a:pt x="880" y="1684"/>
                  </a:lnTo>
                  <a:lnTo>
                    <a:pt x="885" y="1716"/>
                  </a:lnTo>
                  <a:lnTo>
                    <a:pt x="890" y="1750"/>
                  </a:lnTo>
                  <a:lnTo>
                    <a:pt x="896" y="1780"/>
                  </a:lnTo>
                  <a:lnTo>
                    <a:pt x="896" y="1780"/>
                  </a:lnTo>
                  <a:lnTo>
                    <a:pt x="905" y="1789"/>
                  </a:lnTo>
                  <a:lnTo>
                    <a:pt x="915" y="1797"/>
                  </a:lnTo>
                  <a:lnTo>
                    <a:pt x="915" y="1797"/>
                  </a:lnTo>
                  <a:lnTo>
                    <a:pt x="923" y="1797"/>
                  </a:lnTo>
                  <a:lnTo>
                    <a:pt x="929" y="1799"/>
                  </a:lnTo>
                  <a:lnTo>
                    <a:pt x="935" y="1802"/>
                  </a:lnTo>
                  <a:lnTo>
                    <a:pt x="942" y="1804"/>
                  </a:lnTo>
                  <a:lnTo>
                    <a:pt x="956" y="1809"/>
                  </a:lnTo>
                  <a:lnTo>
                    <a:pt x="962" y="1811"/>
                  </a:lnTo>
                  <a:lnTo>
                    <a:pt x="970" y="1812"/>
                  </a:lnTo>
                  <a:lnTo>
                    <a:pt x="970" y="1812"/>
                  </a:lnTo>
                  <a:lnTo>
                    <a:pt x="974" y="1812"/>
                  </a:lnTo>
                  <a:lnTo>
                    <a:pt x="979" y="1811"/>
                  </a:lnTo>
                  <a:lnTo>
                    <a:pt x="989" y="1809"/>
                  </a:lnTo>
                  <a:lnTo>
                    <a:pt x="1000" y="1806"/>
                  </a:lnTo>
                  <a:lnTo>
                    <a:pt x="1009" y="1805"/>
                  </a:lnTo>
                  <a:lnTo>
                    <a:pt x="1009" y="1805"/>
                  </a:lnTo>
                  <a:lnTo>
                    <a:pt x="1041" y="1807"/>
                  </a:lnTo>
                  <a:lnTo>
                    <a:pt x="1057" y="1807"/>
                  </a:lnTo>
                  <a:lnTo>
                    <a:pt x="1075" y="1807"/>
                  </a:lnTo>
                  <a:lnTo>
                    <a:pt x="1091" y="1806"/>
                  </a:lnTo>
                  <a:lnTo>
                    <a:pt x="1106" y="1804"/>
                  </a:lnTo>
                  <a:lnTo>
                    <a:pt x="1113" y="1802"/>
                  </a:lnTo>
                  <a:lnTo>
                    <a:pt x="1121" y="1798"/>
                  </a:lnTo>
                  <a:lnTo>
                    <a:pt x="1127" y="1795"/>
                  </a:lnTo>
                  <a:lnTo>
                    <a:pt x="1135" y="1791"/>
                  </a:lnTo>
                  <a:lnTo>
                    <a:pt x="1135" y="1791"/>
                  </a:lnTo>
                  <a:lnTo>
                    <a:pt x="1139" y="1782"/>
                  </a:lnTo>
                  <a:lnTo>
                    <a:pt x="1143" y="1773"/>
                  </a:lnTo>
                  <a:lnTo>
                    <a:pt x="1150" y="1753"/>
                  </a:lnTo>
                  <a:lnTo>
                    <a:pt x="1154" y="1732"/>
                  </a:lnTo>
                  <a:lnTo>
                    <a:pt x="1158" y="1710"/>
                  </a:lnTo>
                  <a:lnTo>
                    <a:pt x="1160" y="1687"/>
                  </a:lnTo>
                  <a:lnTo>
                    <a:pt x="1161" y="1666"/>
                  </a:lnTo>
                  <a:lnTo>
                    <a:pt x="1161" y="1628"/>
                  </a:lnTo>
                  <a:lnTo>
                    <a:pt x="1161" y="1628"/>
                  </a:lnTo>
                  <a:lnTo>
                    <a:pt x="1154" y="1634"/>
                  </a:lnTo>
                  <a:lnTo>
                    <a:pt x="1144" y="1638"/>
                  </a:lnTo>
                  <a:lnTo>
                    <a:pt x="1126" y="1645"/>
                  </a:lnTo>
                  <a:lnTo>
                    <a:pt x="1116" y="1649"/>
                  </a:lnTo>
                  <a:lnTo>
                    <a:pt x="1108" y="1653"/>
                  </a:lnTo>
                  <a:lnTo>
                    <a:pt x="1099" y="1658"/>
                  </a:lnTo>
                  <a:lnTo>
                    <a:pt x="1093" y="1665"/>
                  </a:lnTo>
                  <a:lnTo>
                    <a:pt x="1093" y="1665"/>
                  </a:lnTo>
                  <a:close/>
                  <a:moveTo>
                    <a:pt x="509" y="1636"/>
                  </a:moveTo>
                  <a:lnTo>
                    <a:pt x="509" y="1636"/>
                  </a:lnTo>
                  <a:lnTo>
                    <a:pt x="514" y="1644"/>
                  </a:lnTo>
                  <a:lnTo>
                    <a:pt x="517" y="1655"/>
                  </a:lnTo>
                  <a:lnTo>
                    <a:pt x="519" y="1667"/>
                  </a:lnTo>
                  <a:lnTo>
                    <a:pt x="519" y="1672"/>
                  </a:lnTo>
                  <a:lnTo>
                    <a:pt x="518" y="1678"/>
                  </a:lnTo>
                  <a:lnTo>
                    <a:pt x="517" y="1684"/>
                  </a:lnTo>
                  <a:lnTo>
                    <a:pt x="514" y="1688"/>
                  </a:lnTo>
                  <a:lnTo>
                    <a:pt x="510" y="1693"/>
                  </a:lnTo>
                  <a:lnTo>
                    <a:pt x="506" y="1698"/>
                  </a:lnTo>
                  <a:lnTo>
                    <a:pt x="501" y="1701"/>
                  </a:lnTo>
                  <a:lnTo>
                    <a:pt x="494" y="1704"/>
                  </a:lnTo>
                  <a:lnTo>
                    <a:pt x="487" y="1705"/>
                  </a:lnTo>
                  <a:lnTo>
                    <a:pt x="478" y="1706"/>
                  </a:lnTo>
                  <a:lnTo>
                    <a:pt x="478" y="1706"/>
                  </a:lnTo>
                  <a:lnTo>
                    <a:pt x="471" y="1703"/>
                  </a:lnTo>
                  <a:lnTo>
                    <a:pt x="464" y="1701"/>
                  </a:lnTo>
                  <a:lnTo>
                    <a:pt x="458" y="1702"/>
                  </a:lnTo>
                  <a:lnTo>
                    <a:pt x="448" y="1704"/>
                  </a:lnTo>
                  <a:lnTo>
                    <a:pt x="448" y="1704"/>
                  </a:lnTo>
                  <a:lnTo>
                    <a:pt x="446" y="1697"/>
                  </a:lnTo>
                  <a:lnTo>
                    <a:pt x="444" y="1689"/>
                  </a:lnTo>
                  <a:lnTo>
                    <a:pt x="441" y="1674"/>
                  </a:lnTo>
                  <a:lnTo>
                    <a:pt x="439" y="1667"/>
                  </a:lnTo>
                  <a:lnTo>
                    <a:pt x="435" y="1661"/>
                  </a:lnTo>
                  <a:lnTo>
                    <a:pt x="432" y="1657"/>
                  </a:lnTo>
                  <a:lnTo>
                    <a:pt x="429" y="1656"/>
                  </a:lnTo>
                  <a:lnTo>
                    <a:pt x="426" y="1655"/>
                  </a:lnTo>
                  <a:lnTo>
                    <a:pt x="426" y="1655"/>
                  </a:lnTo>
                  <a:lnTo>
                    <a:pt x="419" y="1660"/>
                  </a:lnTo>
                  <a:lnTo>
                    <a:pt x="410" y="1667"/>
                  </a:lnTo>
                  <a:lnTo>
                    <a:pt x="399" y="1673"/>
                  </a:lnTo>
                  <a:lnTo>
                    <a:pt x="389" y="1680"/>
                  </a:lnTo>
                  <a:lnTo>
                    <a:pt x="381" y="1687"/>
                  </a:lnTo>
                  <a:lnTo>
                    <a:pt x="378" y="1691"/>
                  </a:lnTo>
                  <a:lnTo>
                    <a:pt x="375" y="1696"/>
                  </a:lnTo>
                  <a:lnTo>
                    <a:pt x="374" y="1701"/>
                  </a:lnTo>
                  <a:lnTo>
                    <a:pt x="374" y="1705"/>
                  </a:lnTo>
                  <a:lnTo>
                    <a:pt x="377" y="1711"/>
                  </a:lnTo>
                  <a:lnTo>
                    <a:pt x="380" y="1717"/>
                  </a:lnTo>
                  <a:lnTo>
                    <a:pt x="380" y="1717"/>
                  </a:lnTo>
                  <a:lnTo>
                    <a:pt x="414" y="1722"/>
                  </a:lnTo>
                  <a:lnTo>
                    <a:pt x="453" y="1728"/>
                  </a:lnTo>
                  <a:lnTo>
                    <a:pt x="492" y="1731"/>
                  </a:lnTo>
                  <a:lnTo>
                    <a:pt x="534" y="1733"/>
                  </a:lnTo>
                  <a:lnTo>
                    <a:pt x="576" y="1732"/>
                  </a:lnTo>
                  <a:lnTo>
                    <a:pt x="618" y="1730"/>
                  </a:lnTo>
                  <a:lnTo>
                    <a:pt x="639" y="1728"/>
                  </a:lnTo>
                  <a:lnTo>
                    <a:pt x="659" y="1725"/>
                  </a:lnTo>
                  <a:lnTo>
                    <a:pt x="680" y="1721"/>
                  </a:lnTo>
                  <a:lnTo>
                    <a:pt x="699" y="1717"/>
                  </a:lnTo>
                  <a:lnTo>
                    <a:pt x="699" y="1717"/>
                  </a:lnTo>
                  <a:lnTo>
                    <a:pt x="699" y="1714"/>
                  </a:lnTo>
                  <a:lnTo>
                    <a:pt x="700" y="1713"/>
                  </a:lnTo>
                  <a:lnTo>
                    <a:pt x="702" y="1710"/>
                  </a:lnTo>
                  <a:lnTo>
                    <a:pt x="704" y="1707"/>
                  </a:lnTo>
                  <a:lnTo>
                    <a:pt x="704" y="1705"/>
                  </a:lnTo>
                  <a:lnTo>
                    <a:pt x="704" y="1702"/>
                  </a:lnTo>
                  <a:lnTo>
                    <a:pt x="704" y="1702"/>
                  </a:lnTo>
                  <a:lnTo>
                    <a:pt x="700" y="1693"/>
                  </a:lnTo>
                  <a:lnTo>
                    <a:pt x="693" y="1686"/>
                  </a:lnTo>
                  <a:lnTo>
                    <a:pt x="687" y="1678"/>
                  </a:lnTo>
                  <a:lnTo>
                    <a:pt x="680" y="1671"/>
                  </a:lnTo>
                  <a:lnTo>
                    <a:pt x="672" y="1666"/>
                  </a:lnTo>
                  <a:lnTo>
                    <a:pt x="665" y="1661"/>
                  </a:lnTo>
                  <a:lnTo>
                    <a:pt x="657" y="1658"/>
                  </a:lnTo>
                  <a:lnTo>
                    <a:pt x="650" y="1658"/>
                  </a:lnTo>
                  <a:lnTo>
                    <a:pt x="650" y="1658"/>
                  </a:lnTo>
                  <a:lnTo>
                    <a:pt x="655" y="1662"/>
                  </a:lnTo>
                  <a:lnTo>
                    <a:pt x="657" y="1667"/>
                  </a:lnTo>
                  <a:lnTo>
                    <a:pt x="658" y="1672"/>
                  </a:lnTo>
                  <a:lnTo>
                    <a:pt x="658" y="1676"/>
                  </a:lnTo>
                  <a:lnTo>
                    <a:pt x="656" y="1681"/>
                  </a:lnTo>
                  <a:lnTo>
                    <a:pt x="653" y="1685"/>
                  </a:lnTo>
                  <a:lnTo>
                    <a:pt x="648" y="1689"/>
                  </a:lnTo>
                  <a:lnTo>
                    <a:pt x="643" y="1692"/>
                  </a:lnTo>
                  <a:lnTo>
                    <a:pt x="637" y="1696"/>
                  </a:lnTo>
                  <a:lnTo>
                    <a:pt x="630" y="1699"/>
                  </a:lnTo>
                  <a:lnTo>
                    <a:pt x="616" y="1702"/>
                  </a:lnTo>
                  <a:lnTo>
                    <a:pt x="610" y="1703"/>
                  </a:lnTo>
                  <a:lnTo>
                    <a:pt x="602" y="1704"/>
                  </a:lnTo>
                  <a:lnTo>
                    <a:pt x="597" y="1703"/>
                  </a:lnTo>
                  <a:lnTo>
                    <a:pt x="591" y="1702"/>
                  </a:lnTo>
                  <a:lnTo>
                    <a:pt x="591" y="1702"/>
                  </a:lnTo>
                  <a:lnTo>
                    <a:pt x="583" y="1699"/>
                  </a:lnTo>
                  <a:lnTo>
                    <a:pt x="578" y="1693"/>
                  </a:lnTo>
                  <a:lnTo>
                    <a:pt x="572" y="1688"/>
                  </a:lnTo>
                  <a:lnTo>
                    <a:pt x="569" y="1682"/>
                  </a:lnTo>
                  <a:lnTo>
                    <a:pt x="567" y="1674"/>
                  </a:lnTo>
                  <a:lnTo>
                    <a:pt x="565" y="1667"/>
                  </a:lnTo>
                  <a:lnTo>
                    <a:pt x="565" y="1658"/>
                  </a:lnTo>
                  <a:lnTo>
                    <a:pt x="566" y="1651"/>
                  </a:lnTo>
                  <a:lnTo>
                    <a:pt x="566" y="1651"/>
                  </a:lnTo>
                  <a:lnTo>
                    <a:pt x="563" y="1647"/>
                  </a:lnTo>
                  <a:lnTo>
                    <a:pt x="561" y="1643"/>
                  </a:lnTo>
                  <a:lnTo>
                    <a:pt x="556" y="1634"/>
                  </a:lnTo>
                  <a:lnTo>
                    <a:pt x="556" y="1634"/>
                  </a:lnTo>
                  <a:lnTo>
                    <a:pt x="551" y="1635"/>
                  </a:lnTo>
                  <a:lnTo>
                    <a:pt x="546" y="1635"/>
                  </a:lnTo>
                  <a:lnTo>
                    <a:pt x="536" y="1634"/>
                  </a:lnTo>
                  <a:lnTo>
                    <a:pt x="524" y="1632"/>
                  </a:lnTo>
                  <a:lnTo>
                    <a:pt x="518" y="1634"/>
                  </a:lnTo>
                  <a:lnTo>
                    <a:pt x="509" y="1636"/>
                  </a:lnTo>
                  <a:lnTo>
                    <a:pt x="509" y="1636"/>
                  </a:lnTo>
                  <a:close/>
                  <a:moveTo>
                    <a:pt x="729" y="1714"/>
                  </a:moveTo>
                  <a:lnTo>
                    <a:pt x="729" y="1714"/>
                  </a:lnTo>
                  <a:lnTo>
                    <a:pt x="722" y="1721"/>
                  </a:lnTo>
                  <a:lnTo>
                    <a:pt x="715" y="1729"/>
                  </a:lnTo>
                  <a:lnTo>
                    <a:pt x="707" y="1734"/>
                  </a:lnTo>
                  <a:lnTo>
                    <a:pt x="699" y="1738"/>
                  </a:lnTo>
                  <a:lnTo>
                    <a:pt x="699" y="1738"/>
                  </a:lnTo>
                  <a:lnTo>
                    <a:pt x="684" y="1745"/>
                  </a:lnTo>
                  <a:lnTo>
                    <a:pt x="668" y="1749"/>
                  </a:lnTo>
                  <a:lnTo>
                    <a:pt x="651" y="1751"/>
                  </a:lnTo>
                  <a:lnTo>
                    <a:pt x="633" y="1753"/>
                  </a:lnTo>
                  <a:lnTo>
                    <a:pt x="615" y="1755"/>
                  </a:lnTo>
                  <a:lnTo>
                    <a:pt x="598" y="1756"/>
                  </a:lnTo>
                  <a:lnTo>
                    <a:pt x="561" y="1755"/>
                  </a:lnTo>
                  <a:lnTo>
                    <a:pt x="484" y="1750"/>
                  </a:lnTo>
                  <a:lnTo>
                    <a:pt x="445" y="1749"/>
                  </a:lnTo>
                  <a:lnTo>
                    <a:pt x="426" y="1749"/>
                  </a:lnTo>
                  <a:lnTo>
                    <a:pt x="406" y="1751"/>
                  </a:lnTo>
                  <a:lnTo>
                    <a:pt x="406" y="1751"/>
                  </a:lnTo>
                  <a:lnTo>
                    <a:pt x="403" y="1748"/>
                  </a:lnTo>
                  <a:lnTo>
                    <a:pt x="399" y="1746"/>
                  </a:lnTo>
                  <a:lnTo>
                    <a:pt x="387" y="1743"/>
                  </a:lnTo>
                  <a:lnTo>
                    <a:pt x="363" y="1738"/>
                  </a:lnTo>
                  <a:lnTo>
                    <a:pt x="363" y="1738"/>
                  </a:lnTo>
                  <a:lnTo>
                    <a:pt x="359" y="1748"/>
                  </a:lnTo>
                  <a:lnTo>
                    <a:pt x="356" y="1759"/>
                  </a:lnTo>
                  <a:lnTo>
                    <a:pt x="354" y="1770"/>
                  </a:lnTo>
                  <a:lnTo>
                    <a:pt x="352" y="1780"/>
                  </a:lnTo>
                  <a:lnTo>
                    <a:pt x="352" y="1780"/>
                  </a:lnTo>
                  <a:lnTo>
                    <a:pt x="358" y="1786"/>
                  </a:lnTo>
                  <a:lnTo>
                    <a:pt x="366" y="1791"/>
                  </a:lnTo>
                  <a:lnTo>
                    <a:pt x="373" y="1795"/>
                  </a:lnTo>
                  <a:lnTo>
                    <a:pt x="382" y="1799"/>
                  </a:lnTo>
                  <a:lnTo>
                    <a:pt x="402" y="1806"/>
                  </a:lnTo>
                  <a:lnTo>
                    <a:pt x="425" y="1812"/>
                  </a:lnTo>
                  <a:lnTo>
                    <a:pt x="449" y="1818"/>
                  </a:lnTo>
                  <a:lnTo>
                    <a:pt x="475" y="1822"/>
                  </a:lnTo>
                  <a:lnTo>
                    <a:pt x="530" y="1829"/>
                  </a:lnTo>
                  <a:lnTo>
                    <a:pt x="530" y="1829"/>
                  </a:lnTo>
                  <a:lnTo>
                    <a:pt x="545" y="1832"/>
                  </a:lnTo>
                  <a:lnTo>
                    <a:pt x="559" y="1833"/>
                  </a:lnTo>
                  <a:lnTo>
                    <a:pt x="572" y="1833"/>
                  </a:lnTo>
                  <a:lnTo>
                    <a:pt x="585" y="1833"/>
                  </a:lnTo>
                  <a:lnTo>
                    <a:pt x="612" y="1829"/>
                  </a:lnTo>
                  <a:lnTo>
                    <a:pt x="642" y="1825"/>
                  </a:lnTo>
                  <a:lnTo>
                    <a:pt x="642" y="1825"/>
                  </a:lnTo>
                  <a:lnTo>
                    <a:pt x="669" y="1819"/>
                  </a:lnTo>
                  <a:lnTo>
                    <a:pt x="685" y="1816"/>
                  </a:lnTo>
                  <a:lnTo>
                    <a:pt x="702" y="1810"/>
                  </a:lnTo>
                  <a:lnTo>
                    <a:pt x="718" y="1805"/>
                  </a:lnTo>
                  <a:lnTo>
                    <a:pt x="732" y="1798"/>
                  </a:lnTo>
                  <a:lnTo>
                    <a:pt x="743" y="1792"/>
                  </a:lnTo>
                  <a:lnTo>
                    <a:pt x="746" y="1789"/>
                  </a:lnTo>
                  <a:lnTo>
                    <a:pt x="748" y="1786"/>
                  </a:lnTo>
                  <a:lnTo>
                    <a:pt x="748" y="1786"/>
                  </a:lnTo>
                  <a:lnTo>
                    <a:pt x="750" y="1781"/>
                  </a:lnTo>
                  <a:lnTo>
                    <a:pt x="751" y="1777"/>
                  </a:lnTo>
                  <a:lnTo>
                    <a:pt x="751" y="1767"/>
                  </a:lnTo>
                  <a:lnTo>
                    <a:pt x="750" y="1758"/>
                  </a:lnTo>
                  <a:lnTo>
                    <a:pt x="748" y="1748"/>
                  </a:lnTo>
                  <a:lnTo>
                    <a:pt x="741" y="1730"/>
                  </a:lnTo>
                  <a:lnTo>
                    <a:pt x="738" y="1721"/>
                  </a:lnTo>
                  <a:lnTo>
                    <a:pt x="736" y="1714"/>
                  </a:lnTo>
                  <a:lnTo>
                    <a:pt x="736" y="1714"/>
                  </a:lnTo>
                  <a:lnTo>
                    <a:pt x="729" y="1714"/>
                  </a:lnTo>
                  <a:lnTo>
                    <a:pt x="729" y="1714"/>
                  </a:lnTo>
                  <a:close/>
                  <a:moveTo>
                    <a:pt x="274" y="1773"/>
                  </a:moveTo>
                  <a:lnTo>
                    <a:pt x="274" y="1773"/>
                  </a:lnTo>
                  <a:lnTo>
                    <a:pt x="249" y="1784"/>
                  </a:lnTo>
                  <a:lnTo>
                    <a:pt x="228" y="1794"/>
                  </a:lnTo>
                  <a:lnTo>
                    <a:pt x="185" y="1818"/>
                  </a:lnTo>
                  <a:lnTo>
                    <a:pt x="185" y="1818"/>
                  </a:lnTo>
                  <a:lnTo>
                    <a:pt x="156" y="1835"/>
                  </a:lnTo>
                  <a:lnTo>
                    <a:pt x="131" y="1850"/>
                  </a:lnTo>
                  <a:lnTo>
                    <a:pt x="120" y="1858"/>
                  </a:lnTo>
                  <a:lnTo>
                    <a:pt x="109" y="1868"/>
                  </a:lnTo>
                  <a:lnTo>
                    <a:pt x="97" y="1879"/>
                  </a:lnTo>
                  <a:lnTo>
                    <a:pt x="84" y="1892"/>
                  </a:lnTo>
                  <a:lnTo>
                    <a:pt x="84" y="1892"/>
                  </a:lnTo>
                  <a:lnTo>
                    <a:pt x="71" y="1904"/>
                  </a:lnTo>
                  <a:lnTo>
                    <a:pt x="57" y="1920"/>
                  </a:lnTo>
                  <a:lnTo>
                    <a:pt x="52" y="1929"/>
                  </a:lnTo>
                  <a:lnTo>
                    <a:pt x="48" y="1938"/>
                  </a:lnTo>
                  <a:lnTo>
                    <a:pt x="46" y="1945"/>
                  </a:lnTo>
                  <a:lnTo>
                    <a:pt x="45" y="1949"/>
                  </a:lnTo>
                  <a:lnTo>
                    <a:pt x="45" y="1953"/>
                  </a:lnTo>
                  <a:lnTo>
                    <a:pt x="45" y="1953"/>
                  </a:lnTo>
                  <a:lnTo>
                    <a:pt x="47" y="1958"/>
                  </a:lnTo>
                  <a:lnTo>
                    <a:pt x="49" y="1963"/>
                  </a:lnTo>
                  <a:lnTo>
                    <a:pt x="52" y="1968"/>
                  </a:lnTo>
                  <a:lnTo>
                    <a:pt x="57" y="1973"/>
                  </a:lnTo>
                  <a:lnTo>
                    <a:pt x="68" y="1980"/>
                  </a:lnTo>
                  <a:lnTo>
                    <a:pt x="81" y="1988"/>
                  </a:lnTo>
                  <a:lnTo>
                    <a:pt x="96" y="1994"/>
                  </a:lnTo>
                  <a:lnTo>
                    <a:pt x="110" y="2001"/>
                  </a:lnTo>
                  <a:lnTo>
                    <a:pt x="133" y="2009"/>
                  </a:lnTo>
                  <a:lnTo>
                    <a:pt x="133" y="2009"/>
                  </a:lnTo>
                  <a:lnTo>
                    <a:pt x="163" y="2020"/>
                  </a:lnTo>
                  <a:lnTo>
                    <a:pt x="196" y="2031"/>
                  </a:lnTo>
                  <a:lnTo>
                    <a:pt x="227" y="2039"/>
                  </a:lnTo>
                  <a:lnTo>
                    <a:pt x="260" y="2048"/>
                  </a:lnTo>
                  <a:lnTo>
                    <a:pt x="293" y="2055"/>
                  </a:lnTo>
                  <a:lnTo>
                    <a:pt x="327" y="2062"/>
                  </a:lnTo>
                  <a:lnTo>
                    <a:pt x="362" y="2066"/>
                  </a:lnTo>
                  <a:lnTo>
                    <a:pt x="397" y="2070"/>
                  </a:lnTo>
                  <a:lnTo>
                    <a:pt x="397" y="2070"/>
                  </a:lnTo>
                  <a:lnTo>
                    <a:pt x="425" y="2073"/>
                  </a:lnTo>
                  <a:lnTo>
                    <a:pt x="449" y="2074"/>
                  </a:lnTo>
                  <a:lnTo>
                    <a:pt x="472" y="2073"/>
                  </a:lnTo>
                  <a:lnTo>
                    <a:pt x="494" y="2071"/>
                  </a:lnTo>
                  <a:lnTo>
                    <a:pt x="537" y="2067"/>
                  </a:lnTo>
                  <a:lnTo>
                    <a:pt x="562" y="2066"/>
                  </a:lnTo>
                  <a:lnTo>
                    <a:pt x="589" y="2066"/>
                  </a:lnTo>
                  <a:lnTo>
                    <a:pt x="589" y="2066"/>
                  </a:lnTo>
                  <a:lnTo>
                    <a:pt x="624" y="2065"/>
                  </a:lnTo>
                  <a:lnTo>
                    <a:pt x="657" y="2064"/>
                  </a:lnTo>
                  <a:lnTo>
                    <a:pt x="690" y="2061"/>
                  </a:lnTo>
                  <a:lnTo>
                    <a:pt x="723" y="2056"/>
                  </a:lnTo>
                  <a:lnTo>
                    <a:pt x="723" y="2056"/>
                  </a:lnTo>
                  <a:lnTo>
                    <a:pt x="784" y="2047"/>
                  </a:lnTo>
                  <a:lnTo>
                    <a:pt x="812" y="2041"/>
                  </a:lnTo>
                  <a:lnTo>
                    <a:pt x="839" y="2036"/>
                  </a:lnTo>
                  <a:lnTo>
                    <a:pt x="865" y="2030"/>
                  </a:lnTo>
                  <a:lnTo>
                    <a:pt x="890" y="2022"/>
                  </a:lnTo>
                  <a:lnTo>
                    <a:pt x="915" y="2014"/>
                  </a:lnTo>
                  <a:lnTo>
                    <a:pt x="940" y="2004"/>
                  </a:lnTo>
                  <a:lnTo>
                    <a:pt x="940" y="2004"/>
                  </a:lnTo>
                  <a:lnTo>
                    <a:pt x="969" y="1992"/>
                  </a:lnTo>
                  <a:lnTo>
                    <a:pt x="994" y="1978"/>
                  </a:lnTo>
                  <a:lnTo>
                    <a:pt x="1007" y="1971"/>
                  </a:lnTo>
                  <a:lnTo>
                    <a:pt x="1019" y="1963"/>
                  </a:lnTo>
                  <a:lnTo>
                    <a:pt x="1029" y="1955"/>
                  </a:lnTo>
                  <a:lnTo>
                    <a:pt x="1038" y="1945"/>
                  </a:lnTo>
                  <a:lnTo>
                    <a:pt x="1038" y="1945"/>
                  </a:lnTo>
                  <a:lnTo>
                    <a:pt x="1031" y="1931"/>
                  </a:lnTo>
                  <a:lnTo>
                    <a:pt x="1023" y="1918"/>
                  </a:lnTo>
                  <a:lnTo>
                    <a:pt x="1014" y="1907"/>
                  </a:lnTo>
                  <a:lnTo>
                    <a:pt x="1004" y="1895"/>
                  </a:lnTo>
                  <a:lnTo>
                    <a:pt x="993" y="1884"/>
                  </a:lnTo>
                  <a:lnTo>
                    <a:pt x="981" y="1873"/>
                  </a:lnTo>
                  <a:lnTo>
                    <a:pt x="958" y="1854"/>
                  </a:lnTo>
                  <a:lnTo>
                    <a:pt x="933" y="1837"/>
                  </a:lnTo>
                  <a:lnTo>
                    <a:pt x="909" y="1820"/>
                  </a:lnTo>
                  <a:lnTo>
                    <a:pt x="883" y="1802"/>
                  </a:lnTo>
                  <a:lnTo>
                    <a:pt x="859" y="1783"/>
                  </a:lnTo>
                  <a:lnTo>
                    <a:pt x="859" y="1783"/>
                  </a:lnTo>
                  <a:lnTo>
                    <a:pt x="849" y="1781"/>
                  </a:lnTo>
                  <a:lnTo>
                    <a:pt x="838" y="1779"/>
                  </a:lnTo>
                  <a:lnTo>
                    <a:pt x="820" y="1773"/>
                  </a:lnTo>
                  <a:lnTo>
                    <a:pt x="801" y="1767"/>
                  </a:lnTo>
                  <a:lnTo>
                    <a:pt x="791" y="1765"/>
                  </a:lnTo>
                  <a:lnTo>
                    <a:pt x="780" y="1763"/>
                  </a:lnTo>
                  <a:lnTo>
                    <a:pt x="780" y="1763"/>
                  </a:lnTo>
                  <a:lnTo>
                    <a:pt x="779" y="1770"/>
                  </a:lnTo>
                  <a:lnTo>
                    <a:pt x="779" y="1775"/>
                  </a:lnTo>
                  <a:lnTo>
                    <a:pt x="782" y="1791"/>
                  </a:lnTo>
                  <a:lnTo>
                    <a:pt x="782" y="1791"/>
                  </a:lnTo>
                  <a:lnTo>
                    <a:pt x="765" y="1802"/>
                  </a:lnTo>
                  <a:lnTo>
                    <a:pt x="747" y="1811"/>
                  </a:lnTo>
                  <a:lnTo>
                    <a:pt x="727" y="1821"/>
                  </a:lnTo>
                  <a:lnTo>
                    <a:pt x="706" y="1828"/>
                  </a:lnTo>
                  <a:lnTo>
                    <a:pt x="684" y="1836"/>
                  </a:lnTo>
                  <a:lnTo>
                    <a:pt x="661" y="1841"/>
                  </a:lnTo>
                  <a:lnTo>
                    <a:pt x="639" y="1847"/>
                  </a:lnTo>
                  <a:lnTo>
                    <a:pt x="615" y="1850"/>
                  </a:lnTo>
                  <a:lnTo>
                    <a:pt x="615" y="1850"/>
                  </a:lnTo>
                  <a:lnTo>
                    <a:pt x="598" y="1851"/>
                  </a:lnTo>
                  <a:lnTo>
                    <a:pt x="582" y="1851"/>
                  </a:lnTo>
                  <a:lnTo>
                    <a:pt x="566" y="1851"/>
                  </a:lnTo>
                  <a:lnTo>
                    <a:pt x="550" y="1849"/>
                  </a:lnTo>
                  <a:lnTo>
                    <a:pt x="519" y="1846"/>
                  </a:lnTo>
                  <a:lnTo>
                    <a:pt x="490" y="1842"/>
                  </a:lnTo>
                  <a:lnTo>
                    <a:pt x="490" y="1842"/>
                  </a:lnTo>
                  <a:lnTo>
                    <a:pt x="442" y="1838"/>
                  </a:lnTo>
                  <a:lnTo>
                    <a:pt x="420" y="1836"/>
                  </a:lnTo>
                  <a:lnTo>
                    <a:pt x="399" y="1833"/>
                  </a:lnTo>
                  <a:lnTo>
                    <a:pt x="379" y="1827"/>
                  </a:lnTo>
                  <a:lnTo>
                    <a:pt x="360" y="1821"/>
                  </a:lnTo>
                  <a:lnTo>
                    <a:pt x="352" y="1817"/>
                  </a:lnTo>
                  <a:lnTo>
                    <a:pt x="343" y="1812"/>
                  </a:lnTo>
                  <a:lnTo>
                    <a:pt x="336" y="1807"/>
                  </a:lnTo>
                  <a:lnTo>
                    <a:pt x="327" y="1801"/>
                  </a:lnTo>
                  <a:lnTo>
                    <a:pt x="327" y="1801"/>
                  </a:lnTo>
                  <a:lnTo>
                    <a:pt x="327" y="1796"/>
                  </a:lnTo>
                  <a:lnTo>
                    <a:pt x="328" y="1792"/>
                  </a:lnTo>
                  <a:lnTo>
                    <a:pt x="333" y="1778"/>
                  </a:lnTo>
                  <a:lnTo>
                    <a:pt x="334" y="1772"/>
                  </a:lnTo>
                  <a:lnTo>
                    <a:pt x="334" y="1764"/>
                  </a:lnTo>
                  <a:lnTo>
                    <a:pt x="332" y="1758"/>
                  </a:lnTo>
                  <a:lnTo>
                    <a:pt x="330" y="1756"/>
                  </a:lnTo>
                  <a:lnTo>
                    <a:pt x="327" y="1753"/>
                  </a:lnTo>
                  <a:lnTo>
                    <a:pt x="327" y="1753"/>
                  </a:lnTo>
                  <a:lnTo>
                    <a:pt x="318" y="1758"/>
                  </a:lnTo>
                  <a:lnTo>
                    <a:pt x="304" y="1762"/>
                  </a:lnTo>
                  <a:lnTo>
                    <a:pt x="289" y="1767"/>
                  </a:lnTo>
                  <a:lnTo>
                    <a:pt x="274" y="1773"/>
                  </a:lnTo>
                  <a:lnTo>
                    <a:pt x="274" y="177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1" name="Freeform 170">
              <a:extLst>
                <a:ext uri="{FF2B5EF4-FFF2-40B4-BE49-F238E27FC236}">
                  <a16:creationId xmlns:a16="http://schemas.microsoft.com/office/drawing/2014/main" id="{45F317D5-5100-4F59-BFDE-3DFB3A9C7293}"/>
                </a:ext>
              </a:extLst>
            </p:cNvPr>
            <p:cNvSpPr/>
            <p:nvPr/>
          </p:nvSpPr>
          <p:spPr bwMode="auto">
            <a:xfrm>
              <a:off x="2470151" y="2649538"/>
              <a:ext cx="23813" cy="25400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4" y="1"/>
                </a:cxn>
                <a:cxn ang="0">
                  <a:pos x="40" y="7"/>
                </a:cxn>
                <a:cxn ang="0">
                  <a:pos x="43" y="14"/>
                </a:cxn>
                <a:cxn ang="0">
                  <a:pos x="45" y="19"/>
                </a:cxn>
                <a:cxn ang="0">
                  <a:pos x="45" y="25"/>
                </a:cxn>
                <a:cxn ang="0">
                  <a:pos x="43" y="31"/>
                </a:cxn>
                <a:cxn ang="0">
                  <a:pos x="41" y="35"/>
                </a:cxn>
                <a:cxn ang="0">
                  <a:pos x="38" y="39"/>
                </a:cxn>
                <a:cxn ang="0">
                  <a:pos x="33" y="43"/>
                </a:cxn>
                <a:cxn ang="0">
                  <a:pos x="28" y="46"/>
                </a:cxn>
                <a:cxn ang="0">
                  <a:pos x="23" y="48"/>
                </a:cxn>
                <a:cxn ang="0">
                  <a:pos x="18" y="48"/>
                </a:cxn>
                <a:cxn ang="0">
                  <a:pos x="13" y="47"/>
                </a:cxn>
                <a:cxn ang="0">
                  <a:pos x="9" y="46"/>
                </a:cxn>
                <a:cxn ang="0">
                  <a:pos x="6" y="42"/>
                </a:cxn>
                <a:cxn ang="0">
                  <a:pos x="2" y="37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0" y="22"/>
                </a:cxn>
                <a:cxn ang="0">
                  <a:pos x="2" y="16"/>
                </a:cxn>
                <a:cxn ang="0">
                  <a:pos x="6" y="10"/>
                </a:cxn>
                <a:cxn ang="0">
                  <a:pos x="10" y="6"/>
                </a:cxn>
                <a:cxn ang="0">
                  <a:pos x="16" y="3"/>
                </a:cxn>
                <a:cxn ang="0">
                  <a:pos x="22" y="1"/>
                </a:cxn>
                <a:cxn ang="0">
                  <a:pos x="28" y="0"/>
                </a:cxn>
                <a:cxn ang="0">
                  <a:pos x="34" y="1"/>
                </a:cxn>
                <a:cxn ang="0">
                  <a:pos x="34" y="1"/>
                </a:cxn>
              </a:cxnLst>
              <a:rect l="0" t="0" r="r" b="b"/>
              <a:pathLst>
                <a:path w="45" h="48">
                  <a:moveTo>
                    <a:pt x="34" y="1"/>
                  </a:moveTo>
                  <a:lnTo>
                    <a:pt x="34" y="1"/>
                  </a:lnTo>
                  <a:lnTo>
                    <a:pt x="40" y="7"/>
                  </a:lnTo>
                  <a:lnTo>
                    <a:pt x="43" y="14"/>
                  </a:lnTo>
                  <a:lnTo>
                    <a:pt x="45" y="19"/>
                  </a:lnTo>
                  <a:lnTo>
                    <a:pt x="45" y="25"/>
                  </a:lnTo>
                  <a:lnTo>
                    <a:pt x="43" y="31"/>
                  </a:lnTo>
                  <a:lnTo>
                    <a:pt x="41" y="35"/>
                  </a:lnTo>
                  <a:lnTo>
                    <a:pt x="38" y="39"/>
                  </a:lnTo>
                  <a:lnTo>
                    <a:pt x="33" y="43"/>
                  </a:lnTo>
                  <a:lnTo>
                    <a:pt x="28" y="46"/>
                  </a:lnTo>
                  <a:lnTo>
                    <a:pt x="23" y="48"/>
                  </a:lnTo>
                  <a:lnTo>
                    <a:pt x="18" y="48"/>
                  </a:lnTo>
                  <a:lnTo>
                    <a:pt x="13" y="47"/>
                  </a:lnTo>
                  <a:lnTo>
                    <a:pt x="9" y="46"/>
                  </a:lnTo>
                  <a:lnTo>
                    <a:pt x="6" y="42"/>
                  </a:lnTo>
                  <a:lnTo>
                    <a:pt x="2" y="37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22"/>
                  </a:lnTo>
                  <a:lnTo>
                    <a:pt x="2" y="16"/>
                  </a:lnTo>
                  <a:lnTo>
                    <a:pt x="6" y="10"/>
                  </a:lnTo>
                  <a:lnTo>
                    <a:pt x="10" y="6"/>
                  </a:lnTo>
                  <a:lnTo>
                    <a:pt x="16" y="3"/>
                  </a:lnTo>
                  <a:lnTo>
                    <a:pt x="22" y="1"/>
                  </a:lnTo>
                  <a:lnTo>
                    <a:pt x="28" y="0"/>
                  </a:lnTo>
                  <a:lnTo>
                    <a:pt x="34" y="1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</p:grpSp>
      <p:grpSp>
        <p:nvGrpSpPr>
          <p:cNvPr id="92" name="组合 60">
            <a:extLst>
              <a:ext uri="{FF2B5EF4-FFF2-40B4-BE49-F238E27FC236}">
                <a16:creationId xmlns:a16="http://schemas.microsoft.com/office/drawing/2014/main" id="{91489410-2064-4643-A140-CEBB6695E4BF}"/>
              </a:ext>
            </a:extLst>
          </p:cNvPr>
          <p:cNvGrpSpPr/>
          <p:nvPr/>
        </p:nvGrpSpPr>
        <p:grpSpPr>
          <a:xfrm>
            <a:off x="8643220" y="2879722"/>
            <a:ext cx="1618775" cy="1460511"/>
            <a:chOff x="6072188" y="1752600"/>
            <a:chExt cx="982663" cy="842963"/>
          </a:xfrm>
        </p:grpSpPr>
        <p:sp>
          <p:nvSpPr>
            <p:cNvPr id="93" name="Freeform 124">
              <a:extLst>
                <a:ext uri="{FF2B5EF4-FFF2-40B4-BE49-F238E27FC236}">
                  <a16:creationId xmlns:a16="http://schemas.microsoft.com/office/drawing/2014/main" id="{1E9B9AA8-D496-40A3-A26A-21059D49D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3201" y="2081213"/>
              <a:ext cx="398463" cy="185738"/>
            </a:xfrm>
            <a:custGeom>
              <a:avLst/>
              <a:gdLst/>
              <a:ahLst/>
              <a:cxnLst>
                <a:cxn ang="0">
                  <a:pos x="733" y="155"/>
                </a:cxn>
                <a:cxn ang="0">
                  <a:pos x="635" y="216"/>
                </a:cxn>
                <a:cxn ang="0">
                  <a:pos x="475" y="305"/>
                </a:cxn>
                <a:cxn ang="0">
                  <a:pos x="398" y="351"/>
                </a:cxn>
                <a:cxn ang="0">
                  <a:pos x="349" y="338"/>
                </a:cxn>
                <a:cxn ang="0">
                  <a:pos x="185" y="273"/>
                </a:cxn>
                <a:cxn ang="0">
                  <a:pos x="73" y="218"/>
                </a:cxn>
                <a:cxn ang="0">
                  <a:pos x="3" y="177"/>
                </a:cxn>
                <a:cxn ang="0">
                  <a:pos x="20" y="142"/>
                </a:cxn>
                <a:cxn ang="0">
                  <a:pos x="221" y="49"/>
                </a:cxn>
                <a:cxn ang="0">
                  <a:pos x="364" y="1"/>
                </a:cxn>
                <a:cxn ang="0">
                  <a:pos x="400" y="5"/>
                </a:cxn>
                <a:cxn ang="0">
                  <a:pos x="419" y="4"/>
                </a:cxn>
                <a:cxn ang="0">
                  <a:pos x="479" y="33"/>
                </a:cxn>
                <a:cxn ang="0">
                  <a:pos x="651" y="81"/>
                </a:cxn>
                <a:cxn ang="0">
                  <a:pos x="750" y="129"/>
                </a:cxn>
                <a:cxn ang="0">
                  <a:pos x="440" y="308"/>
                </a:cxn>
                <a:cxn ang="0">
                  <a:pos x="634" y="200"/>
                </a:cxn>
                <a:cxn ang="0">
                  <a:pos x="726" y="138"/>
                </a:cxn>
                <a:cxn ang="0">
                  <a:pos x="675" y="149"/>
                </a:cxn>
                <a:cxn ang="0">
                  <a:pos x="363" y="327"/>
                </a:cxn>
                <a:cxn ang="0">
                  <a:pos x="422" y="321"/>
                </a:cxn>
                <a:cxn ang="0">
                  <a:pos x="581" y="95"/>
                </a:cxn>
                <a:cxn ang="0">
                  <a:pos x="471" y="165"/>
                </a:cxn>
                <a:cxn ang="0">
                  <a:pos x="349" y="235"/>
                </a:cxn>
                <a:cxn ang="0">
                  <a:pos x="281" y="274"/>
                </a:cxn>
                <a:cxn ang="0">
                  <a:pos x="272" y="286"/>
                </a:cxn>
                <a:cxn ang="0">
                  <a:pos x="301" y="297"/>
                </a:cxn>
                <a:cxn ang="0">
                  <a:pos x="347" y="319"/>
                </a:cxn>
                <a:cxn ang="0">
                  <a:pos x="406" y="282"/>
                </a:cxn>
                <a:cxn ang="0">
                  <a:pos x="612" y="166"/>
                </a:cxn>
                <a:cxn ang="0">
                  <a:pos x="701" y="114"/>
                </a:cxn>
                <a:cxn ang="0">
                  <a:pos x="613" y="87"/>
                </a:cxn>
                <a:cxn ang="0">
                  <a:pos x="440" y="96"/>
                </a:cxn>
                <a:cxn ang="0">
                  <a:pos x="304" y="162"/>
                </a:cxn>
                <a:cxn ang="0">
                  <a:pos x="186" y="255"/>
                </a:cxn>
                <a:cxn ang="0">
                  <a:pos x="251" y="274"/>
                </a:cxn>
                <a:cxn ang="0">
                  <a:pos x="500" y="131"/>
                </a:cxn>
                <a:cxn ang="0">
                  <a:pos x="503" y="58"/>
                </a:cxn>
                <a:cxn ang="0">
                  <a:pos x="292" y="79"/>
                </a:cxn>
                <a:cxn ang="0">
                  <a:pos x="190" y="123"/>
                </a:cxn>
                <a:cxn ang="0">
                  <a:pos x="72" y="198"/>
                </a:cxn>
                <a:cxn ang="0">
                  <a:pos x="146" y="235"/>
                </a:cxn>
                <a:cxn ang="0">
                  <a:pos x="349" y="126"/>
                </a:cxn>
                <a:cxn ang="0">
                  <a:pos x="468" y="65"/>
                </a:cxn>
                <a:cxn ang="0">
                  <a:pos x="462" y="45"/>
                </a:cxn>
                <a:cxn ang="0">
                  <a:pos x="293" y="41"/>
                </a:cxn>
                <a:cxn ang="0">
                  <a:pos x="255" y="52"/>
                </a:cxn>
                <a:cxn ang="0">
                  <a:pos x="153" y="92"/>
                </a:cxn>
                <a:cxn ang="0">
                  <a:pos x="96" y="122"/>
                </a:cxn>
                <a:cxn ang="0">
                  <a:pos x="34" y="152"/>
                </a:cxn>
                <a:cxn ang="0">
                  <a:pos x="36" y="178"/>
                </a:cxn>
                <a:cxn ang="0">
                  <a:pos x="225" y="89"/>
                </a:cxn>
                <a:cxn ang="0">
                  <a:pos x="383" y="18"/>
                </a:cxn>
                <a:cxn ang="0">
                  <a:pos x="307" y="38"/>
                </a:cxn>
              </a:cxnLst>
              <a:rect l="0" t="0" r="r" b="b"/>
              <a:pathLst>
                <a:path w="751" h="353">
                  <a:moveTo>
                    <a:pt x="749" y="152"/>
                  </a:moveTo>
                  <a:lnTo>
                    <a:pt x="749" y="152"/>
                  </a:lnTo>
                  <a:lnTo>
                    <a:pt x="744" y="154"/>
                  </a:lnTo>
                  <a:lnTo>
                    <a:pt x="741" y="156"/>
                  </a:lnTo>
                  <a:lnTo>
                    <a:pt x="737" y="156"/>
                  </a:lnTo>
                  <a:lnTo>
                    <a:pt x="733" y="155"/>
                  </a:lnTo>
                  <a:lnTo>
                    <a:pt x="733" y="155"/>
                  </a:lnTo>
                  <a:lnTo>
                    <a:pt x="723" y="165"/>
                  </a:lnTo>
                  <a:lnTo>
                    <a:pt x="712" y="172"/>
                  </a:lnTo>
                  <a:lnTo>
                    <a:pt x="699" y="180"/>
                  </a:lnTo>
                  <a:lnTo>
                    <a:pt x="687" y="187"/>
                  </a:lnTo>
                  <a:lnTo>
                    <a:pt x="661" y="201"/>
                  </a:lnTo>
                  <a:lnTo>
                    <a:pt x="635" y="216"/>
                  </a:lnTo>
                  <a:lnTo>
                    <a:pt x="635" y="216"/>
                  </a:lnTo>
                  <a:lnTo>
                    <a:pt x="615" y="227"/>
                  </a:lnTo>
                  <a:lnTo>
                    <a:pt x="596" y="237"/>
                  </a:lnTo>
                  <a:lnTo>
                    <a:pt x="555" y="259"/>
                  </a:lnTo>
                  <a:lnTo>
                    <a:pt x="515" y="280"/>
                  </a:lnTo>
                  <a:lnTo>
                    <a:pt x="494" y="292"/>
                  </a:lnTo>
                  <a:lnTo>
                    <a:pt x="475" y="305"/>
                  </a:lnTo>
                  <a:lnTo>
                    <a:pt x="475" y="305"/>
                  </a:lnTo>
                  <a:lnTo>
                    <a:pt x="458" y="317"/>
                  </a:lnTo>
                  <a:lnTo>
                    <a:pt x="438" y="329"/>
                  </a:lnTo>
                  <a:lnTo>
                    <a:pt x="438" y="329"/>
                  </a:lnTo>
                  <a:lnTo>
                    <a:pt x="424" y="338"/>
                  </a:lnTo>
                  <a:lnTo>
                    <a:pt x="411" y="346"/>
                  </a:lnTo>
                  <a:lnTo>
                    <a:pt x="405" y="349"/>
                  </a:lnTo>
                  <a:lnTo>
                    <a:pt x="398" y="351"/>
                  </a:lnTo>
                  <a:lnTo>
                    <a:pt x="393" y="353"/>
                  </a:lnTo>
                  <a:lnTo>
                    <a:pt x="388" y="353"/>
                  </a:lnTo>
                  <a:lnTo>
                    <a:pt x="388" y="353"/>
                  </a:lnTo>
                  <a:lnTo>
                    <a:pt x="378" y="351"/>
                  </a:lnTo>
                  <a:lnTo>
                    <a:pt x="368" y="347"/>
                  </a:lnTo>
                  <a:lnTo>
                    <a:pt x="358" y="343"/>
                  </a:lnTo>
                  <a:lnTo>
                    <a:pt x="349" y="338"/>
                  </a:lnTo>
                  <a:lnTo>
                    <a:pt x="330" y="328"/>
                  </a:lnTo>
                  <a:lnTo>
                    <a:pt x="320" y="323"/>
                  </a:lnTo>
                  <a:lnTo>
                    <a:pt x="309" y="319"/>
                  </a:lnTo>
                  <a:lnTo>
                    <a:pt x="309" y="319"/>
                  </a:lnTo>
                  <a:lnTo>
                    <a:pt x="260" y="301"/>
                  </a:lnTo>
                  <a:lnTo>
                    <a:pt x="210" y="282"/>
                  </a:lnTo>
                  <a:lnTo>
                    <a:pt x="185" y="273"/>
                  </a:lnTo>
                  <a:lnTo>
                    <a:pt x="160" y="261"/>
                  </a:lnTo>
                  <a:lnTo>
                    <a:pt x="138" y="249"/>
                  </a:lnTo>
                  <a:lnTo>
                    <a:pt x="115" y="235"/>
                  </a:lnTo>
                  <a:lnTo>
                    <a:pt x="115" y="235"/>
                  </a:lnTo>
                  <a:lnTo>
                    <a:pt x="104" y="231"/>
                  </a:lnTo>
                  <a:lnTo>
                    <a:pt x="93" y="228"/>
                  </a:lnTo>
                  <a:lnTo>
                    <a:pt x="73" y="218"/>
                  </a:lnTo>
                  <a:lnTo>
                    <a:pt x="54" y="207"/>
                  </a:lnTo>
                  <a:lnTo>
                    <a:pt x="36" y="195"/>
                  </a:lnTo>
                  <a:lnTo>
                    <a:pt x="36" y="195"/>
                  </a:lnTo>
                  <a:lnTo>
                    <a:pt x="20" y="189"/>
                  </a:lnTo>
                  <a:lnTo>
                    <a:pt x="14" y="186"/>
                  </a:lnTo>
                  <a:lnTo>
                    <a:pt x="8" y="182"/>
                  </a:lnTo>
                  <a:lnTo>
                    <a:pt x="3" y="177"/>
                  </a:lnTo>
                  <a:lnTo>
                    <a:pt x="1" y="173"/>
                  </a:lnTo>
                  <a:lnTo>
                    <a:pt x="0" y="167"/>
                  </a:lnTo>
                  <a:lnTo>
                    <a:pt x="2" y="160"/>
                  </a:lnTo>
                  <a:lnTo>
                    <a:pt x="2" y="160"/>
                  </a:lnTo>
                  <a:lnTo>
                    <a:pt x="6" y="154"/>
                  </a:lnTo>
                  <a:lnTo>
                    <a:pt x="13" y="147"/>
                  </a:lnTo>
                  <a:lnTo>
                    <a:pt x="20" y="142"/>
                  </a:lnTo>
                  <a:lnTo>
                    <a:pt x="29" y="136"/>
                  </a:lnTo>
                  <a:lnTo>
                    <a:pt x="47" y="126"/>
                  </a:lnTo>
                  <a:lnTo>
                    <a:pt x="63" y="117"/>
                  </a:lnTo>
                  <a:lnTo>
                    <a:pt x="63" y="117"/>
                  </a:lnTo>
                  <a:lnTo>
                    <a:pt x="124" y="90"/>
                  </a:lnTo>
                  <a:lnTo>
                    <a:pt x="188" y="62"/>
                  </a:lnTo>
                  <a:lnTo>
                    <a:pt x="221" y="49"/>
                  </a:lnTo>
                  <a:lnTo>
                    <a:pt x="255" y="36"/>
                  </a:lnTo>
                  <a:lnTo>
                    <a:pt x="289" y="24"/>
                  </a:lnTo>
                  <a:lnTo>
                    <a:pt x="322" y="13"/>
                  </a:lnTo>
                  <a:lnTo>
                    <a:pt x="322" y="13"/>
                  </a:lnTo>
                  <a:lnTo>
                    <a:pt x="340" y="7"/>
                  </a:lnTo>
                  <a:lnTo>
                    <a:pt x="356" y="3"/>
                  </a:lnTo>
                  <a:lnTo>
                    <a:pt x="364" y="1"/>
                  </a:lnTo>
                  <a:lnTo>
                    <a:pt x="371" y="0"/>
                  </a:lnTo>
                  <a:lnTo>
                    <a:pt x="380" y="0"/>
                  </a:lnTo>
                  <a:lnTo>
                    <a:pt x="390" y="1"/>
                  </a:lnTo>
                  <a:lnTo>
                    <a:pt x="390" y="1"/>
                  </a:lnTo>
                  <a:lnTo>
                    <a:pt x="394" y="2"/>
                  </a:lnTo>
                  <a:lnTo>
                    <a:pt x="397" y="3"/>
                  </a:lnTo>
                  <a:lnTo>
                    <a:pt x="400" y="5"/>
                  </a:lnTo>
                  <a:lnTo>
                    <a:pt x="403" y="6"/>
                  </a:lnTo>
                  <a:lnTo>
                    <a:pt x="403" y="6"/>
                  </a:lnTo>
                  <a:lnTo>
                    <a:pt x="409" y="6"/>
                  </a:lnTo>
                  <a:lnTo>
                    <a:pt x="413" y="5"/>
                  </a:lnTo>
                  <a:lnTo>
                    <a:pt x="417" y="4"/>
                  </a:lnTo>
                  <a:lnTo>
                    <a:pt x="419" y="4"/>
                  </a:lnTo>
                  <a:lnTo>
                    <a:pt x="419" y="4"/>
                  </a:lnTo>
                  <a:lnTo>
                    <a:pt x="422" y="5"/>
                  </a:lnTo>
                  <a:lnTo>
                    <a:pt x="422" y="6"/>
                  </a:lnTo>
                  <a:lnTo>
                    <a:pt x="422" y="6"/>
                  </a:lnTo>
                  <a:lnTo>
                    <a:pt x="436" y="14"/>
                  </a:lnTo>
                  <a:lnTo>
                    <a:pt x="449" y="21"/>
                  </a:lnTo>
                  <a:lnTo>
                    <a:pt x="464" y="28"/>
                  </a:lnTo>
                  <a:lnTo>
                    <a:pt x="479" y="33"/>
                  </a:lnTo>
                  <a:lnTo>
                    <a:pt x="509" y="43"/>
                  </a:lnTo>
                  <a:lnTo>
                    <a:pt x="540" y="52"/>
                  </a:lnTo>
                  <a:lnTo>
                    <a:pt x="540" y="52"/>
                  </a:lnTo>
                  <a:lnTo>
                    <a:pt x="570" y="61"/>
                  </a:lnTo>
                  <a:lnTo>
                    <a:pt x="599" y="68"/>
                  </a:lnTo>
                  <a:lnTo>
                    <a:pt x="599" y="68"/>
                  </a:lnTo>
                  <a:lnTo>
                    <a:pt x="651" y="81"/>
                  </a:lnTo>
                  <a:lnTo>
                    <a:pt x="697" y="95"/>
                  </a:lnTo>
                  <a:lnTo>
                    <a:pt x="697" y="95"/>
                  </a:lnTo>
                  <a:lnTo>
                    <a:pt x="721" y="102"/>
                  </a:lnTo>
                  <a:lnTo>
                    <a:pt x="742" y="111"/>
                  </a:lnTo>
                  <a:lnTo>
                    <a:pt x="742" y="111"/>
                  </a:lnTo>
                  <a:lnTo>
                    <a:pt x="746" y="120"/>
                  </a:lnTo>
                  <a:lnTo>
                    <a:pt x="750" y="129"/>
                  </a:lnTo>
                  <a:lnTo>
                    <a:pt x="751" y="135"/>
                  </a:lnTo>
                  <a:lnTo>
                    <a:pt x="751" y="140"/>
                  </a:lnTo>
                  <a:lnTo>
                    <a:pt x="751" y="145"/>
                  </a:lnTo>
                  <a:lnTo>
                    <a:pt x="749" y="152"/>
                  </a:lnTo>
                  <a:lnTo>
                    <a:pt x="749" y="152"/>
                  </a:lnTo>
                  <a:close/>
                  <a:moveTo>
                    <a:pt x="440" y="308"/>
                  </a:moveTo>
                  <a:lnTo>
                    <a:pt x="440" y="308"/>
                  </a:lnTo>
                  <a:lnTo>
                    <a:pt x="459" y="295"/>
                  </a:lnTo>
                  <a:lnTo>
                    <a:pt x="479" y="283"/>
                  </a:lnTo>
                  <a:lnTo>
                    <a:pt x="521" y="261"/>
                  </a:lnTo>
                  <a:lnTo>
                    <a:pt x="563" y="238"/>
                  </a:lnTo>
                  <a:lnTo>
                    <a:pt x="605" y="216"/>
                  </a:lnTo>
                  <a:lnTo>
                    <a:pt x="605" y="216"/>
                  </a:lnTo>
                  <a:lnTo>
                    <a:pt x="634" y="200"/>
                  </a:lnTo>
                  <a:lnTo>
                    <a:pt x="668" y="181"/>
                  </a:lnTo>
                  <a:lnTo>
                    <a:pt x="685" y="171"/>
                  </a:lnTo>
                  <a:lnTo>
                    <a:pt x="700" y="160"/>
                  </a:lnTo>
                  <a:lnTo>
                    <a:pt x="714" y="151"/>
                  </a:lnTo>
                  <a:lnTo>
                    <a:pt x="724" y="141"/>
                  </a:lnTo>
                  <a:lnTo>
                    <a:pt x="724" y="141"/>
                  </a:lnTo>
                  <a:lnTo>
                    <a:pt x="726" y="138"/>
                  </a:lnTo>
                  <a:lnTo>
                    <a:pt x="728" y="131"/>
                  </a:lnTo>
                  <a:lnTo>
                    <a:pt x="728" y="128"/>
                  </a:lnTo>
                  <a:lnTo>
                    <a:pt x="726" y="126"/>
                  </a:lnTo>
                  <a:lnTo>
                    <a:pt x="724" y="123"/>
                  </a:lnTo>
                  <a:lnTo>
                    <a:pt x="718" y="122"/>
                  </a:lnTo>
                  <a:lnTo>
                    <a:pt x="718" y="122"/>
                  </a:lnTo>
                  <a:lnTo>
                    <a:pt x="675" y="149"/>
                  </a:lnTo>
                  <a:lnTo>
                    <a:pt x="630" y="173"/>
                  </a:lnTo>
                  <a:lnTo>
                    <a:pt x="539" y="223"/>
                  </a:lnTo>
                  <a:lnTo>
                    <a:pt x="494" y="248"/>
                  </a:lnTo>
                  <a:lnTo>
                    <a:pt x="449" y="274"/>
                  </a:lnTo>
                  <a:lnTo>
                    <a:pt x="406" y="301"/>
                  </a:lnTo>
                  <a:lnTo>
                    <a:pt x="363" y="327"/>
                  </a:lnTo>
                  <a:lnTo>
                    <a:pt x="363" y="327"/>
                  </a:lnTo>
                  <a:lnTo>
                    <a:pt x="368" y="331"/>
                  </a:lnTo>
                  <a:lnTo>
                    <a:pt x="373" y="332"/>
                  </a:lnTo>
                  <a:lnTo>
                    <a:pt x="383" y="334"/>
                  </a:lnTo>
                  <a:lnTo>
                    <a:pt x="393" y="333"/>
                  </a:lnTo>
                  <a:lnTo>
                    <a:pt x="403" y="331"/>
                  </a:lnTo>
                  <a:lnTo>
                    <a:pt x="413" y="326"/>
                  </a:lnTo>
                  <a:lnTo>
                    <a:pt x="422" y="321"/>
                  </a:lnTo>
                  <a:lnTo>
                    <a:pt x="431" y="314"/>
                  </a:lnTo>
                  <a:lnTo>
                    <a:pt x="440" y="308"/>
                  </a:lnTo>
                  <a:lnTo>
                    <a:pt x="440" y="308"/>
                  </a:lnTo>
                  <a:close/>
                  <a:moveTo>
                    <a:pt x="602" y="87"/>
                  </a:moveTo>
                  <a:lnTo>
                    <a:pt x="602" y="87"/>
                  </a:lnTo>
                  <a:lnTo>
                    <a:pt x="592" y="90"/>
                  </a:lnTo>
                  <a:lnTo>
                    <a:pt x="581" y="95"/>
                  </a:lnTo>
                  <a:lnTo>
                    <a:pt x="570" y="101"/>
                  </a:lnTo>
                  <a:lnTo>
                    <a:pt x="561" y="109"/>
                  </a:lnTo>
                  <a:lnTo>
                    <a:pt x="540" y="125"/>
                  </a:lnTo>
                  <a:lnTo>
                    <a:pt x="531" y="131"/>
                  </a:lnTo>
                  <a:lnTo>
                    <a:pt x="521" y="138"/>
                  </a:lnTo>
                  <a:lnTo>
                    <a:pt x="521" y="138"/>
                  </a:lnTo>
                  <a:lnTo>
                    <a:pt x="471" y="165"/>
                  </a:lnTo>
                  <a:lnTo>
                    <a:pt x="419" y="190"/>
                  </a:lnTo>
                  <a:lnTo>
                    <a:pt x="419" y="190"/>
                  </a:lnTo>
                  <a:lnTo>
                    <a:pt x="401" y="201"/>
                  </a:lnTo>
                  <a:lnTo>
                    <a:pt x="384" y="213"/>
                  </a:lnTo>
                  <a:lnTo>
                    <a:pt x="367" y="225"/>
                  </a:lnTo>
                  <a:lnTo>
                    <a:pt x="349" y="235"/>
                  </a:lnTo>
                  <a:lnTo>
                    <a:pt x="349" y="235"/>
                  </a:lnTo>
                  <a:lnTo>
                    <a:pt x="332" y="244"/>
                  </a:lnTo>
                  <a:lnTo>
                    <a:pt x="316" y="252"/>
                  </a:lnTo>
                  <a:lnTo>
                    <a:pt x="301" y="261"/>
                  </a:lnTo>
                  <a:lnTo>
                    <a:pt x="293" y="266"/>
                  </a:lnTo>
                  <a:lnTo>
                    <a:pt x="287" y="273"/>
                  </a:lnTo>
                  <a:lnTo>
                    <a:pt x="287" y="273"/>
                  </a:lnTo>
                  <a:lnTo>
                    <a:pt x="281" y="274"/>
                  </a:lnTo>
                  <a:lnTo>
                    <a:pt x="276" y="275"/>
                  </a:lnTo>
                  <a:lnTo>
                    <a:pt x="274" y="276"/>
                  </a:lnTo>
                  <a:lnTo>
                    <a:pt x="272" y="277"/>
                  </a:lnTo>
                  <a:lnTo>
                    <a:pt x="271" y="279"/>
                  </a:lnTo>
                  <a:lnTo>
                    <a:pt x="271" y="281"/>
                  </a:lnTo>
                  <a:lnTo>
                    <a:pt x="271" y="281"/>
                  </a:lnTo>
                  <a:lnTo>
                    <a:pt x="272" y="286"/>
                  </a:lnTo>
                  <a:lnTo>
                    <a:pt x="274" y="288"/>
                  </a:lnTo>
                  <a:lnTo>
                    <a:pt x="276" y="290"/>
                  </a:lnTo>
                  <a:lnTo>
                    <a:pt x="279" y="291"/>
                  </a:lnTo>
                  <a:lnTo>
                    <a:pt x="287" y="292"/>
                  </a:lnTo>
                  <a:lnTo>
                    <a:pt x="294" y="294"/>
                  </a:lnTo>
                  <a:lnTo>
                    <a:pt x="294" y="294"/>
                  </a:lnTo>
                  <a:lnTo>
                    <a:pt x="301" y="297"/>
                  </a:lnTo>
                  <a:lnTo>
                    <a:pt x="307" y="301"/>
                  </a:lnTo>
                  <a:lnTo>
                    <a:pt x="320" y="309"/>
                  </a:lnTo>
                  <a:lnTo>
                    <a:pt x="327" y="313"/>
                  </a:lnTo>
                  <a:lnTo>
                    <a:pt x="334" y="317"/>
                  </a:lnTo>
                  <a:lnTo>
                    <a:pt x="340" y="319"/>
                  </a:lnTo>
                  <a:lnTo>
                    <a:pt x="347" y="319"/>
                  </a:lnTo>
                  <a:lnTo>
                    <a:pt x="347" y="319"/>
                  </a:lnTo>
                  <a:lnTo>
                    <a:pt x="351" y="318"/>
                  </a:lnTo>
                  <a:lnTo>
                    <a:pt x="355" y="316"/>
                  </a:lnTo>
                  <a:lnTo>
                    <a:pt x="364" y="309"/>
                  </a:lnTo>
                  <a:lnTo>
                    <a:pt x="373" y="302"/>
                  </a:lnTo>
                  <a:lnTo>
                    <a:pt x="383" y="295"/>
                  </a:lnTo>
                  <a:lnTo>
                    <a:pt x="383" y="295"/>
                  </a:lnTo>
                  <a:lnTo>
                    <a:pt x="406" y="282"/>
                  </a:lnTo>
                  <a:lnTo>
                    <a:pt x="430" y="270"/>
                  </a:lnTo>
                  <a:lnTo>
                    <a:pt x="483" y="241"/>
                  </a:lnTo>
                  <a:lnTo>
                    <a:pt x="483" y="241"/>
                  </a:lnTo>
                  <a:lnTo>
                    <a:pt x="533" y="211"/>
                  </a:lnTo>
                  <a:lnTo>
                    <a:pt x="581" y="182"/>
                  </a:lnTo>
                  <a:lnTo>
                    <a:pt x="581" y="182"/>
                  </a:lnTo>
                  <a:lnTo>
                    <a:pt x="612" y="166"/>
                  </a:lnTo>
                  <a:lnTo>
                    <a:pt x="643" y="150"/>
                  </a:lnTo>
                  <a:lnTo>
                    <a:pt x="673" y="134"/>
                  </a:lnTo>
                  <a:lnTo>
                    <a:pt x="686" y="125"/>
                  </a:lnTo>
                  <a:lnTo>
                    <a:pt x="699" y="116"/>
                  </a:lnTo>
                  <a:lnTo>
                    <a:pt x="699" y="116"/>
                  </a:lnTo>
                  <a:lnTo>
                    <a:pt x="700" y="115"/>
                  </a:lnTo>
                  <a:lnTo>
                    <a:pt x="701" y="114"/>
                  </a:lnTo>
                  <a:lnTo>
                    <a:pt x="701" y="114"/>
                  </a:lnTo>
                  <a:lnTo>
                    <a:pt x="689" y="112"/>
                  </a:lnTo>
                  <a:lnTo>
                    <a:pt x="676" y="108"/>
                  </a:lnTo>
                  <a:lnTo>
                    <a:pt x="651" y="98"/>
                  </a:lnTo>
                  <a:lnTo>
                    <a:pt x="638" y="93"/>
                  </a:lnTo>
                  <a:lnTo>
                    <a:pt x="625" y="90"/>
                  </a:lnTo>
                  <a:lnTo>
                    <a:pt x="613" y="87"/>
                  </a:lnTo>
                  <a:lnTo>
                    <a:pt x="602" y="87"/>
                  </a:lnTo>
                  <a:lnTo>
                    <a:pt x="602" y="87"/>
                  </a:lnTo>
                  <a:close/>
                  <a:moveTo>
                    <a:pt x="503" y="58"/>
                  </a:moveTo>
                  <a:lnTo>
                    <a:pt x="503" y="58"/>
                  </a:lnTo>
                  <a:lnTo>
                    <a:pt x="483" y="71"/>
                  </a:lnTo>
                  <a:lnTo>
                    <a:pt x="461" y="84"/>
                  </a:lnTo>
                  <a:lnTo>
                    <a:pt x="440" y="96"/>
                  </a:lnTo>
                  <a:lnTo>
                    <a:pt x="417" y="109"/>
                  </a:lnTo>
                  <a:lnTo>
                    <a:pt x="395" y="120"/>
                  </a:lnTo>
                  <a:lnTo>
                    <a:pt x="371" y="130"/>
                  </a:lnTo>
                  <a:lnTo>
                    <a:pt x="347" y="141"/>
                  </a:lnTo>
                  <a:lnTo>
                    <a:pt x="322" y="150"/>
                  </a:lnTo>
                  <a:lnTo>
                    <a:pt x="322" y="150"/>
                  </a:lnTo>
                  <a:lnTo>
                    <a:pt x="304" y="162"/>
                  </a:lnTo>
                  <a:lnTo>
                    <a:pt x="284" y="174"/>
                  </a:lnTo>
                  <a:lnTo>
                    <a:pt x="244" y="198"/>
                  </a:lnTo>
                  <a:lnTo>
                    <a:pt x="203" y="220"/>
                  </a:lnTo>
                  <a:lnTo>
                    <a:pt x="183" y="232"/>
                  </a:lnTo>
                  <a:lnTo>
                    <a:pt x="164" y="244"/>
                  </a:lnTo>
                  <a:lnTo>
                    <a:pt x="164" y="244"/>
                  </a:lnTo>
                  <a:lnTo>
                    <a:pt x="186" y="255"/>
                  </a:lnTo>
                  <a:lnTo>
                    <a:pt x="207" y="265"/>
                  </a:lnTo>
                  <a:lnTo>
                    <a:pt x="231" y="275"/>
                  </a:lnTo>
                  <a:lnTo>
                    <a:pt x="255" y="283"/>
                  </a:lnTo>
                  <a:lnTo>
                    <a:pt x="255" y="283"/>
                  </a:lnTo>
                  <a:lnTo>
                    <a:pt x="254" y="279"/>
                  </a:lnTo>
                  <a:lnTo>
                    <a:pt x="252" y="277"/>
                  </a:lnTo>
                  <a:lnTo>
                    <a:pt x="251" y="274"/>
                  </a:lnTo>
                  <a:lnTo>
                    <a:pt x="252" y="271"/>
                  </a:lnTo>
                  <a:lnTo>
                    <a:pt x="252" y="271"/>
                  </a:lnTo>
                  <a:lnTo>
                    <a:pt x="294" y="247"/>
                  </a:lnTo>
                  <a:lnTo>
                    <a:pt x="335" y="225"/>
                  </a:lnTo>
                  <a:lnTo>
                    <a:pt x="418" y="178"/>
                  </a:lnTo>
                  <a:lnTo>
                    <a:pt x="460" y="156"/>
                  </a:lnTo>
                  <a:lnTo>
                    <a:pt x="500" y="131"/>
                  </a:lnTo>
                  <a:lnTo>
                    <a:pt x="539" y="107"/>
                  </a:lnTo>
                  <a:lnTo>
                    <a:pt x="578" y="81"/>
                  </a:lnTo>
                  <a:lnTo>
                    <a:pt x="578" y="81"/>
                  </a:lnTo>
                  <a:lnTo>
                    <a:pt x="560" y="77"/>
                  </a:lnTo>
                  <a:lnTo>
                    <a:pt x="540" y="70"/>
                  </a:lnTo>
                  <a:lnTo>
                    <a:pt x="503" y="58"/>
                  </a:lnTo>
                  <a:lnTo>
                    <a:pt x="503" y="58"/>
                  </a:lnTo>
                  <a:close/>
                  <a:moveTo>
                    <a:pt x="408" y="28"/>
                  </a:moveTo>
                  <a:lnTo>
                    <a:pt x="408" y="28"/>
                  </a:lnTo>
                  <a:lnTo>
                    <a:pt x="378" y="40"/>
                  </a:lnTo>
                  <a:lnTo>
                    <a:pt x="349" y="53"/>
                  </a:lnTo>
                  <a:lnTo>
                    <a:pt x="321" y="66"/>
                  </a:lnTo>
                  <a:lnTo>
                    <a:pt x="292" y="79"/>
                  </a:lnTo>
                  <a:lnTo>
                    <a:pt x="292" y="79"/>
                  </a:lnTo>
                  <a:lnTo>
                    <a:pt x="270" y="87"/>
                  </a:lnTo>
                  <a:lnTo>
                    <a:pt x="248" y="95"/>
                  </a:lnTo>
                  <a:lnTo>
                    <a:pt x="226" y="104"/>
                  </a:lnTo>
                  <a:lnTo>
                    <a:pt x="204" y="112"/>
                  </a:lnTo>
                  <a:lnTo>
                    <a:pt x="204" y="112"/>
                  </a:lnTo>
                  <a:lnTo>
                    <a:pt x="198" y="117"/>
                  </a:lnTo>
                  <a:lnTo>
                    <a:pt x="190" y="123"/>
                  </a:lnTo>
                  <a:lnTo>
                    <a:pt x="184" y="128"/>
                  </a:lnTo>
                  <a:lnTo>
                    <a:pt x="176" y="132"/>
                  </a:lnTo>
                  <a:lnTo>
                    <a:pt x="176" y="132"/>
                  </a:lnTo>
                  <a:lnTo>
                    <a:pt x="119" y="161"/>
                  </a:lnTo>
                  <a:lnTo>
                    <a:pt x="63" y="190"/>
                  </a:lnTo>
                  <a:lnTo>
                    <a:pt x="63" y="190"/>
                  </a:lnTo>
                  <a:lnTo>
                    <a:pt x="72" y="198"/>
                  </a:lnTo>
                  <a:lnTo>
                    <a:pt x="81" y="204"/>
                  </a:lnTo>
                  <a:lnTo>
                    <a:pt x="92" y="210"/>
                  </a:lnTo>
                  <a:lnTo>
                    <a:pt x="103" y="215"/>
                  </a:lnTo>
                  <a:lnTo>
                    <a:pt x="125" y="225"/>
                  </a:lnTo>
                  <a:lnTo>
                    <a:pt x="136" y="230"/>
                  </a:lnTo>
                  <a:lnTo>
                    <a:pt x="146" y="235"/>
                  </a:lnTo>
                  <a:lnTo>
                    <a:pt x="146" y="235"/>
                  </a:lnTo>
                  <a:lnTo>
                    <a:pt x="173" y="221"/>
                  </a:lnTo>
                  <a:lnTo>
                    <a:pt x="200" y="206"/>
                  </a:lnTo>
                  <a:lnTo>
                    <a:pt x="252" y="174"/>
                  </a:lnTo>
                  <a:lnTo>
                    <a:pt x="279" y="159"/>
                  </a:lnTo>
                  <a:lnTo>
                    <a:pt x="306" y="144"/>
                  </a:lnTo>
                  <a:lnTo>
                    <a:pt x="334" y="132"/>
                  </a:lnTo>
                  <a:lnTo>
                    <a:pt x="349" y="126"/>
                  </a:lnTo>
                  <a:lnTo>
                    <a:pt x="363" y="122"/>
                  </a:lnTo>
                  <a:lnTo>
                    <a:pt x="363" y="122"/>
                  </a:lnTo>
                  <a:lnTo>
                    <a:pt x="378" y="113"/>
                  </a:lnTo>
                  <a:lnTo>
                    <a:pt x="393" y="105"/>
                  </a:lnTo>
                  <a:lnTo>
                    <a:pt x="423" y="89"/>
                  </a:lnTo>
                  <a:lnTo>
                    <a:pt x="454" y="72"/>
                  </a:lnTo>
                  <a:lnTo>
                    <a:pt x="468" y="65"/>
                  </a:lnTo>
                  <a:lnTo>
                    <a:pt x="483" y="55"/>
                  </a:lnTo>
                  <a:lnTo>
                    <a:pt x="483" y="55"/>
                  </a:lnTo>
                  <a:lnTo>
                    <a:pt x="484" y="53"/>
                  </a:lnTo>
                  <a:lnTo>
                    <a:pt x="484" y="52"/>
                  </a:lnTo>
                  <a:lnTo>
                    <a:pt x="484" y="50"/>
                  </a:lnTo>
                  <a:lnTo>
                    <a:pt x="484" y="50"/>
                  </a:lnTo>
                  <a:lnTo>
                    <a:pt x="462" y="45"/>
                  </a:lnTo>
                  <a:lnTo>
                    <a:pt x="444" y="39"/>
                  </a:lnTo>
                  <a:lnTo>
                    <a:pt x="426" y="33"/>
                  </a:lnTo>
                  <a:lnTo>
                    <a:pt x="408" y="28"/>
                  </a:lnTo>
                  <a:lnTo>
                    <a:pt x="408" y="28"/>
                  </a:lnTo>
                  <a:close/>
                  <a:moveTo>
                    <a:pt x="295" y="41"/>
                  </a:moveTo>
                  <a:lnTo>
                    <a:pt x="295" y="41"/>
                  </a:lnTo>
                  <a:lnTo>
                    <a:pt x="293" y="41"/>
                  </a:lnTo>
                  <a:lnTo>
                    <a:pt x="291" y="40"/>
                  </a:lnTo>
                  <a:lnTo>
                    <a:pt x="287" y="39"/>
                  </a:lnTo>
                  <a:lnTo>
                    <a:pt x="287" y="39"/>
                  </a:lnTo>
                  <a:lnTo>
                    <a:pt x="279" y="41"/>
                  </a:lnTo>
                  <a:lnTo>
                    <a:pt x="272" y="45"/>
                  </a:lnTo>
                  <a:lnTo>
                    <a:pt x="255" y="52"/>
                  </a:lnTo>
                  <a:lnTo>
                    <a:pt x="255" y="52"/>
                  </a:lnTo>
                  <a:lnTo>
                    <a:pt x="232" y="61"/>
                  </a:lnTo>
                  <a:lnTo>
                    <a:pt x="212" y="69"/>
                  </a:lnTo>
                  <a:lnTo>
                    <a:pt x="193" y="78"/>
                  </a:lnTo>
                  <a:lnTo>
                    <a:pt x="173" y="85"/>
                  </a:lnTo>
                  <a:lnTo>
                    <a:pt x="173" y="85"/>
                  </a:lnTo>
                  <a:lnTo>
                    <a:pt x="163" y="89"/>
                  </a:lnTo>
                  <a:lnTo>
                    <a:pt x="153" y="92"/>
                  </a:lnTo>
                  <a:lnTo>
                    <a:pt x="143" y="95"/>
                  </a:lnTo>
                  <a:lnTo>
                    <a:pt x="134" y="98"/>
                  </a:lnTo>
                  <a:lnTo>
                    <a:pt x="134" y="98"/>
                  </a:lnTo>
                  <a:lnTo>
                    <a:pt x="124" y="104"/>
                  </a:lnTo>
                  <a:lnTo>
                    <a:pt x="114" y="110"/>
                  </a:lnTo>
                  <a:lnTo>
                    <a:pt x="106" y="116"/>
                  </a:lnTo>
                  <a:lnTo>
                    <a:pt x="96" y="122"/>
                  </a:lnTo>
                  <a:lnTo>
                    <a:pt x="96" y="122"/>
                  </a:lnTo>
                  <a:lnTo>
                    <a:pt x="72" y="132"/>
                  </a:lnTo>
                  <a:lnTo>
                    <a:pt x="60" y="139"/>
                  </a:lnTo>
                  <a:lnTo>
                    <a:pt x="50" y="144"/>
                  </a:lnTo>
                  <a:lnTo>
                    <a:pt x="50" y="144"/>
                  </a:lnTo>
                  <a:lnTo>
                    <a:pt x="43" y="149"/>
                  </a:lnTo>
                  <a:lnTo>
                    <a:pt x="34" y="152"/>
                  </a:lnTo>
                  <a:lnTo>
                    <a:pt x="28" y="156"/>
                  </a:lnTo>
                  <a:lnTo>
                    <a:pt x="24" y="15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25" y="169"/>
                  </a:lnTo>
                  <a:lnTo>
                    <a:pt x="30" y="174"/>
                  </a:lnTo>
                  <a:lnTo>
                    <a:pt x="36" y="178"/>
                  </a:lnTo>
                  <a:lnTo>
                    <a:pt x="45" y="182"/>
                  </a:lnTo>
                  <a:lnTo>
                    <a:pt x="45" y="182"/>
                  </a:lnTo>
                  <a:lnTo>
                    <a:pt x="81" y="164"/>
                  </a:lnTo>
                  <a:lnTo>
                    <a:pt x="122" y="143"/>
                  </a:lnTo>
                  <a:lnTo>
                    <a:pt x="201" y="100"/>
                  </a:lnTo>
                  <a:lnTo>
                    <a:pt x="201" y="100"/>
                  </a:lnTo>
                  <a:lnTo>
                    <a:pt x="225" y="89"/>
                  </a:lnTo>
                  <a:lnTo>
                    <a:pt x="248" y="79"/>
                  </a:lnTo>
                  <a:lnTo>
                    <a:pt x="296" y="61"/>
                  </a:lnTo>
                  <a:lnTo>
                    <a:pt x="320" y="52"/>
                  </a:lnTo>
                  <a:lnTo>
                    <a:pt x="342" y="43"/>
                  </a:lnTo>
                  <a:lnTo>
                    <a:pt x="364" y="31"/>
                  </a:lnTo>
                  <a:lnTo>
                    <a:pt x="373" y="25"/>
                  </a:lnTo>
                  <a:lnTo>
                    <a:pt x="383" y="18"/>
                  </a:lnTo>
                  <a:lnTo>
                    <a:pt x="383" y="18"/>
                  </a:lnTo>
                  <a:lnTo>
                    <a:pt x="370" y="18"/>
                  </a:lnTo>
                  <a:lnTo>
                    <a:pt x="360" y="20"/>
                  </a:lnTo>
                  <a:lnTo>
                    <a:pt x="349" y="22"/>
                  </a:lnTo>
                  <a:lnTo>
                    <a:pt x="338" y="25"/>
                  </a:lnTo>
                  <a:lnTo>
                    <a:pt x="317" y="34"/>
                  </a:lnTo>
                  <a:lnTo>
                    <a:pt x="307" y="38"/>
                  </a:lnTo>
                  <a:lnTo>
                    <a:pt x="295" y="41"/>
                  </a:lnTo>
                  <a:lnTo>
                    <a:pt x="295" y="41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4" name="Freeform 125">
              <a:extLst>
                <a:ext uri="{FF2B5EF4-FFF2-40B4-BE49-F238E27FC236}">
                  <a16:creationId xmlns:a16="http://schemas.microsoft.com/office/drawing/2014/main" id="{139B8F2A-33B5-4D31-AB62-D56136FA6062}"/>
                </a:ext>
              </a:extLst>
            </p:cNvPr>
            <p:cNvSpPr/>
            <p:nvPr/>
          </p:nvSpPr>
          <p:spPr bwMode="auto">
            <a:xfrm>
              <a:off x="6373813" y="2325688"/>
              <a:ext cx="15875" cy="19050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0" y="38"/>
                </a:cxn>
                <a:cxn ang="0">
                  <a:pos x="0" y="32"/>
                </a:cxn>
                <a:cxn ang="0">
                  <a:pos x="4" y="26"/>
                </a:cxn>
                <a:cxn ang="0">
                  <a:pos x="7" y="21"/>
                </a:cxn>
                <a:cxn ang="0">
                  <a:pos x="12" y="15"/>
                </a:cxn>
                <a:cxn ang="0">
                  <a:pos x="23" y="7"/>
                </a:cxn>
                <a:cxn ang="0">
                  <a:pos x="32" y="0"/>
                </a:cxn>
                <a:cxn ang="0">
                  <a:pos x="32" y="0"/>
                </a:cxn>
                <a:cxn ang="0">
                  <a:pos x="31" y="7"/>
                </a:cxn>
                <a:cxn ang="0">
                  <a:pos x="29" y="13"/>
                </a:cxn>
                <a:cxn ang="0">
                  <a:pos x="26" y="17"/>
                </a:cxn>
                <a:cxn ang="0">
                  <a:pos x="22" y="23"/>
                </a:cxn>
                <a:cxn ang="0">
                  <a:pos x="11" y="31"/>
                </a:cxn>
                <a:cxn ang="0">
                  <a:pos x="0" y="38"/>
                </a:cxn>
                <a:cxn ang="0">
                  <a:pos x="0" y="38"/>
                </a:cxn>
              </a:cxnLst>
              <a:rect l="0" t="0" r="r" b="b"/>
              <a:pathLst>
                <a:path w="32" h="38">
                  <a:moveTo>
                    <a:pt x="0" y="38"/>
                  </a:moveTo>
                  <a:lnTo>
                    <a:pt x="0" y="38"/>
                  </a:lnTo>
                  <a:lnTo>
                    <a:pt x="0" y="32"/>
                  </a:lnTo>
                  <a:lnTo>
                    <a:pt x="4" y="26"/>
                  </a:lnTo>
                  <a:lnTo>
                    <a:pt x="7" y="21"/>
                  </a:lnTo>
                  <a:lnTo>
                    <a:pt x="12" y="15"/>
                  </a:lnTo>
                  <a:lnTo>
                    <a:pt x="23" y="7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1" y="7"/>
                  </a:lnTo>
                  <a:lnTo>
                    <a:pt x="29" y="13"/>
                  </a:lnTo>
                  <a:lnTo>
                    <a:pt x="26" y="17"/>
                  </a:lnTo>
                  <a:lnTo>
                    <a:pt x="22" y="23"/>
                  </a:lnTo>
                  <a:lnTo>
                    <a:pt x="11" y="31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5" name="Freeform 126">
              <a:extLst>
                <a:ext uri="{FF2B5EF4-FFF2-40B4-BE49-F238E27FC236}">
                  <a16:creationId xmlns:a16="http://schemas.microsoft.com/office/drawing/2014/main" id="{F3564ADA-5E6E-4EF5-90FE-4C05FD9AF2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37288" y="2035175"/>
              <a:ext cx="817563" cy="560388"/>
            </a:xfrm>
            <a:custGeom>
              <a:avLst/>
              <a:gdLst/>
              <a:ahLst/>
              <a:cxnLst>
                <a:cxn ang="0">
                  <a:pos x="91" y="444"/>
                </a:cxn>
                <a:cxn ang="0">
                  <a:pos x="627" y="160"/>
                </a:cxn>
                <a:cxn ang="0">
                  <a:pos x="1233" y="59"/>
                </a:cxn>
                <a:cxn ang="0">
                  <a:pos x="1522" y="331"/>
                </a:cxn>
                <a:cxn ang="0">
                  <a:pos x="1023" y="693"/>
                </a:cxn>
                <a:cxn ang="0">
                  <a:pos x="734" y="978"/>
                </a:cxn>
                <a:cxn ang="0">
                  <a:pos x="458" y="947"/>
                </a:cxn>
                <a:cxn ang="0">
                  <a:pos x="44" y="670"/>
                </a:cxn>
                <a:cxn ang="0">
                  <a:pos x="1404" y="260"/>
                </a:cxn>
                <a:cxn ang="0">
                  <a:pos x="1033" y="662"/>
                </a:cxn>
                <a:cxn ang="0">
                  <a:pos x="1508" y="310"/>
                </a:cxn>
                <a:cxn ang="0">
                  <a:pos x="1513" y="172"/>
                </a:cxn>
                <a:cxn ang="0">
                  <a:pos x="1082" y="33"/>
                </a:cxn>
                <a:cxn ang="0">
                  <a:pos x="798" y="417"/>
                </a:cxn>
                <a:cxn ang="0">
                  <a:pos x="1519" y="172"/>
                </a:cxn>
                <a:cxn ang="0">
                  <a:pos x="873" y="810"/>
                </a:cxn>
                <a:cxn ang="0">
                  <a:pos x="836" y="624"/>
                </a:cxn>
                <a:cxn ang="0">
                  <a:pos x="854" y="662"/>
                </a:cxn>
                <a:cxn ang="0">
                  <a:pos x="782" y="603"/>
                </a:cxn>
                <a:cxn ang="0">
                  <a:pos x="705" y="720"/>
                </a:cxn>
                <a:cxn ang="0">
                  <a:pos x="828" y="779"/>
                </a:cxn>
                <a:cxn ang="0">
                  <a:pos x="601" y="867"/>
                </a:cxn>
                <a:cxn ang="0">
                  <a:pos x="545" y="584"/>
                </a:cxn>
                <a:cxn ang="0">
                  <a:pos x="556" y="690"/>
                </a:cxn>
                <a:cxn ang="0">
                  <a:pos x="697" y="704"/>
                </a:cxn>
                <a:cxn ang="0">
                  <a:pos x="601" y="702"/>
                </a:cxn>
                <a:cxn ang="0">
                  <a:pos x="537" y="841"/>
                </a:cxn>
                <a:cxn ang="0">
                  <a:pos x="664" y="775"/>
                </a:cxn>
                <a:cxn ang="0">
                  <a:pos x="589" y="877"/>
                </a:cxn>
                <a:cxn ang="0">
                  <a:pos x="488" y="818"/>
                </a:cxn>
                <a:cxn ang="0">
                  <a:pos x="326" y="777"/>
                </a:cxn>
                <a:cxn ang="0">
                  <a:pos x="227" y="667"/>
                </a:cxn>
                <a:cxn ang="0">
                  <a:pos x="119" y="605"/>
                </a:cxn>
                <a:cxn ang="0">
                  <a:pos x="626" y="1015"/>
                </a:cxn>
                <a:cxn ang="0">
                  <a:pos x="407" y="572"/>
                </a:cxn>
                <a:cxn ang="0">
                  <a:pos x="555" y="867"/>
                </a:cxn>
                <a:cxn ang="0">
                  <a:pos x="475" y="895"/>
                </a:cxn>
                <a:cxn ang="0">
                  <a:pos x="448" y="765"/>
                </a:cxn>
                <a:cxn ang="0">
                  <a:pos x="475" y="724"/>
                </a:cxn>
                <a:cxn ang="0">
                  <a:pos x="478" y="644"/>
                </a:cxn>
                <a:cxn ang="0">
                  <a:pos x="388" y="727"/>
                </a:cxn>
                <a:cxn ang="0">
                  <a:pos x="420" y="525"/>
                </a:cxn>
                <a:cxn ang="0">
                  <a:pos x="288" y="489"/>
                </a:cxn>
                <a:cxn ang="0">
                  <a:pos x="435" y="623"/>
                </a:cxn>
                <a:cxn ang="0">
                  <a:pos x="367" y="621"/>
                </a:cxn>
                <a:cxn ang="0">
                  <a:pos x="330" y="617"/>
                </a:cxn>
                <a:cxn ang="0">
                  <a:pos x="430" y="628"/>
                </a:cxn>
                <a:cxn ang="0">
                  <a:pos x="332" y="799"/>
                </a:cxn>
                <a:cxn ang="0">
                  <a:pos x="246" y="345"/>
                </a:cxn>
                <a:cxn ang="0">
                  <a:pos x="306" y="435"/>
                </a:cxn>
                <a:cxn ang="0">
                  <a:pos x="230" y="535"/>
                </a:cxn>
                <a:cxn ang="0">
                  <a:pos x="219" y="562"/>
                </a:cxn>
                <a:cxn ang="0">
                  <a:pos x="230" y="610"/>
                </a:cxn>
                <a:cxn ang="0">
                  <a:pos x="334" y="579"/>
                </a:cxn>
                <a:cxn ang="0">
                  <a:pos x="292" y="665"/>
                </a:cxn>
                <a:cxn ang="0">
                  <a:pos x="147" y="455"/>
                </a:cxn>
                <a:cxn ang="0">
                  <a:pos x="91" y="480"/>
                </a:cxn>
                <a:cxn ang="0">
                  <a:pos x="167" y="500"/>
                </a:cxn>
                <a:cxn ang="0">
                  <a:pos x="155" y="501"/>
                </a:cxn>
                <a:cxn ang="0">
                  <a:pos x="158" y="585"/>
                </a:cxn>
                <a:cxn ang="0">
                  <a:pos x="82" y="516"/>
                </a:cxn>
              </a:cxnLst>
              <a:rect l="0" t="0" r="r" b="b"/>
              <a:pathLst>
                <a:path w="1545" h="1058">
                  <a:moveTo>
                    <a:pt x="96" y="538"/>
                  </a:moveTo>
                  <a:lnTo>
                    <a:pt x="96" y="538"/>
                  </a:lnTo>
                  <a:lnTo>
                    <a:pt x="90" y="537"/>
                  </a:lnTo>
                  <a:lnTo>
                    <a:pt x="85" y="537"/>
                  </a:lnTo>
                  <a:lnTo>
                    <a:pt x="72" y="539"/>
                  </a:lnTo>
                  <a:lnTo>
                    <a:pt x="60" y="542"/>
                  </a:lnTo>
                  <a:lnTo>
                    <a:pt x="49" y="546"/>
                  </a:lnTo>
                  <a:lnTo>
                    <a:pt x="36" y="549"/>
                  </a:lnTo>
                  <a:lnTo>
                    <a:pt x="24" y="552"/>
                  </a:lnTo>
                  <a:lnTo>
                    <a:pt x="19" y="552"/>
                  </a:lnTo>
                  <a:lnTo>
                    <a:pt x="13" y="552"/>
                  </a:lnTo>
                  <a:lnTo>
                    <a:pt x="7" y="550"/>
                  </a:lnTo>
                  <a:lnTo>
                    <a:pt x="1" y="547"/>
                  </a:lnTo>
                  <a:lnTo>
                    <a:pt x="1" y="547"/>
                  </a:lnTo>
                  <a:lnTo>
                    <a:pt x="1" y="542"/>
                  </a:lnTo>
                  <a:lnTo>
                    <a:pt x="3" y="535"/>
                  </a:lnTo>
                  <a:lnTo>
                    <a:pt x="5" y="531"/>
                  </a:lnTo>
                  <a:lnTo>
                    <a:pt x="7" y="527"/>
                  </a:lnTo>
                  <a:lnTo>
                    <a:pt x="9" y="524"/>
                  </a:lnTo>
                  <a:lnTo>
                    <a:pt x="12" y="522"/>
                  </a:lnTo>
                  <a:lnTo>
                    <a:pt x="20" y="517"/>
                  </a:lnTo>
                  <a:lnTo>
                    <a:pt x="20" y="517"/>
                  </a:lnTo>
                  <a:lnTo>
                    <a:pt x="25" y="509"/>
                  </a:lnTo>
                  <a:lnTo>
                    <a:pt x="31" y="500"/>
                  </a:lnTo>
                  <a:lnTo>
                    <a:pt x="45" y="485"/>
                  </a:lnTo>
                  <a:lnTo>
                    <a:pt x="60" y="471"/>
                  </a:lnTo>
                  <a:lnTo>
                    <a:pt x="75" y="458"/>
                  </a:lnTo>
                  <a:lnTo>
                    <a:pt x="91" y="444"/>
                  </a:lnTo>
                  <a:lnTo>
                    <a:pt x="106" y="431"/>
                  </a:lnTo>
                  <a:lnTo>
                    <a:pt x="113" y="423"/>
                  </a:lnTo>
                  <a:lnTo>
                    <a:pt x="119" y="414"/>
                  </a:lnTo>
                  <a:lnTo>
                    <a:pt x="125" y="406"/>
                  </a:lnTo>
                  <a:lnTo>
                    <a:pt x="130" y="396"/>
                  </a:lnTo>
                  <a:lnTo>
                    <a:pt x="130" y="396"/>
                  </a:lnTo>
                  <a:lnTo>
                    <a:pt x="135" y="394"/>
                  </a:lnTo>
                  <a:lnTo>
                    <a:pt x="140" y="391"/>
                  </a:lnTo>
                  <a:lnTo>
                    <a:pt x="143" y="388"/>
                  </a:lnTo>
                  <a:lnTo>
                    <a:pt x="147" y="384"/>
                  </a:lnTo>
                  <a:lnTo>
                    <a:pt x="147" y="384"/>
                  </a:lnTo>
                  <a:lnTo>
                    <a:pt x="159" y="381"/>
                  </a:lnTo>
                  <a:lnTo>
                    <a:pt x="171" y="377"/>
                  </a:lnTo>
                  <a:lnTo>
                    <a:pt x="182" y="373"/>
                  </a:lnTo>
                  <a:lnTo>
                    <a:pt x="193" y="367"/>
                  </a:lnTo>
                  <a:lnTo>
                    <a:pt x="215" y="355"/>
                  </a:lnTo>
                  <a:lnTo>
                    <a:pt x="235" y="342"/>
                  </a:lnTo>
                  <a:lnTo>
                    <a:pt x="235" y="342"/>
                  </a:lnTo>
                  <a:lnTo>
                    <a:pt x="227" y="337"/>
                  </a:lnTo>
                  <a:lnTo>
                    <a:pt x="220" y="332"/>
                  </a:lnTo>
                  <a:lnTo>
                    <a:pt x="215" y="326"/>
                  </a:lnTo>
                  <a:lnTo>
                    <a:pt x="210" y="318"/>
                  </a:lnTo>
                  <a:lnTo>
                    <a:pt x="210" y="318"/>
                  </a:lnTo>
                  <a:lnTo>
                    <a:pt x="278" y="295"/>
                  </a:lnTo>
                  <a:lnTo>
                    <a:pt x="347" y="270"/>
                  </a:lnTo>
                  <a:lnTo>
                    <a:pt x="417" y="243"/>
                  </a:lnTo>
                  <a:lnTo>
                    <a:pt x="487" y="215"/>
                  </a:lnTo>
                  <a:lnTo>
                    <a:pt x="627" y="160"/>
                  </a:lnTo>
                  <a:lnTo>
                    <a:pt x="697" y="132"/>
                  </a:lnTo>
                  <a:lnTo>
                    <a:pt x="766" y="105"/>
                  </a:lnTo>
                  <a:lnTo>
                    <a:pt x="766" y="105"/>
                  </a:lnTo>
                  <a:lnTo>
                    <a:pt x="829" y="83"/>
                  </a:lnTo>
                  <a:lnTo>
                    <a:pt x="894" y="61"/>
                  </a:lnTo>
                  <a:lnTo>
                    <a:pt x="1026" y="19"/>
                  </a:lnTo>
                  <a:lnTo>
                    <a:pt x="1026" y="19"/>
                  </a:lnTo>
                  <a:lnTo>
                    <a:pt x="1052" y="13"/>
                  </a:lnTo>
                  <a:lnTo>
                    <a:pt x="1064" y="8"/>
                  </a:lnTo>
                  <a:lnTo>
                    <a:pt x="1069" y="4"/>
                  </a:lnTo>
                  <a:lnTo>
                    <a:pt x="1074" y="0"/>
                  </a:lnTo>
                  <a:lnTo>
                    <a:pt x="1074" y="0"/>
                  </a:lnTo>
                  <a:lnTo>
                    <a:pt x="1074" y="1"/>
                  </a:lnTo>
                  <a:lnTo>
                    <a:pt x="1075" y="2"/>
                  </a:lnTo>
                  <a:lnTo>
                    <a:pt x="1079" y="3"/>
                  </a:lnTo>
                  <a:lnTo>
                    <a:pt x="1081" y="4"/>
                  </a:lnTo>
                  <a:lnTo>
                    <a:pt x="1081" y="5"/>
                  </a:lnTo>
                  <a:lnTo>
                    <a:pt x="1081" y="8"/>
                  </a:lnTo>
                  <a:lnTo>
                    <a:pt x="1081" y="8"/>
                  </a:lnTo>
                  <a:lnTo>
                    <a:pt x="1084" y="4"/>
                  </a:lnTo>
                  <a:lnTo>
                    <a:pt x="1087" y="4"/>
                  </a:lnTo>
                  <a:lnTo>
                    <a:pt x="1099" y="3"/>
                  </a:lnTo>
                  <a:lnTo>
                    <a:pt x="1099" y="3"/>
                  </a:lnTo>
                  <a:lnTo>
                    <a:pt x="1109" y="10"/>
                  </a:lnTo>
                  <a:lnTo>
                    <a:pt x="1113" y="13"/>
                  </a:lnTo>
                  <a:lnTo>
                    <a:pt x="1116" y="18"/>
                  </a:lnTo>
                  <a:lnTo>
                    <a:pt x="1116" y="18"/>
                  </a:lnTo>
                  <a:lnTo>
                    <a:pt x="1233" y="59"/>
                  </a:lnTo>
                  <a:lnTo>
                    <a:pt x="1263" y="70"/>
                  </a:lnTo>
                  <a:lnTo>
                    <a:pt x="1291" y="78"/>
                  </a:lnTo>
                  <a:lnTo>
                    <a:pt x="1320" y="86"/>
                  </a:lnTo>
                  <a:lnTo>
                    <a:pt x="1346" y="92"/>
                  </a:lnTo>
                  <a:lnTo>
                    <a:pt x="1346" y="92"/>
                  </a:lnTo>
                  <a:lnTo>
                    <a:pt x="1391" y="110"/>
                  </a:lnTo>
                  <a:lnTo>
                    <a:pt x="1436" y="128"/>
                  </a:lnTo>
                  <a:lnTo>
                    <a:pt x="1460" y="136"/>
                  </a:lnTo>
                  <a:lnTo>
                    <a:pt x="1482" y="144"/>
                  </a:lnTo>
                  <a:lnTo>
                    <a:pt x="1506" y="151"/>
                  </a:lnTo>
                  <a:lnTo>
                    <a:pt x="1530" y="156"/>
                  </a:lnTo>
                  <a:lnTo>
                    <a:pt x="1530" y="156"/>
                  </a:lnTo>
                  <a:lnTo>
                    <a:pt x="1532" y="160"/>
                  </a:lnTo>
                  <a:lnTo>
                    <a:pt x="1534" y="161"/>
                  </a:lnTo>
                  <a:lnTo>
                    <a:pt x="1538" y="164"/>
                  </a:lnTo>
                  <a:lnTo>
                    <a:pt x="1542" y="167"/>
                  </a:lnTo>
                  <a:lnTo>
                    <a:pt x="1544" y="170"/>
                  </a:lnTo>
                  <a:lnTo>
                    <a:pt x="1545" y="172"/>
                  </a:lnTo>
                  <a:lnTo>
                    <a:pt x="1545" y="172"/>
                  </a:lnTo>
                  <a:lnTo>
                    <a:pt x="1539" y="211"/>
                  </a:lnTo>
                  <a:lnTo>
                    <a:pt x="1536" y="245"/>
                  </a:lnTo>
                  <a:lnTo>
                    <a:pt x="1533" y="280"/>
                  </a:lnTo>
                  <a:lnTo>
                    <a:pt x="1530" y="317"/>
                  </a:lnTo>
                  <a:lnTo>
                    <a:pt x="1530" y="317"/>
                  </a:lnTo>
                  <a:lnTo>
                    <a:pt x="1527" y="319"/>
                  </a:lnTo>
                  <a:lnTo>
                    <a:pt x="1525" y="322"/>
                  </a:lnTo>
                  <a:lnTo>
                    <a:pt x="1522" y="331"/>
                  </a:lnTo>
                  <a:lnTo>
                    <a:pt x="1522" y="331"/>
                  </a:lnTo>
                  <a:lnTo>
                    <a:pt x="1520" y="331"/>
                  </a:lnTo>
                  <a:lnTo>
                    <a:pt x="1518" y="331"/>
                  </a:lnTo>
                  <a:lnTo>
                    <a:pt x="1518" y="332"/>
                  </a:lnTo>
                  <a:lnTo>
                    <a:pt x="1519" y="333"/>
                  </a:lnTo>
                  <a:lnTo>
                    <a:pt x="1519" y="333"/>
                  </a:lnTo>
                  <a:lnTo>
                    <a:pt x="1510" y="335"/>
                  </a:lnTo>
                  <a:lnTo>
                    <a:pt x="1504" y="338"/>
                  </a:lnTo>
                  <a:lnTo>
                    <a:pt x="1496" y="344"/>
                  </a:lnTo>
                  <a:lnTo>
                    <a:pt x="1488" y="350"/>
                  </a:lnTo>
                  <a:lnTo>
                    <a:pt x="1488" y="350"/>
                  </a:lnTo>
                  <a:lnTo>
                    <a:pt x="1473" y="358"/>
                  </a:lnTo>
                  <a:lnTo>
                    <a:pt x="1458" y="366"/>
                  </a:lnTo>
                  <a:lnTo>
                    <a:pt x="1443" y="376"/>
                  </a:lnTo>
                  <a:lnTo>
                    <a:pt x="1429" y="386"/>
                  </a:lnTo>
                  <a:lnTo>
                    <a:pt x="1372" y="427"/>
                  </a:lnTo>
                  <a:lnTo>
                    <a:pt x="1372" y="427"/>
                  </a:lnTo>
                  <a:lnTo>
                    <a:pt x="1288" y="487"/>
                  </a:lnTo>
                  <a:lnTo>
                    <a:pt x="1204" y="549"/>
                  </a:lnTo>
                  <a:lnTo>
                    <a:pt x="1121" y="613"/>
                  </a:lnTo>
                  <a:lnTo>
                    <a:pt x="1040" y="678"/>
                  </a:lnTo>
                  <a:lnTo>
                    <a:pt x="1040" y="678"/>
                  </a:lnTo>
                  <a:lnTo>
                    <a:pt x="1036" y="685"/>
                  </a:lnTo>
                  <a:lnTo>
                    <a:pt x="1034" y="689"/>
                  </a:lnTo>
                  <a:lnTo>
                    <a:pt x="1031" y="692"/>
                  </a:lnTo>
                  <a:lnTo>
                    <a:pt x="1031" y="692"/>
                  </a:lnTo>
                  <a:lnTo>
                    <a:pt x="1028" y="693"/>
                  </a:lnTo>
                  <a:lnTo>
                    <a:pt x="1026" y="693"/>
                  </a:lnTo>
                  <a:lnTo>
                    <a:pt x="1023" y="693"/>
                  </a:lnTo>
                  <a:lnTo>
                    <a:pt x="1021" y="695"/>
                  </a:lnTo>
                  <a:lnTo>
                    <a:pt x="1021" y="695"/>
                  </a:lnTo>
                  <a:lnTo>
                    <a:pt x="964" y="745"/>
                  </a:lnTo>
                  <a:lnTo>
                    <a:pt x="906" y="795"/>
                  </a:lnTo>
                  <a:lnTo>
                    <a:pt x="906" y="795"/>
                  </a:lnTo>
                  <a:lnTo>
                    <a:pt x="888" y="812"/>
                  </a:lnTo>
                  <a:lnTo>
                    <a:pt x="878" y="820"/>
                  </a:lnTo>
                  <a:lnTo>
                    <a:pt x="871" y="830"/>
                  </a:lnTo>
                  <a:lnTo>
                    <a:pt x="871" y="830"/>
                  </a:lnTo>
                  <a:lnTo>
                    <a:pt x="861" y="833"/>
                  </a:lnTo>
                  <a:lnTo>
                    <a:pt x="852" y="837"/>
                  </a:lnTo>
                  <a:lnTo>
                    <a:pt x="843" y="842"/>
                  </a:lnTo>
                  <a:lnTo>
                    <a:pt x="834" y="846"/>
                  </a:lnTo>
                  <a:lnTo>
                    <a:pt x="819" y="858"/>
                  </a:lnTo>
                  <a:lnTo>
                    <a:pt x="806" y="871"/>
                  </a:lnTo>
                  <a:lnTo>
                    <a:pt x="794" y="885"/>
                  </a:lnTo>
                  <a:lnTo>
                    <a:pt x="782" y="900"/>
                  </a:lnTo>
                  <a:lnTo>
                    <a:pt x="770" y="917"/>
                  </a:lnTo>
                  <a:lnTo>
                    <a:pt x="760" y="934"/>
                  </a:lnTo>
                  <a:lnTo>
                    <a:pt x="760" y="934"/>
                  </a:lnTo>
                  <a:lnTo>
                    <a:pt x="751" y="944"/>
                  </a:lnTo>
                  <a:lnTo>
                    <a:pt x="745" y="955"/>
                  </a:lnTo>
                  <a:lnTo>
                    <a:pt x="745" y="955"/>
                  </a:lnTo>
                  <a:lnTo>
                    <a:pt x="742" y="961"/>
                  </a:lnTo>
                  <a:lnTo>
                    <a:pt x="740" y="967"/>
                  </a:lnTo>
                  <a:lnTo>
                    <a:pt x="738" y="973"/>
                  </a:lnTo>
                  <a:lnTo>
                    <a:pt x="734" y="978"/>
                  </a:lnTo>
                  <a:lnTo>
                    <a:pt x="734" y="978"/>
                  </a:lnTo>
                  <a:lnTo>
                    <a:pt x="727" y="983"/>
                  </a:lnTo>
                  <a:lnTo>
                    <a:pt x="718" y="987"/>
                  </a:lnTo>
                  <a:lnTo>
                    <a:pt x="707" y="992"/>
                  </a:lnTo>
                  <a:lnTo>
                    <a:pt x="695" y="998"/>
                  </a:lnTo>
                  <a:lnTo>
                    <a:pt x="695" y="998"/>
                  </a:lnTo>
                  <a:lnTo>
                    <a:pt x="672" y="1010"/>
                  </a:lnTo>
                  <a:lnTo>
                    <a:pt x="649" y="1020"/>
                  </a:lnTo>
                  <a:lnTo>
                    <a:pt x="649" y="1020"/>
                  </a:lnTo>
                  <a:lnTo>
                    <a:pt x="641" y="1025"/>
                  </a:lnTo>
                  <a:lnTo>
                    <a:pt x="632" y="1030"/>
                  </a:lnTo>
                  <a:lnTo>
                    <a:pt x="618" y="1040"/>
                  </a:lnTo>
                  <a:lnTo>
                    <a:pt x="604" y="1050"/>
                  </a:lnTo>
                  <a:lnTo>
                    <a:pt x="597" y="1055"/>
                  </a:lnTo>
                  <a:lnTo>
                    <a:pt x="588" y="1058"/>
                  </a:lnTo>
                  <a:lnTo>
                    <a:pt x="588" y="1058"/>
                  </a:lnTo>
                  <a:lnTo>
                    <a:pt x="560" y="1032"/>
                  </a:lnTo>
                  <a:lnTo>
                    <a:pt x="534" y="1008"/>
                  </a:lnTo>
                  <a:lnTo>
                    <a:pt x="520" y="996"/>
                  </a:lnTo>
                  <a:lnTo>
                    <a:pt x="506" y="986"/>
                  </a:lnTo>
                  <a:lnTo>
                    <a:pt x="491" y="977"/>
                  </a:lnTo>
                  <a:lnTo>
                    <a:pt x="477" y="969"/>
                  </a:lnTo>
                  <a:lnTo>
                    <a:pt x="477" y="969"/>
                  </a:lnTo>
                  <a:lnTo>
                    <a:pt x="476" y="967"/>
                  </a:lnTo>
                  <a:lnTo>
                    <a:pt x="476" y="965"/>
                  </a:lnTo>
                  <a:lnTo>
                    <a:pt x="475" y="963"/>
                  </a:lnTo>
                  <a:lnTo>
                    <a:pt x="475" y="961"/>
                  </a:lnTo>
                  <a:lnTo>
                    <a:pt x="475" y="961"/>
                  </a:lnTo>
                  <a:lnTo>
                    <a:pt x="458" y="947"/>
                  </a:lnTo>
                  <a:lnTo>
                    <a:pt x="439" y="934"/>
                  </a:lnTo>
                  <a:lnTo>
                    <a:pt x="400" y="909"/>
                  </a:lnTo>
                  <a:lnTo>
                    <a:pt x="400" y="909"/>
                  </a:lnTo>
                  <a:lnTo>
                    <a:pt x="361" y="883"/>
                  </a:lnTo>
                  <a:lnTo>
                    <a:pt x="321" y="856"/>
                  </a:lnTo>
                  <a:lnTo>
                    <a:pt x="321" y="856"/>
                  </a:lnTo>
                  <a:lnTo>
                    <a:pt x="308" y="847"/>
                  </a:lnTo>
                  <a:lnTo>
                    <a:pt x="295" y="840"/>
                  </a:lnTo>
                  <a:lnTo>
                    <a:pt x="283" y="832"/>
                  </a:lnTo>
                  <a:lnTo>
                    <a:pt x="272" y="823"/>
                  </a:lnTo>
                  <a:lnTo>
                    <a:pt x="272" y="823"/>
                  </a:lnTo>
                  <a:lnTo>
                    <a:pt x="266" y="820"/>
                  </a:lnTo>
                  <a:lnTo>
                    <a:pt x="262" y="820"/>
                  </a:lnTo>
                  <a:lnTo>
                    <a:pt x="257" y="820"/>
                  </a:lnTo>
                  <a:lnTo>
                    <a:pt x="257" y="820"/>
                  </a:lnTo>
                  <a:lnTo>
                    <a:pt x="252" y="813"/>
                  </a:lnTo>
                  <a:lnTo>
                    <a:pt x="250" y="810"/>
                  </a:lnTo>
                  <a:lnTo>
                    <a:pt x="247" y="805"/>
                  </a:lnTo>
                  <a:lnTo>
                    <a:pt x="247" y="805"/>
                  </a:lnTo>
                  <a:lnTo>
                    <a:pt x="227" y="795"/>
                  </a:lnTo>
                  <a:lnTo>
                    <a:pt x="207" y="783"/>
                  </a:lnTo>
                  <a:lnTo>
                    <a:pt x="170" y="757"/>
                  </a:lnTo>
                  <a:lnTo>
                    <a:pt x="132" y="730"/>
                  </a:lnTo>
                  <a:lnTo>
                    <a:pt x="95" y="705"/>
                  </a:lnTo>
                  <a:lnTo>
                    <a:pt x="95" y="705"/>
                  </a:lnTo>
                  <a:lnTo>
                    <a:pt x="70" y="686"/>
                  </a:lnTo>
                  <a:lnTo>
                    <a:pt x="57" y="678"/>
                  </a:lnTo>
                  <a:lnTo>
                    <a:pt x="44" y="670"/>
                  </a:lnTo>
                  <a:lnTo>
                    <a:pt x="44" y="670"/>
                  </a:lnTo>
                  <a:lnTo>
                    <a:pt x="39" y="668"/>
                  </a:lnTo>
                  <a:lnTo>
                    <a:pt x="34" y="667"/>
                  </a:lnTo>
                  <a:lnTo>
                    <a:pt x="28" y="666"/>
                  </a:lnTo>
                  <a:lnTo>
                    <a:pt x="23" y="663"/>
                  </a:lnTo>
                  <a:lnTo>
                    <a:pt x="23" y="663"/>
                  </a:lnTo>
                  <a:lnTo>
                    <a:pt x="18" y="659"/>
                  </a:lnTo>
                  <a:lnTo>
                    <a:pt x="13" y="653"/>
                  </a:lnTo>
                  <a:lnTo>
                    <a:pt x="8" y="649"/>
                  </a:lnTo>
                  <a:lnTo>
                    <a:pt x="5" y="647"/>
                  </a:lnTo>
                  <a:lnTo>
                    <a:pt x="1" y="646"/>
                  </a:lnTo>
                  <a:lnTo>
                    <a:pt x="1" y="646"/>
                  </a:lnTo>
                  <a:lnTo>
                    <a:pt x="0" y="639"/>
                  </a:lnTo>
                  <a:lnTo>
                    <a:pt x="1" y="634"/>
                  </a:lnTo>
                  <a:lnTo>
                    <a:pt x="4" y="629"/>
                  </a:lnTo>
                  <a:lnTo>
                    <a:pt x="9" y="622"/>
                  </a:lnTo>
                  <a:lnTo>
                    <a:pt x="9" y="622"/>
                  </a:lnTo>
                  <a:lnTo>
                    <a:pt x="13" y="618"/>
                  </a:lnTo>
                  <a:lnTo>
                    <a:pt x="19" y="613"/>
                  </a:lnTo>
                  <a:lnTo>
                    <a:pt x="31" y="603"/>
                  </a:lnTo>
                  <a:lnTo>
                    <a:pt x="60" y="584"/>
                  </a:lnTo>
                  <a:lnTo>
                    <a:pt x="60" y="584"/>
                  </a:lnTo>
                  <a:lnTo>
                    <a:pt x="72" y="574"/>
                  </a:lnTo>
                  <a:lnTo>
                    <a:pt x="81" y="563"/>
                  </a:lnTo>
                  <a:lnTo>
                    <a:pt x="88" y="552"/>
                  </a:lnTo>
                  <a:lnTo>
                    <a:pt x="96" y="538"/>
                  </a:lnTo>
                  <a:lnTo>
                    <a:pt x="96" y="538"/>
                  </a:lnTo>
                  <a:close/>
                  <a:moveTo>
                    <a:pt x="1404" y="260"/>
                  </a:moveTo>
                  <a:lnTo>
                    <a:pt x="1404" y="260"/>
                  </a:lnTo>
                  <a:lnTo>
                    <a:pt x="1379" y="273"/>
                  </a:lnTo>
                  <a:lnTo>
                    <a:pt x="1355" y="287"/>
                  </a:lnTo>
                  <a:lnTo>
                    <a:pt x="1331" y="302"/>
                  </a:lnTo>
                  <a:lnTo>
                    <a:pt x="1308" y="318"/>
                  </a:lnTo>
                  <a:lnTo>
                    <a:pt x="1262" y="350"/>
                  </a:lnTo>
                  <a:lnTo>
                    <a:pt x="1216" y="382"/>
                  </a:lnTo>
                  <a:lnTo>
                    <a:pt x="1216" y="382"/>
                  </a:lnTo>
                  <a:lnTo>
                    <a:pt x="1193" y="398"/>
                  </a:lnTo>
                  <a:lnTo>
                    <a:pt x="1171" y="414"/>
                  </a:lnTo>
                  <a:lnTo>
                    <a:pt x="1126" y="449"/>
                  </a:lnTo>
                  <a:lnTo>
                    <a:pt x="1082" y="483"/>
                  </a:lnTo>
                  <a:lnTo>
                    <a:pt x="1038" y="516"/>
                  </a:lnTo>
                  <a:lnTo>
                    <a:pt x="1038" y="516"/>
                  </a:lnTo>
                  <a:lnTo>
                    <a:pt x="1039" y="519"/>
                  </a:lnTo>
                  <a:lnTo>
                    <a:pt x="1040" y="522"/>
                  </a:lnTo>
                  <a:lnTo>
                    <a:pt x="1042" y="525"/>
                  </a:lnTo>
                  <a:lnTo>
                    <a:pt x="1042" y="528"/>
                  </a:lnTo>
                  <a:lnTo>
                    <a:pt x="1042" y="528"/>
                  </a:lnTo>
                  <a:lnTo>
                    <a:pt x="1039" y="534"/>
                  </a:lnTo>
                  <a:lnTo>
                    <a:pt x="1038" y="541"/>
                  </a:lnTo>
                  <a:lnTo>
                    <a:pt x="1036" y="555"/>
                  </a:lnTo>
                  <a:lnTo>
                    <a:pt x="1035" y="571"/>
                  </a:lnTo>
                  <a:lnTo>
                    <a:pt x="1035" y="589"/>
                  </a:lnTo>
                  <a:lnTo>
                    <a:pt x="1036" y="625"/>
                  </a:lnTo>
                  <a:lnTo>
                    <a:pt x="1035" y="644"/>
                  </a:lnTo>
                  <a:lnTo>
                    <a:pt x="1033" y="662"/>
                  </a:lnTo>
                  <a:lnTo>
                    <a:pt x="1033" y="662"/>
                  </a:lnTo>
                  <a:lnTo>
                    <a:pt x="1054" y="647"/>
                  </a:lnTo>
                  <a:lnTo>
                    <a:pt x="1076" y="631"/>
                  </a:lnTo>
                  <a:lnTo>
                    <a:pt x="1120" y="595"/>
                  </a:lnTo>
                  <a:lnTo>
                    <a:pt x="1120" y="595"/>
                  </a:lnTo>
                  <a:lnTo>
                    <a:pt x="1157" y="567"/>
                  </a:lnTo>
                  <a:lnTo>
                    <a:pt x="1194" y="539"/>
                  </a:lnTo>
                  <a:lnTo>
                    <a:pt x="1269" y="484"/>
                  </a:lnTo>
                  <a:lnTo>
                    <a:pt x="1269" y="484"/>
                  </a:lnTo>
                  <a:lnTo>
                    <a:pt x="1330" y="440"/>
                  </a:lnTo>
                  <a:lnTo>
                    <a:pt x="1388" y="396"/>
                  </a:lnTo>
                  <a:lnTo>
                    <a:pt x="1388" y="396"/>
                  </a:lnTo>
                  <a:lnTo>
                    <a:pt x="1418" y="373"/>
                  </a:lnTo>
                  <a:lnTo>
                    <a:pt x="1433" y="361"/>
                  </a:lnTo>
                  <a:lnTo>
                    <a:pt x="1447" y="350"/>
                  </a:lnTo>
                  <a:lnTo>
                    <a:pt x="1447" y="350"/>
                  </a:lnTo>
                  <a:lnTo>
                    <a:pt x="1459" y="344"/>
                  </a:lnTo>
                  <a:lnTo>
                    <a:pt x="1470" y="338"/>
                  </a:lnTo>
                  <a:lnTo>
                    <a:pt x="1480" y="333"/>
                  </a:lnTo>
                  <a:lnTo>
                    <a:pt x="1490" y="328"/>
                  </a:lnTo>
                  <a:lnTo>
                    <a:pt x="1490" y="328"/>
                  </a:lnTo>
                  <a:lnTo>
                    <a:pt x="1493" y="323"/>
                  </a:lnTo>
                  <a:lnTo>
                    <a:pt x="1497" y="318"/>
                  </a:lnTo>
                  <a:lnTo>
                    <a:pt x="1504" y="307"/>
                  </a:lnTo>
                  <a:lnTo>
                    <a:pt x="1504" y="307"/>
                  </a:lnTo>
                  <a:lnTo>
                    <a:pt x="1505" y="307"/>
                  </a:lnTo>
                  <a:lnTo>
                    <a:pt x="1506" y="308"/>
                  </a:lnTo>
                  <a:lnTo>
                    <a:pt x="1508" y="310"/>
                  </a:lnTo>
                  <a:lnTo>
                    <a:pt x="1508" y="310"/>
                  </a:lnTo>
                  <a:lnTo>
                    <a:pt x="1509" y="306"/>
                  </a:lnTo>
                  <a:lnTo>
                    <a:pt x="1509" y="305"/>
                  </a:lnTo>
                  <a:lnTo>
                    <a:pt x="1509" y="303"/>
                  </a:lnTo>
                  <a:lnTo>
                    <a:pt x="1511" y="301"/>
                  </a:lnTo>
                  <a:lnTo>
                    <a:pt x="1511" y="301"/>
                  </a:lnTo>
                  <a:lnTo>
                    <a:pt x="1513" y="299"/>
                  </a:lnTo>
                  <a:lnTo>
                    <a:pt x="1514" y="296"/>
                  </a:lnTo>
                  <a:lnTo>
                    <a:pt x="1517" y="291"/>
                  </a:lnTo>
                  <a:lnTo>
                    <a:pt x="1517" y="291"/>
                  </a:lnTo>
                  <a:lnTo>
                    <a:pt x="1520" y="278"/>
                  </a:lnTo>
                  <a:lnTo>
                    <a:pt x="1522" y="266"/>
                  </a:lnTo>
                  <a:lnTo>
                    <a:pt x="1523" y="252"/>
                  </a:lnTo>
                  <a:lnTo>
                    <a:pt x="1524" y="238"/>
                  </a:lnTo>
                  <a:lnTo>
                    <a:pt x="1525" y="211"/>
                  </a:lnTo>
                  <a:lnTo>
                    <a:pt x="1526" y="198"/>
                  </a:lnTo>
                  <a:lnTo>
                    <a:pt x="1529" y="186"/>
                  </a:lnTo>
                  <a:lnTo>
                    <a:pt x="1529" y="186"/>
                  </a:lnTo>
                  <a:lnTo>
                    <a:pt x="1528" y="185"/>
                  </a:lnTo>
                  <a:lnTo>
                    <a:pt x="1527" y="185"/>
                  </a:lnTo>
                  <a:lnTo>
                    <a:pt x="1527" y="185"/>
                  </a:lnTo>
                  <a:lnTo>
                    <a:pt x="1513" y="197"/>
                  </a:lnTo>
                  <a:lnTo>
                    <a:pt x="1499" y="209"/>
                  </a:lnTo>
                  <a:lnTo>
                    <a:pt x="1484" y="219"/>
                  </a:lnTo>
                  <a:lnTo>
                    <a:pt x="1469" y="227"/>
                  </a:lnTo>
                  <a:lnTo>
                    <a:pt x="1437" y="244"/>
                  </a:lnTo>
                  <a:lnTo>
                    <a:pt x="1404" y="260"/>
                  </a:lnTo>
                  <a:lnTo>
                    <a:pt x="1404" y="260"/>
                  </a:lnTo>
                  <a:close/>
                  <a:moveTo>
                    <a:pt x="1513" y="172"/>
                  </a:moveTo>
                  <a:lnTo>
                    <a:pt x="1513" y="172"/>
                  </a:lnTo>
                  <a:lnTo>
                    <a:pt x="1483" y="162"/>
                  </a:lnTo>
                  <a:lnTo>
                    <a:pt x="1453" y="151"/>
                  </a:lnTo>
                  <a:lnTo>
                    <a:pt x="1423" y="140"/>
                  </a:lnTo>
                  <a:lnTo>
                    <a:pt x="1392" y="130"/>
                  </a:lnTo>
                  <a:lnTo>
                    <a:pt x="1392" y="130"/>
                  </a:lnTo>
                  <a:lnTo>
                    <a:pt x="1372" y="123"/>
                  </a:lnTo>
                  <a:lnTo>
                    <a:pt x="1352" y="115"/>
                  </a:lnTo>
                  <a:lnTo>
                    <a:pt x="1330" y="105"/>
                  </a:lnTo>
                  <a:lnTo>
                    <a:pt x="1309" y="98"/>
                  </a:lnTo>
                  <a:lnTo>
                    <a:pt x="1309" y="98"/>
                  </a:lnTo>
                  <a:lnTo>
                    <a:pt x="1296" y="94"/>
                  </a:lnTo>
                  <a:lnTo>
                    <a:pt x="1283" y="92"/>
                  </a:lnTo>
                  <a:lnTo>
                    <a:pt x="1270" y="89"/>
                  </a:lnTo>
                  <a:lnTo>
                    <a:pt x="1257" y="86"/>
                  </a:lnTo>
                  <a:lnTo>
                    <a:pt x="1257" y="86"/>
                  </a:lnTo>
                  <a:lnTo>
                    <a:pt x="1233" y="77"/>
                  </a:lnTo>
                  <a:lnTo>
                    <a:pt x="1209" y="68"/>
                  </a:lnTo>
                  <a:lnTo>
                    <a:pt x="1209" y="68"/>
                  </a:lnTo>
                  <a:lnTo>
                    <a:pt x="1184" y="58"/>
                  </a:lnTo>
                  <a:lnTo>
                    <a:pt x="1158" y="48"/>
                  </a:lnTo>
                  <a:lnTo>
                    <a:pt x="1134" y="40"/>
                  </a:lnTo>
                  <a:lnTo>
                    <a:pt x="1122" y="37"/>
                  </a:lnTo>
                  <a:lnTo>
                    <a:pt x="1111" y="34"/>
                  </a:lnTo>
                  <a:lnTo>
                    <a:pt x="1111" y="34"/>
                  </a:lnTo>
                  <a:lnTo>
                    <a:pt x="1103" y="33"/>
                  </a:lnTo>
                  <a:lnTo>
                    <a:pt x="1096" y="32"/>
                  </a:lnTo>
                  <a:lnTo>
                    <a:pt x="1082" y="33"/>
                  </a:lnTo>
                  <a:lnTo>
                    <a:pt x="1070" y="32"/>
                  </a:lnTo>
                  <a:lnTo>
                    <a:pt x="1065" y="31"/>
                  </a:lnTo>
                  <a:lnTo>
                    <a:pt x="1058" y="29"/>
                  </a:lnTo>
                  <a:lnTo>
                    <a:pt x="1058" y="29"/>
                  </a:lnTo>
                  <a:lnTo>
                    <a:pt x="1013" y="41"/>
                  </a:lnTo>
                  <a:lnTo>
                    <a:pt x="969" y="54"/>
                  </a:lnTo>
                  <a:lnTo>
                    <a:pt x="927" y="66"/>
                  </a:lnTo>
                  <a:lnTo>
                    <a:pt x="885" y="80"/>
                  </a:lnTo>
                  <a:lnTo>
                    <a:pt x="802" y="109"/>
                  </a:lnTo>
                  <a:lnTo>
                    <a:pt x="722" y="139"/>
                  </a:lnTo>
                  <a:lnTo>
                    <a:pt x="561" y="202"/>
                  </a:lnTo>
                  <a:lnTo>
                    <a:pt x="480" y="234"/>
                  </a:lnTo>
                  <a:lnTo>
                    <a:pt x="397" y="265"/>
                  </a:lnTo>
                  <a:lnTo>
                    <a:pt x="397" y="265"/>
                  </a:lnTo>
                  <a:lnTo>
                    <a:pt x="409" y="273"/>
                  </a:lnTo>
                  <a:lnTo>
                    <a:pt x="422" y="280"/>
                  </a:lnTo>
                  <a:lnTo>
                    <a:pt x="436" y="285"/>
                  </a:lnTo>
                  <a:lnTo>
                    <a:pt x="450" y="290"/>
                  </a:lnTo>
                  <a:lnTo>
                    <a:pt x="450" y="290"/>
                  </a:lnTo>
                  <a:lnTo>
                    <a:pt x="506" y="311"/>
                  </a:lnTo>
                  <a:lnTo>
                    <a:pt x="561" y="331"/>
                  </a:lnTo>
                  <a:lnTo>
                    <a:pt x="561" y="331"/>
                  </a:lnTo>
                  <a:lnTo>
                    <a:pt x="610" y="348"/>
                  </a:lnTo>
                  <a:lnTo>
                    <a:pt x="657" y="365"/>
                  </a:lnTo>
                  <a:lnTo>
                    <a:pt x="705" y="381"/>
                  </a:lnTo>
                  <a:lnTo>
                    <a:pt x="752" y="398"/>
                  </a:lnTo>
                  <a:lnTo>
                    <a:pt x="752" y="398"/>
                  </a:lnTo>
                  <a:lnTo>
                    <a:pt x="798" y="417"/>
                  </a:lnTo>
                  <a:lnTo>
                    <a:pt x="843" y="436"/>
                  </a:lnTo>
                  <a:lnTo>
                    <a:pt x="843" y="436"/>
                  </a:lnTo>
                  <a:lnTo>
                    <a:pt x="877" y="451"/>
                  </a:lnTo>
                  <a:lnTo>
                    <a:pt x="908" y="466"/>
                  </a:lnTo>
                  <a:lnTo>
                    <a:pt x="908" y="466"/>
                  </a:lnTo>
                  <a:lnTo>
                    <a:pt x="943" y="484"/>
                  </a:lnTo>
                  <a:lnTo>
                    <a:pt x="960" y="493"/>
                  </a:lnTo>
                  <a:lnTo>
                    <a:pt x="978" y="500"/>
                  </a:lnTo>
                  <a:lnTo>
                    <a:pt x="978" y="500"/>
                  </a:lnTo>
                  <a:lnTo>
                    <a:pt x="989" y="503"/>
                  </a:lnTo>
                  <a:lnTo>
                    <a:pt x="999" y="507"/>
                  </a:lnTo>
                  <a:lnTo>
                    <a:pt x="1010" y="510"/>
                  </a:lnTo>
                  <a:lnTo>
                    <a:pt x="1021" y="511"/>
                  </a:lnTo>
                  <a:lnTo>
                    <a:pt x="1021" y="511"/>
                  </a:lnTo>
                  <a:lnTo>
                    <a:pt x="1078" y="466"/>
                  </a:lnTo>
                  <a:lnTo>
                    <a:pt x="1135" y="423"/>
                  </a:lnTo>
                  <a:lnTo>
                    <a:pt x="1253" y="336"/>
                  </a:lnTo>
                  <a:lnTo>
                    <a:pt x="1253" y="336"/>
                  </a:lnTo>
                  <a:lnTo>
                    <a:pt x="1285" y="314"/>
                  </a:lnTo>
                  <a:lnTo>
                    <a:pt x="1318" y="293"/>
                  </a:lnTo>
                  <a:lnTo>
                    <a:pt x="1354" y="273"/>
                  </a:lnTo>
                  <a:lnTo>
                    <a:pt x="1388" y="254"/>
                  </a:lnTo>
                  <a:lnTo>
                    <a:pt x="1423" y="235"/>
                  </a:lnTo>
                  <a:lnTo>
                    <a:pt x="1457" y="214"/>
                  </a:lnTo>
                  <a:lnTo>
                    <a:pt x="1489" y="194"/>
                  </a:lnTo>
                  <a:lnTo>
                    <a:pt x="1504" y="183"/>
                  </a:lnTo>
                  <a:lnTo>
                    <a:pt x="1519" y="172"/>
                  </a:lnTo>
                  <a:lnTo>
                    <a:pt x="1519" y="172"/>
                  </a:lnTo>
                  <a:lnTo>
                    <a:pt x="1518" y="171"/>
                  </a:lnTo>
                  <a:lnTo>
                    <a:pt x="1515" y="171"/>
                  </a:lnTo>
                  <a:lnTo>
                    <a:pt x="1514" y="171"/>
                  </a:lnTo>
                  <a:lnTo>
                    <a:pt x="1513" y="172"/>
                  </a:lnTo>
                  <a:lnTo>
                    <a:pt x="1513" y="172"/>
                  </a:lnTo>
                  <a:close/>
                  <a:moveTo>
                    <a:pt x="1015" y="678"/>
                  </a:moveTo>
                  <a:lnTo>
                    <a:pt x="1015" y="678"/>
                  </a:lnTo>
                  <a:lnTo>
                    <a:pt x="1018" y="663"/>
                  </a:lnTo>
                  <a:lnTo>
                    <a:pt x="1020" y="647"/>
                  </a:lnTo>
                  <a:lnTo>
                    <a:pt x="1021" y="630"/>
                  </a:lnTo>
                  <a:lnTo>
                    <a:pt x="1021" y="613"/>
                  </a:lnTo>
                  <a:lnTo>
                    <a:pt x="1021" y="576"/>
                  </a:lnTo>
                  <a:lnTo>
                    <a:pt x="1022" y="541"/>
                  </a:lnTo>
                  <a:lnTo>
                    <a:pt x="1022" y="541"/>
                  </a:lnTo>
                  <a:lnTo>
                    <a:pt x="1023" y="540"/>
                  </a:lnTo>
                  <a:lnTo>
                    <a:pt x="1023" y="540"/>
                  </a:lnTo>
                  <a:lnTo>
                    <a:pt x="1021" y="538"/>
                  </a:lnTo>
                  <a:lnTo>
                    <a:pt x="1015" y="533"/>
                  </a:lnTo>
                  <a:lnTo>
                    <a:pt x="1015" y="533"/>
                  </a:lnTo>
                  <a:lnTo>
                    <a:pt x="946" y="588"/>
                  </a:lnTo>
                  <a:lnTo>
                    <a:pt x="908" y="616"/>
                  </a:lnTo>
                  <a:lnTo>
                    <a:pt x="890" y="630"/>
                  </a:lnTo>
                  <a:lnTo>
                    <a:pt x="871" y="641"/>
                  </a:lnTo>
                  <a:lnTo>
                    <a:pt x="871" y="641"/>
                  </a:lnTo>
                  <a:lnTo>
                    <a:pt x="868" y="685"/>
                  </a:lnTo>
                  <a:lnTo>
                    <a:pt x="867" y="724"/>
                  </a:lnTo>
                  <a:lnTo>
                    <a:pt x="869" y="764"/>
                  </a:lnTo>
                  <a:lnTo>
                    <a:pt x="873" y="810"/>
                  </a:lnTo>
                  <a:lnTo>
                    <a:pt x="873" y="810"/>
                  </a:lnTo>
                  <a:lnTo>
                    <a:pt x="891" y="794"/>
                  </a:lnTo>
                  <a:lnTo>
                    <a:pt x="909" y="777"/>
                  </a:lnTo>
                  <a:lnTo>
                    <a:pt x="945" y="744"/>
                  </a:lnTo>
                  <a:lnTo>
                    <a:pt x="980" y="710"/>
                  </a:lnTo>
                  <a:lnTo>
                    <a:pt x="1015" y="678"/>
                  </a:lnTo>
                  <a:lnTo>
                    <a:pt x="1015" y="678"/>
                  </a:lnTo>
                  <a:close/>
                  <a:moveTo>
                    <a:pt x="368" y="277"/>
                  </a:moveTo>
                  <a:lnTo>
                    <a:pt x="368" y="277"/>
                  </a:lnTo>
                  <a:lnTo>
                    <a:pt x="337" y="288"/>
                  </a:lnTo>
                  <a:lnTo>
                    <a:pt x="307" y="300"/>
                  </a:lnTo>
                  <a:lnTo>
                    <a:pt x="276" y="312"/>
                  </a:lnTo>
                  <a:lnTo>
                    <a:pt x="260" y="317"/>
                  </a:lnTo>
                  <a:lnTo>
                    <a:pt x="241" y="322"/>
                  </a:lnTo>
                  <a:lnTo>
                    <a:pt x="241" y="322"/>
                  </a:lnTo>
                  <a:lnTo>
                    <a:pt x="389" y="397"/>
                  </a:lnTo>
                  <a:lnTo>
                    <a:pt x="539" y="473"/>
                  </a:lnTo>
                  <a:lnTo>
                    <a:pt x="539" y="473"/>
                  </a:lnTo>
                  <a:lnTo>
                    <a:pt x="576" y="492"/>
                  </a:lnTo>
                  <a:lnTo>
                    <a:pt x="615" y="509"/>
                  </a:lnTo>
                  <a:lnTo>
                    <a:pt x="693" y="541"/>
                  </a:lnTo>
                  <a:lnTo>
                    <a:pt x="731" y="559"/>
                  </a:lnTo>
                  <a:lnTo>
                    <a:pt x="750" y="568"/>
                  </a:lnTo>
                  <a:lnTo>
                    <a:pt x="768" y="577"/>
                  </a:lnTo>
                  <a:lnTo>
                    <a:pt x="785" y="588"/>
                  </a:lnTo>
                  <a:lnTo>
                    <a:pt x="802" y="600"/>
                  </a:lnTo>
                  <a:lnTo>
                    <a:pt x="819" y="611"/>
                  </a:lnTo>
                  <a:lnTo>
                    <a:pt x="836" y="624"/>
                  </a:lnTo>
                  <a:lnTo>
                    <a:pt x="836" y="624"/>
                  </a:lnTo>
                  <a:lnTo>
                    <a:pt x="843" y="625"/>
                  </a:lnTo>
                  <a:lnTo>
                    <a:pt x="849" y="626"/>
                  </a:lnTo>
                  <a:lnTo>
                    <a:pt x="856" y="629"/>
                  </a:lnTo>
                  <a:lnTo>
                    <a:pt x="859" y="631"/>
                  </a:lnTo>
                  <a:lnTo>
                    <a:pt x="862" y="633"/>
                  </a:lnTo>
                  <a:lnTo>
                    <a:pt x="862" y="633"/>
                  </a:lnTo>
                  <a:lnTo>
                    <a:pt x="879" y="619"/>
                  </a:lnTo>
                  <a:lnTo>
                    <a:pt x="897" y="605"/>
                  </a:lnTo>
                  <a:lnTo>
                    <a:pt x="932" y="579"/>
                  </a:lnTo>
                  <a:lnTo>
                    <a:pt x="967" y="553"/>
                  </a:lnTo>
                  <a:lnTo>
                    <a:pt x="984" y="539"/>
                  </a:lnTo>
                  <a:lnTo>
                    <a:pt x="1000" y="525"/>
                  </a:lnTo>
                  <a:lnTo>
                    <a:pt x="1000" y="525"/>
                  </a:lnTo>
                  <a:lnTo>
                    <a:pt x="924" y="489"/>
                  </a:lnTo>
                  <a:lnTo>
                    <a:pt x="846" y="456"/>
                  </a:lnTo>
                  <a:lnTo>
                    <a:pt x="768" y="424"/>
                  </a:lnTo>
                  <a:lnTo>
                    <a:pt x="688" y="393"/>
                  </a:lnTo>
                  <a:lnTo>
                    <a:pt x="609" y="364"/>
                  </a:lnTo>
                  <a:lnTo>
                    <a:pt x="528" y="334"/>
                  </a:lnTo>
                  <a:lnTo>
                    <a:pt x="368" y="277"/>
                  </a:lnTo>
                  <a:lnTo>
                    <a:pt x="368" y="277"/>
                  </a:lnTo>
                  <a:close/>
                  <a:moveTo>
                    <a:pt x="854" y="694"/>
                  </a:moveTo>
                  <a:lnTo>
                    <a:pt x="854" y="694"/>
                  </a:lnTo>
                  <a:lnTo>
                    <a:pt x="853" y="690"/>
                  </a:lnTo>
                  <a:lnTo>
                    <a:pt x="853" y="685"/>
                  </a:lnTo>
                  <a:lnTo>
                    <a:pt x="854" y="674"/>
                  </a:lnTo>
                  <a:lnTo>
                    <a:pt x="854" y="662"/>
                  </a:lnTo>
                  <a:lnTo>
                    <a:pt x="853" y="656"/>
                  </a:lnTo>
                  <a:lnTo>
                    <a:pt x="852" y="651"/>
                  </a:lnTo>
                  <a:lnTo>
                    <a:pt x="852" y="651"/>
                  </a:lnTo>
                  <a:lnTo>
                    <a:pt x="849" y="652"/>
                  </a:lnTo>
                  <a:lnTo>
                    <a:pt x="848" y="652"/>
                  </a:lnTo>
                  <a:lnTo>
                    <a:pt x="847" y="652"/>
                  </a:lnTo>
                  <a:lnTo>
                    <a:pt x="846" y="651"/>
                  </a:lnTo>
                  <a:lnTo>
                    <a:pt x="844" y="648"/>
                  </a:lnTo>
                  <a:lnTo>
                    <a:pt x="841" y="646"/>
                  </a:lnTo>
                  <a:lnTo>
                    <a:pt x="841" y="646"/>
                  </a:lnTo>
                  <a:lnTo>
                    <a:pt x="841" y="648"/>
                  </a:lnTo>
                  <a:lnTo>
                    <a:pt x="840" y="649"/>
                  </a:lnTo>
                  <a:lnTo>
                    <a:pt x="839" y="649"/>
                  </a:lnTo>
                  <a:lnTo>
                    <a:pt x="839" y="649"/>
                  </a:lnTo>
                  <a:lnTo>
                    <a:pt x="837" y="647"/>
                  </a:lnTo>
                  <a:lnTo>
                    <a:pt x="836" y="644"/>
                  </a:lnTo>
                  <a:lnTo>
                    <a:pt x="833" y="640"/>
                  </a:lnTo>
                  <a:lnTo>
                    <a:pt x="832" y="638"/>
                  </a:lnTo>
                  <a:lnTo>
                    <a:pt x="832" y="638"/>
                  </a:lnTo>
                  <a:lnTo>
                    <a:pt x="829" y="637"/>
                  </a:lnTo>
                  <a:lnTo>
                    <a:pt x="827" y="636"/>
                  </a:lnTo>
                  <a:lnTo>
                    <a:pt x="824" y="636"/>
                  </a:lnTo>
                  <a:lnTo>
                    <a:pt x="822" y="635"/>
                  </a:lnTo>
                  <a:lnTo>
                    <a:pt x="822" y="635"/>
                  </a:lnTo>
                  <a:lnTo>
                    <a:pt x="813" y="629"/>
                  </a:lnTo>
                  <a:lnTo>
                    <a:pt x="806" y="622"/>
                  </a:lnTo>
                  <a:lnTo>
                    <a:pt x="790" y="609"/>
                  </a:lnTo>
                  <a:lnTo>
                    <a:pt x="782" y="603"/>
                  </a:lnTo>
                  <a:lnTo>
                    <a:pt x="772" y="596"/>
                  </a:lnTo>
                  <a:lnTo>
                    <a:pt x="764" y="592"/>
                  </a:lnTo>
                  <a:lnTo>
                    <a:pt x="754" y="589"/>
                  </a:lnTo>
                  <a:lnTo>
                    <a:pt x="754" y="589"/>
                  </a:lnTo>
                  <a:lnTo>
                    <a:pt x="725" y="609"/>
                  </a:lnTo>
                  <a:lnTo>
                    <a:pt x="695" y="629"/>
                  </a:lnTo>
                  <a:lnTo>
                    <a:pt x="634" y="665"/>
                  </a:lnTo>
                  <a:lnTo>
                    <a:pt x="634" y="665"/>
                  </a:lnTo>
                  <a:lnTo>
                    <a:pt x="634" y="673"/>
                  </a:lnTo>
                  <a:lnTo>
                    <a:pt x="633" y="679"/>
                  </a:lnTo>
                  <a:lnTo>
                    <a:pt x="629" y="692"/>
                  </a:lnTo>
                  <a:lnTo>
                    <a:pt x="629" y="692"/>
                  </a:lnTo>
                  <a:lnTo>
                    <a:pt x="651" y="682"/>
                  </a:lnTo>
                  <a:lnTo>
                    <a:pt x="665" y="678"/>
                  </a:lnTo>
                  <a:lnTo>
                    <a:pt x="679" y="674"/>
                  </a:lnTo>
                  <a:lnTo>
                    <a:pt x="687" y="673"/>
                  </a:lnTo>
                  <a:lnTo>
                    <a:pt x="693" y="673"/>
                  </a:lnTo>
                  <a:lnTo>
                    <a:pt x="698" y="674"/>
                  </a:lnTo>
                  <a:lnTo>
                    <a:pt x="704" y="675"/>
                  </a:lnTo>
                  <a:lnTo>
                    <a:pt x="708" y="678"/>
                  </a:lnTo>
                  <a:lnTo>
                    <a:pt x="711" y="681"/>
                  </a:lnTo>
                  <a:lnTo>
                    <a:pt x="713" y="686"/>
                  </a:lnTo>
                  <a:lnTo>
                    <a:pt x="715" y="694"/>
                  </a:lnTo>
                  <a:lnTo>
                    <a:pt x="715" y="694"/>
                  </a:lnTo>
                  <a:lnTo>
                    <a:pt x="713" y="700"/>
                  </a:lnTo>
                  <a:lnTo>
                    <a:pt x="712" y="707"/>
                  </a:lnTo>
                  <a:lnTo>
                    <a:pt x="709" y="713"/>
                  </a:lnTo>
                  <a:lnTo>
                    <a:pt x="705" y="720"/>
                  </a:lnTo>
                  <a:lnTo>
                    <a:pt x="698" y="732"/>
                  </a:lnTo>
                  <a:lnTo>
                    <a:pt x="695" y="739"/>
                  </a:lnTo>
                  <a:lnTo>
                    <a:pt x="693" y="746"/>
                  </a:lnTo>
                  <a:lnTo>
                    <a:pt x="693" y="746"/>
                  </a:lnTo>
                  <a:lnTo>
                    <a:pt x="702" y="746"/>
                  </a:lnTo>
                  <a:lnTo>
                    <a:pt x="709" y="749"/>
                  </a:lnTo>
                  <a:lnTo>
                    <a:pt x="717" y="752"/>
                  </a:lnTo>
                  <a:lnTo>
                    <a:pt x="723" y="756"/>
                  </a:lnTo>
                  <a:lnTo>
                    <a:pt x="728" y="762"/>
                  </a:lnTo>
                  <a:lnTo>
                    <a:pt x="734" y="769"/>
                  </a:lnTo>
                  <a:lnTo>
                    <a:pt x="738" y="776"/>
                  </a:lnTo>
                  <a:lnTo>
                    <a:pt x="741" y="784"/>
                  </a:lnTo>
                  <a:lnTo>
                    <a:pt x="741" y="784"/>
                  </a:lnTo>
                  <a:lnTo>
                    <a:pt x="770" y="762"/>
                  </a:lnTo>
                  <a:lnTo>
                    <a:pt x="798" y="740"/>
                  </a:lnTo>
                  <a:lnTo>
                    <a:pt x="854" y="694"/>
                  </a:lnTo>
                  <a:lnTo>
                    <a:pt x="854" y="694"/>
                  </a:lnTo>
                  <a:close/>
                  <a:moveTo>
                    <a:pt x="852" y="721"/>
                  </a:moveTo>
                  <a:lnTo>
                    <a:pt x="852" y="721"/>
                  </a:lnTo>
                  <a:lnTo>
                    <a:pt x="844" y="724"/>
                  </a:lnTo>
                  <a:lnTo>
                    <a:pt x="837" y="728"/>
                  </a:lnTo>
                  <a:lnTo>
                    <a:pt x="823" y="738"/>
                  </a:lnTo>
                  <a:lnTo>
                    <a:pt x="811" y="749"/>
                  </a:lnTo>
                  <a:lnTo>
                    <a:pt x="800" y="761"/>
                  </a:lnTo>
                  <a:lnTo>
                    <a:pt x="800" y="761"/>
                  </a:lnTo>
                  <a:lnTo>
                    <a:pt x="808" y="765"/>
                  </a:lnTo>
                  <a:lnTo>
                    <a:pt x="815" y="769"/>
                  </a:lnTo>
                  <a:lnTo>
                    <a:pt x="828" y="779"/>
                  </a:lnTo>
                  <a:lnTo>
                    <a:pt x="842" y="787"/>
                  </a:lnTo>
                  <a:lnTo>
                    <a:pt x="848" y="790"/>
                  </a:lnTo>
                  <a:lnTo>
                    <a:pt x="855" y="794"/>
                  </a:lnTo>
                  <a:lnTo>
                    <a:pt x="855" y="794"/>
                  </a:lnTo>
                  <a:lnTo>
                    <a:pt x="853" y="758"/>
                  </a:lnTo>
                  <a:lnTo>
                    <a:pt x="852" y="740"/>
                  </a:lnTo>
                  <a:lnTo>
                    <a:pt x="852" y="721"/>
                  </a:lnTo>
                  <a:lnTo>
                    <a:pt x="852" y="721"/>
                  </a:lnTo>
                  <a:close/>
                  <a:moveTo>
                    <a:pt x="792" y="784"/>
                  </a:moveTo>
                  <a:lnTo>
                    <a:pt x="792" y="784"/>
                  </a:lnTo>
                  <a:lnTo>
                    <a:pt x="787" y="777"/>
                  </a:lnTo>
                  <a:lnTo>
                    <a:pt x="784" y="770"/>
                  </a:lnTo>
                  <a:lnTo>
                    <a:pt x="784" y="770"/>
                  </a:lnTo>
                  <a:lnTo>
                    <a:pt x="760" y="794"/>
                  </a:lnTo>
                  <a:lnTo>
                    <a:pt x="753" y="800"/>
                  </a:lnTo>
                  <a:lnTo>
                    <a:pt x="746" y="804"/>
                  </a:lnTo>
                  <a:lnTo>
                    <a:pt x="738" y="810"/>
                  </a:lnTo>
                  <a:lnTo>
                    <a:pt x="731" y="813"/>
                  </a:lnTo>
                  <a:lnTo>
                    <a:pt x="731" y="813"/>
                  </a:lnTo>
                  <a:lnTo>
                    <a:pt x="722" y="815"/>
                  </a:lnTo>
                  <a:lnTo>
                    <a:pt x="713" y="817"/>
                  </a:lnTo>
                  <a:lnTo>
                    <a:pt x="705" y="819"/>
                  </a:lnTo>
                  <a:lnTo>
                    <a:pt x="697" y="821"/>
                  </a:lnTo>
                  <a:lnTo>
                    <a:pt x="697" y="821"/>
                  </a:lnTo>
                  <a:lnTo>
                    <a:pt x="672" y="832"/>
                  </a:lnTo>
                  <a:lnTo>
                    <a:pt x="647" y="844"/>
                  </a:lnTo>
                  <a:lnTo>
                    <a:pt x="601" y="867"/>
                  </a:lnTo>
                  <a:lnTo>
                    <a:pt x="601" y="867"/>
                  </a:lnTo>
                  <a:lnTo>
                    <a:pt x="616" y="877"/>
                  </a:lnTo>
                  <a:lnTo>
                    <a:pt x="632" y="886"/>
                  </a:lnTo>
                  <a:lnTo>
                    <a:pt x="665" y="903"/>
                  </a:lnTo>
                  <a:lnTo>
                    <a:pt x="701" y="919"/>
                  </a:lnTo>
                  <a:lnTo>
                    <a:pt x="718" y="928"/>
                  </a:lnTo>
                  <a:lnTo>
                    <a:pt x="734" y="937"/>
                  </a:lnTo>
                  <a:lnTo>
                    <a:pt x="734" y="937"/>
                  </a:lnTo>
                  <a:lnTo>
                    <a:pt x="757" y="904"/>
                  </a:lnTo>
                  <a:lnTo>
                    <a:pt x="769" y="888"/>
                  </a:lnTo>
                  <a:lnTo>
                    <a:pt x="782" y="872"/>
                  </a:lnTo>
                  <a:lnTo>
                    <a:pt x="796" y="858"/>
                  </a:lnTo>
                  <a:lnTo>
                    <a:pt x="811" y="844"/>
                  </a:lnTo>
                  <a:lnTo>
                    <a:pt x="827" y="832"/>
                  </a:lnTo>
                  <a:lnTo>
                    <a:pt x="844" y="821"/>
                  </a:lnTo>
                  <a:lnTo>
                    <a:pt x="844" y="821"/>
                  </a:lnTo>
                  <a:lnTo>
                    <a:pt x="844" y="816"/>
                  </a:lnTo>
                  <a:lnTo>
                    <a:pt x="844" y="816"/>
                  </a:lnTo>
                  <a:lnTo>
                    <a:pt x="832" y="806"/>
                  </a:lnTo>
                  <a:lnTo>
                    <a:pt x="819" y="798"/>
                  </a:lnTo>
                  <a:lnTo>
                    <a:pt x="806" y="790"/>
                  </a:lnTo>
                  <a:lnTo>
                    <a:pt x="792" y="784"/>
                  </a:lnTo>
                  <a:lnTo>
                    <a:pt x="792" y="784"/>
                  </a:lnTo>
                  <a:close/>
                  <a:moveTo>
                    <a:pt x="629" y="532"/>
                  </a:moveTo>
                  <a:lnTo>
                    <a:pt x="629" y="532"/>
                  </a:lnTo>
                  <a:lnTo>
                    <a:pt x="614" y="543"/>
                  </a:lnTo>
                  <a:lnTo>
                    <a:pt x="597" y="554"/>
                  </a:lnTo>
                  <a:lnTo>
                    <a:pt x="563" y="573"/>
                  </a:lnTo>
                  <a:lnTo>
                    <a:pt x="545" y="584"/>
                  </a:lnTo>
                  <a:lnTo>
                    <a:pt x="528" y="593"/>
                  </a:lnTo>
                  <a:lnTo>
                    <a:pt x="512" y="605"/>
                  </a:lnTo>
                  <a:lnTo>
                    <a:pt x="498" y="617"/>
                  </a:lnTo>
                  <a:lnTo>
                    <a:pt x="498" y="617"/>
                  </a:lnTo>
                  <a:lnTo>
                    <a:pt x="491" y="620"/>
                  </a:lnTo>
                  <a:lnTo>
                    <a:pt x="483" y="623"/>
                  </a:lnTo>
                  <a:lnTo>
                    <a:pt x="480" y="625"/>
                  </a:lnTo>
                  <a:lnTo>
                    <a:pt x="477" y="628"/>
                  </a:lnTo>
                  <a:lnTo>
                    <a:pt x="476" y="630"/>
                  </a:lnTo>
                  <a:lnTo>
                    <a:pt x="477" y="633"/>
                  </a:lnTo>
                  <a:lnTo>
                    <a:pt x="477" y="633"/>
                  </a:lnTo>
                  <a:lnTo>
                    <a:pt x="506" y="625"/>
                  </a:lnTo>
                  <a:lnTo>
                    <a:pt x="521" y="623"/>
                  </a:lnTo>
                  <a:lnTo>
                    <a:pt x="537" y="621"/>
                  </a:lnTo>
                  <a:lnTo>
                    <a:pt x="537" y="621"/>
                  </a:lnTo>
                  <a:lnTo>
                    <a:pt x="542" y="626"/>
                  </a:lnTo>
                  <a:lnTo>
                    <a:pt x="546" y="633"/>
                  </a:lnTo>
                  <a:lnTo>
                    <a:pt x="549" y="639"/>
                  </a:lnTo>
                  <a:lnTo>
                    <a:pt x="550" y="647"/>
                  </a:lnTo>
                  <a:lnTo>
                    <a:pt x="550" y="653"/>
                  </a:lnTo>
                  <a:lnTo>
                    <a:pt x="548" y="661"/>
                  </a:lnTo>
                  <a:lnTo>
                    <a:pt x="544" y="667"/>
                  </a:lnTo>
                  <a:lnTo>
                    <a:pt x="540" y="674"/>
                  </a:lnTo>
                  <a:lnTo>
                    <a:pt x="540" y="674"/>
                  </a:lnTo>
                  <a:lnTo>
                    <a:pt x="551" y="681"/>
                  </a:lnTo>
                  <a:lnTo>
                    <a:pt x="554" y="685"/>
                  </a:lnTo>
                  <a:lnTo>
                    <a:pt x="556" y="690"/>
                  </a:lnTo>
                  <a:lnTo>
                    <a:pt x="556" y="690"/>
                  </a:lnTo>
                  <a:lnTo>
                    <a:pt x="573" y="683"/>
                  </a:lnTo>
                  <a:lnTo>
                    <a:pt x="588" y="677"/>
                  </a:lnTo>
                  <a:lnTo>
                    <a:pt x="596" y="673"/>
                  </a:lnTo>
                  <a:lnTo>
                    <a:pt x="602" y="668"/>
                  </a:lnTo>
                  <a:lnTo>
                    <a:pt x="609" y="663"/>
                  </a:lnTo>
                  <a:lnTo>
                    <a:pt x="613" y="656"/>
                  </a:lnTo>
                  <a:lnTo>
                    <a:pt x="613" y="656"/>
                  </a:lnTo>
                  <a:lnTo>
                    <a:pt x="620" y="655"/>
                  </a:lnTo>
                  <a:lnTo>
                    <a:pt x="628" y="654"/>
                  </a:lnTo>
                  <a:lnTo>
                    <a:pt x="628" y="654"/>
                  </a:lnTo>
                  <a:lnTo>
                    <a:pt x="641" y="645"/>
                  </a:lnTo>
                  <a:lnTo>
                    <a:pt x="655" y="636"/>
                  </a:lnTo>
                  <a:lnTo>
                    <a:pt x="685" y="618"/>
                  </a:lnTo>
                  <a:lnTo>
                    <a:pt x="712" y="601"/>
                  </a:lnTo>
                  <a:lnTo>
                    <a:pt x="726" y="591"/>
                  </a:lnTo>
                  <a:lnTo>
                    <a:pt x="739" y="581"/>
                  </a:lnTo>
                  <a:lnTo>
                    <a:pt x="739" y="581"/>
                  </a:lnTo>
                  <a:lnTo>
                    <a:pt x="684" y="556"/>
                  </a:lnTo>
                  <a:lnTo>
                    <a:pt x="629" y="532"/>
                  </a:lnTo>
                  <a:lnTo>
                    <a:pt x="629" y="532"/>
                  </a:lnTo>
                  <a:close/>
                  <a:moveTo>
                    <a:pt x="669" y="756"/>
                  </a:moveTo>
                  <a:lnTo>
                    <a:pt x="669" y="756"/>
                  </a:lnTo>
                  <a:lnTo>
                    <a:pt x="671" y="751"/>
                  </a:lnTo>
                  <a:lnTo>
                    <a:pt x="674" y="744"/>
                  </a:lnTo>
                  <a:lnTo>
                    <a:pt x="685" y="730"/>
                  </a:lnTo>
                  <a:lnTo>
                    <a:pt x="690" y="723"/>
                  </a:lnTo>
                  <a:lnTo>
                    <a:pt x="694" y="713"/>
                  </a:lnTo>
                  <a:lnTo>
                    <a:pt x="697" y="704"/>
                  </a:lnTo>
                  <a:lnTo>
                    <a:pt x="697" y="699"/>
                  </a:lnTo>
                  <a:lnTo>
                    <a:pt x="697" y="694"/>
                  </a:lnTo>
                  <a:lnTo>
                    <a:pt x="697" y="694"/>
                  </a:lnTo>
                  <a:lnTo>
                    <a:pt x="692" y="691"/>
                  </a:lnTo>
                  <a:lnTo>
                    <a:pt x="687" y="690"/>
                  </a:lnTo>
                  <a:lnTo>
                    <a:pt x="682" y="689"/>
                  </a:lnTo>
                  <a:lnTo>
                    <a:pt x="677" y="690"/>
                  </a:lnTo>
                  <a:lnTo>
                    <a:pt x="667" y="691"/>
                  </a:lnTo>
                  <a:lnTo>
                    <a:pt x="657" y="695"/>
                  </a:lnTo>
                  <a:lnTo>
                    <a:pt x="637" y="704"/>
                  </a:lnTo>
                  <a:lnTo>
                    <a:pt x="627" y="708"/>
                  </a:lnTo>
                  <a:lnTo>
                    <a:pt x="617" y="711"/>
                  </a:lnTo>
                  <a:lnTo>
                    <a:pt x="617" y="711"/>
                  </a:lnTo>
                  <a:lnTo>
                    <a:pt x="611" y="721"/>
                  </a:lnTo>
                  <a:lnTo>
                    <a:pt x="604" y="731"/>
                  </a:lnTo>
                  <a:lnTo>
                    <a:pt x="591" y="753"/>
                  </a:lnTo>
                  <a:lnTo>
                    <a:pt x="584" y="762"/>
                  </a:lnTo>
                  <a:lnTo>
                    <a:pt x="576" y="771"/>
                  </a:lnTo>
                  <a:lnTo>
                    <a:pt x="569" y="779"/>
                  </a:lnTo>
                  <a:lnTo>
                    <a:pt x="560" y="784"/>
                  </a:lnTo>
                  <a:lnTo>
                    <a:pt x="560" y="784"/>
                  </a:lnTo>
                  <a:lnTo>
                    <a:pt x="564" y="773"/>
                  </a:lnTo>
                  <a:lnTo>
                    <a:pt x="569" y="762"/>
                  </a:lnTo>
                  <a:lnTo>
                    <a:pt x="582" y="744"/>
                  </a:lnTo>
                  <a:lnTo>
                    <a:pt x="587" y="735"/>
                  </a:lnTo>
                  <a:lnTo>
                    <a:pt x="592" y="725"/>
                  </a:lnTo>
                  <a:lnTo>
                    <a:pt x="598" y="714"/>
                  </a:lnTo>
                  <a:lnTo>
                    <a:pt x="601" y="702"/>
                  </a:lnTo>
                  <a:lnTo>
                    <a:pt x="601" y="702"/>
                  </a:lnTo>
                  <a:lnTo>
                    <a:pt x="607" y="697"/>
                  </a:lnTo>
                  <a:lnTo>
                    <a:pt x="613" y="691"/>
                  </a:lnTo>
                  <a:lnTo>
                    <a:pt x="615" y="688"/>
                  </a:lnTo>
                  <a:lnTo>
                    <a:pt x="617" y="683"/>
                  </a:lnTo>
                  <a:lnTo>
                    <a:pt x="617" y="680"/>
                  </a:lnTo>
                  <a:lnTo>
                    <a:pt x="617" y="676"/>
                  </a:lnTo>
                  <a:lnTo>
                    <a:pt x="617" y="676"/>
                  </a:lnTo>
                  <a:lnTo>
                    <a:pt x="600" y="686"/>
                  </a:lnTo>
                  <a:lnTo>
                    <a:pt x="583" y="698"/>
                  </a:lnTo>
                  <a:lnTo>
                    <a:pt x="568" y="709"/>
                  </a:lnTo>
                  <a:lnTo>
                    <a:pt x="556" y="716"/>
                  </a:lnTo>
                  <a:lnTo>
                    <a:pt x="556" y="716"/>
                  </a:lnTo>
                  <a:lnTo>
                    <a:pt x="544" y="740"/>
                  </a:lnTo>
                  <a:lnTo>
                    <a:pt x="533" y="762"/>
                  </a:lnTo>
                  <a:lnTo>
                    <a:pt x="520" y="785"/>
                  </a:lnTo>
                  <a:lnTo>
                    <a:pt x="509" y="810"/>
                  </a:lnTo>
                  <a:lnTo>
                    <a:pt x="509" y="810"/>
                  </a:lnTo>
                  <a:lnTo>
                    <a:pt x="512" y="810"/>
                  </a:lnTo>
                  <a:lnTo>
                    <a:pt x="515" y="811"/>
                  </a:lnTo>
                  <a:lnTo>
                    <a:pt x="520" y="812"/>
                  </a:lnTo>
                  <a:lnTo>
                    <a:pt x="523" y="813"/>
                  </a:lnTo>
                  <a:lnTo>
                    <a:pt x="523" y="813"/>
                  </a:lnTo>
                  <a:lnTo>
                    <a:pt x="528" y="829"/>
                  </a:lnTo>
                  <a:lnTo>
                    <a:pt x="531" y="835"/>
                  </a:lnTo>
                  <a:lnTo>
                    <a:pt x="534" y="838"/>
                  </a:lnTo>
                  <a:lnTo>
                    <a:pt x="537" y="841"/>
                  </a:lnTo>
                  <a:lnTo>
                    <a:pt x="537" y="841"/>
                  </a:lnTo>
                  <a:lnTo>
                    <a:pt x="556" y="837"/>
                  </a:lnTo>
                  <a:lnTo>
                    <a:pt x="556" y="837"/>
                  </a:lnTo>
                  <a:lnTo>
                    <a:pt x="563" y="842"/>
                  </a:lnTo>
                  <a:lnTo>
                    <a:pt x="567" y="847"/>
                  </a:lnTo>
                  <a:lnTo>
                    <a:pt x="568" y="850"/>
                  </a:lnTo>
                  <a:lnTo>
                    <a:pt x="569" y="855"/>
                  </a:lnTo>
                  <a:lnTo>
                    <a:pt x="569" y="859"/>
                  </a:lnTo>
                  <a:lnTo>
                    <a:pt x="569" y="864"/>
                  </a:lnTo>
                  <a:lnTo>
                    <a:pt x="569" y="864"/>
                  </a:lnTo>
                  <a:lnTo>
                    <a:pt x="604" y="848"/>
                  </a:lnTo>
                  <a:lnTo>
                    <a:pt x="641" y="831"/>
                  </a:lnTo>
                  <a:lnTo>
                    <a:pt x="675" y="815"/>
                  </a:lnTo>
                  <a:lnTo>
                    <a:pt x="711" y="799"/>
                  </a:lnTo>
                  <a:lnTo>
                    <a:pt x="711" y="799"/>
                  </a:lnTo>
                  <a:lnTo>
                    <a:pt x="716" y="792"/>
                  </a:lnTo>
                  <a:lnTo>
                    <a:pt x="718" y="786"/>
                  </a:lnTo>
                  <a:lnTo>
                    <a:pt x="719" y="780"/>
                  </a:lnTo>
                  <a:lnTo>
                    <a:pt x="717" y="773"/>
                  </a:lnTo>
                  <a:lnTo>
                    <a:pt x="713" y="769"/>
                  </a:lnTo>
                  <a:lnTo>
                    <a:pt x="708" y="765"/>
                  </a:lnTo>
                  <a:lnTo>
                    <a:pt x="701" y="762"/>
                  </a:lnTo>
                  <a:lnTo>
                    <a:pt x="692" y="762"/>
                  </a:lnTo>
                  <a:lnTo>
                    <a:pt x="692" y="762"/>
                  </a:lnTo>
                  <a:lnTo>
                    <a:pt x="687" y="767"/>
                  </a:lnTo>
                  <a:lnTo>
                    <a:pt x="681" y="770"/>
                  </a:lnTo>
                  <a:lnTo>
                    <a:pt x="681" y="770"/>
                  </a:lnTo>
                  <a:lnTo>
                    <a:pt x="673" y="772"/>
                  </a:lnTo>
                  <a:lnTo>
                    <a:pt x="664" y="775"/>
                  </a:lnTo>
                  <a:lnTo>
                    <a:pt x="649" y="784"/>
                  </a:lnTo>
                  <a:lnTo>
                    <a:pt x="634" y="792"/>
                  </a:lnTo>
                  <a:lnTo>
                    <a:pt x="621" y="802"/>
                  </a:lnTo>
                  <a:lnTo>
                    <a:pt x="609" y="812"/>
                  </a:lnTo>
                  <a:lnTo>
                    <a:pt x="595" y="821"/>
                  </a:lnTo>
                  <a:lnTo>
                    <a:pt x="582" y="830"/>
                  </a:lnTo>
                  <a:lnTo>
                    <a:pt x="567" y="835"/>
                  </a:lnTo>
                  <a:lnTo>
                    <a:pt x="567" y="835"/>
                  </a:lnTo>
                  <a:lnTo>
                    <a:pt x="578" y="823"/>
                  </a:lnTo>
                  <a:lnTo>
                    <a:pt x="589" y="812"/>
                  </a:lnTo>
                  <a:lnTo>
                    <a:pt x="601" y="802"/>
                  </a:lnTo>
                  <a:lnTo>
                    <a:pt x="614" y="792"/>
                  </a:lnTo>
                  <a:lnTo>
                    <a:pt x="642" y="774"/>
                  </a:lnTo>
                  <a:lnTo>
                    <a:pt x="669" y="756"/>
                  </a:lnTo>
                  <a:lnTo>
                    <a:pt x="669" y="756"/>
                  </a:lnTo>
                  <a:close/>
                  <a:moveTo>
                    <a:pt x="715" y="948"/>
                  </a:moveTo>
                  <a:lnTo>
                    <a:pt x="715" y="948"/>
                  </a:lnTo>
                  <a:lnTo>
                    <a:pt x="697" y="935"/>
                  </a:lnTo>
                  <a:lnTo>
                    <a:pt x="678" y="924"/>
                  </a:lnTo>
                  <a:lnTo>
                    <a:pt x="659" y="913"/>
                  </a:lnTo>
                  <a:lnTo>
                    <a:pt x="639" y="904"/>
                  </a:lnTo>
                  <a:lnTo>
                    <a:pt x="639" y="904"/>
                  </a:lnTo>
                  <a:lnTo>
                    <a:pt x="627" y="897"/>
                  </a:lnTo>
                  <a:lnTo>
                    <a:pt x="616" y="890"/>
                  </a:lnTo>
                  <a:lnTo>
                    <a:pt x="605" y="883"/>
                  </a:lnTo>
                  <a:lnTo>
                    <a:pt x="596" y="878"/>
                  </a:lnTo>
                  <a:lnTo>
                    <a:pt x="596" y="878"/>
                  </a:lnTo>
                  <a:lnTo>
                    <a:pt x="589" y="877"/>
                  </a:lnTo>
                  <a:lnTo>
                    <a:pt x="584" y="876"/>
                  </a:lnTo>
                  <a:lnTo>
                    <a:pt x="580" y="876"/>
                  </a:lnTo>
                  <a:lnTo>
                    <a:pt x="575" y="878"/>
                  </a:lnTo>
                  <a:lnTo>
                    <a:pt x="567" y="882"/>
                  </a:lnTo>
                  <a:lnTo>
                    <a:pt x="556" y="888"/>
                  </a:lnTo>
                  <a:lnTo>
                    <a:pt x="556" y="888"/>
                  </a:lnTo>
                  <a:lnTo>
                    <a:pt x="527" y="900"/>
                  </a:lnTo>
                  <a:lnTo>
                    <a:pt x="512" y="906"/>
                  </a:lnTo>
                  <a:lnTo>
                    <a:pt x="496" y="910"/>
                  </a:lnTo>
                  <a:lnTo>
                    <a:pt x="489" y="911"/>
                  </a:lnTo>
                  <a:lnTo>
                    <a:pt x="481" y="912"/>
                  </a:lnTo>
                  <a:lnTo>
                    <a:pt x="474" y="913"/>
                  </a:lnTo>
                  <a:lnTo>
                    <a:pt x="467" y="912"/>
                  </a:lnTo>
                  <a:lnTo>
                    <a:pt x="461" y="910"/>
                  </a:lnTo>
                  <a:lnTo>
                    <a:pt x="455" y="908"/>
                  </a:lnTo>
                  <a:lnTo>
                    <a:pt x="450" y="904"/>
                  </a:lnTo>
                  <a:lnTo>
                    <a:pt x="446" y="898"/>
                  </a:lnTo>
                  <a:lnTo>
                    <a:pt x="446" y="898"/>
                  </a:lnTo>
                  <a:lnTo>
                    <a:pt x="449" y="893"/>
                  </a:lnTo>
                  <a:lnTo>
                    <a:pt x="451" y="888"/>
                  </a:lnTo>
                  <a:lnTo>
                    <a:pt x="451" y="881"/>
                  </a:lnTo>
                  <a:lnTo>
                    <a:pt x="450" y="875"/>
                  </a:lnTo>
                  <a:lnTo>
                    <a:pt x="450" y="875"/>
                  </a:lnTo>
                  <a:lnTo>
                    <a:pt x="461" y="862"/>
                  </a:lnTo>
                  <a:lnTo>
                    <a:pt x="470" y="848"/>
                  </a:lnTo>
                  <a:lnTo>
                    <a:pt x="479" y="833"/>
                  </a:lnTo>
                  <a:lnTo>
                    <a:pt x="488" y="818"/>
                  </a:lnTo>
                  <a:lnTo>
                    <a:pt x="488" y="818"/>
                  </a:lnTo>
                  <a:lnTo>
                    <a:pt x="479" y="815"/>
                  </a:lnTo>
                  <a:lnTo>
                    <a:pt x="472" y="811"/>
                  </a:lnTo>
                  <a:lnTo>
                    <a:pt x="459" y="801"/>
                  </a:lnTo>
                  <a:lnTo>
                    <a:pt x="452" y="796"/>
                  </a:lnTo>
                  <a:lnTo>
                    <a:pt x="446" y="792"/>
                  </a:lnTo>
                  <a:lnTo>
                    <a:pt x="438" y="789"/>
                  </a:lnTo>
                  <a:lnTo>
                    <a:pt x="430" y="788"/>
                  </a:lnTo>
                  <a:lnTo>
                    <a:pt x="430" y="788"/>
                  </a:lnTo>
                  <a:lnTo>
                    <a:pt x="427" y="788"/>
                  </a:lnTo>
                  <a:lnTo>
                    <a:pt x="422" y="789"/>
                  </a:lnTo>
                  <a:lnTo>
                    <a:pt x="415" y="792"/>
                  </a:lnTo>
                  <a:lnTo>
                    <a:pt x="405" y="797"/>
                  </a:lnTo>
                  <a:lnTo>
                    <a:pt x="397" y="800"/>
                  </a:lnTo>
                  <a:lnTo>
                    <a:pt x="397" y="800"/>
                  </a:lnTo>
                  <a:lnTo>
                    <a:pt x="382" y="803"/>
                  </a:lnTo>
                  <a:lnTo>
                    <a:pt x="367" y="807"/>
                  </a:lnTo>
                  <a:lnTo>
                    <a:pt x="367" y="807"/>
                  </a:lnTo>
                  <a:lnTo>
                    <a:pt x="351" y="812"/>
                  </a:lnTo>
                  <a:lnTo>
                    <a:pt x="344" y="814"/>
                  </a:lnTo>
                  <a:lnTo>
                    <a:pt x="338" y="814"/>
                  </a:lnTo>
                  <a:lnTo>
                    <a:pt x="331" y="814"/>
                  </a:lnTo>
                  <a:lnTo>
                    <a:pt x="326" y="812"/>
                  </a:lnTo>
                  <a:lnTo>
                    <a:pt x="321" y="808"/>
                  </a:lnTo>
                  <a:lnTo>
                    <a:pt x="315" y="802"/>
                  </a:lnTo>
                  <a:lnTo>
                    <a:pt x="315" y="802"/>
                  </a:lnTo>
                  <a:lnTo>
                    <a:pt x="317" y="792"/>
                  </a:lnTo>
                  <a:lnTo>
                    <a:pt x="322" y="785"/>
                  </a:lnTo>
                  <a:lnTo>
                    <a:pt x="326" y="777"/>
                  </a:lnTo>
                  <a:lnTo>
                    <a:pt x="331" y="770"/>
                  </a:lnTo>
                  <a:lnTo>
                    <a:pt x="343" y="757"/>
                  </a:lnTo>
                  <a:lnTo>
                    <a:pt x="356" y="745"/>
                  </a:lnTo>
                  <a:lnTo>
                    <a:pt x="356" y="745"/>
                  </a:lnTo>
                  <a:lnTo>
                    <a:pt x="342" y="735"/>
                  </a:lnTo>
                  <a:lnTo>
                    <a:pt x="329" y="724"/>
                  </a:lnTo>
                  <a:lnTo>
                    <a:pt x="322" y="719"/>
                  </a:lnTo>
                  <a:lnTo>
                    <a:pt x="314" y="714"/>
                  </a:lnTo>
                  <a:lnTo>
                    <a:pt x="306" y="711"/>
                  </a:lnTo>
                  <a:lnTo>
                    <a:pt x="297" y="708"/>
                  </a:lnTo>
                  <a:lnTo>
                    <a:pt x="297" y="708"/>
                  </a:lnTo>
                  <a:lnTo>
                    <a:pt x="291" y="712"/>
                  </a:lnTo>
                  <a:lnTo>
                    <a:pt x="284" y="715"/>
                  </a:lnTo>
                  <a:lnTo>
                    <a:pt x="278" y="717"/>
                  </a:lnTo>
                  <a:lnTo>
                    <a:pt x="269" y="720"/>
                  </a:lnTo>
                  <a:lnTo>
                    <a:pt x="253" y="724"/>
                  </a:lnTo>
                  <a:lnTo>
                    <a:pt x="235" y="727"/>
                  </a:lnTo>
                  <a:lnTo>
                    <a:pt x="235" y="727"/>
                  </a:lnTo>
                  <a:lnTo>
                    <a:pt x="230" y="720"/>
                  </a:lnTo>
                  <a:lnTo>
                    <a:pt x="227" y="713"/>
                  </a:lnTo>
                  <a:lnTo>
                    <a:pt x="228" y="707"/>
                  </a:lnTo>
                  <a:lnTo>
                    <a:pt x="231" y="700"/>
                  </a:lnTo>
                  <a:lnTo>
                    <a:pt x="234" y="695"/>
                  </a:lnTo>
                  <a:lnTo>
                    <a:pt x="239" y="689"/>
                  </a:lnTo>
                  <a:lnTo>
                    <a:pt x="249" y="678"/>
                  </a:lnTo>
                  <a:lnTo>
                    <a:pt x="249" y="678"/>
                  </a:lnTo>
                  <a:lnTo>
                    <a:pt x="237" y="674"/>
                  </a:lnTo>
                  <a:lnTo>
                    <a:pt x="227" y="667"/>
                  </a:lnTo>
                  <a:lnTo>
                    <a:pt x="206" y="651"/>
                  </a:lnTo>
                  <a:lnTo>
                    <a:pt x="196" y="645"/>
                  </a:lnTo>
                  <a:lnTo>
                    <a:pt x="186" y="638"/>
                  </a:lnTo>
                  <a:lnTo>
                    <a:pt x="180" y="636"/>
                  </a:lnTo>
                  <a:lnTo>
                    <a:pt x="174" y="634"/>
                  </a:lnTo>
                  <a:lnTo>
                    <a:pt x="169" y="633"/>
                  </a:lnTo>
                  <a:lnTo>
                    <a:pt x="162" y="633"/>
                  </a:lnTo>
                  <a:lnTo>
                    <a:pt x="162" y="633"/>
                  </a:lnTo>
                  <a:lnTo>
                    <a:pt x="158" y="634"/>
                  </a:lnTo>
                  <a:lnTo>
                    <a:pt x="154" y="636"/>
                  </a:lnTo>
                  <a:lnTo>
                    <a:pt x="150" y="638"/>
                  </a:lnTo>
                  <a:lnTo>
                    <a:pt x="146" y="640"/>
                  </a:lnTo>
                  <a:lnTo>
                    <a:pt x="146" y="640"/>
                  </a:lnTo>
                  <a:lnTo>
                    <a:pt x="136" y="643"/>
                  </a:lnTo>
                  <a:lnTo>
                    <a:pt x="127" y="644"/>
                  </a:lnTo>
                  <a:lnTo>
                    <a:pt x="116" y="645"/>
                  </a:lnTo>
                  <a:lnTo>
                    <a:pt x="105" y="647"/>
                  </a:lnTo>
                  <a:lnTo>
                    <a:pt x="105" y="647"/>
                  </a:lnTo>
                  <a:lnTo>
                    <a:pt x="102" y="645"/>
                  </a:lnTo>
                  <a:lnTo>
                    <a:pt x="100" y="643"/>
                  </a:lnTo>
                  <a:lnTo>
                    <a:pt x="98" y="639"/>
                  </a:lnTo>
                  <a:lnTo>
                    <a:pt x="98" y="636"/>
                  </a:lnTo>
                  <a:lnTo>
                    <a:pt x="98" y="631"/>
                  </a:lnTo>
                  <a:lnTo>
                    <a:pt x="100" y="624"/>
                  </a:lnTo>
                  <a:lnTo>
                    <a:pt x="104" y="618"/>
                  </a:lnTo>
                  <a:lnTo>
                    <a:pt x="110" y="613"/>
                  </a:lnTo>
                  <a:lnTo>
                    <a:pt x="119" y="605"/>
                  </a:lnTo>
                  <a:lnTo>
                    <a:pt x="119" y="605"/>
                  </a:lnTo>
                  <a:lnTo>
                    <a:pt x="113" y="600"/>
                  </a:lnTo>
                  <a:lnTo>
                    <a:pt x="106" y="595"/>
                  </a:lnTo>
                  <a:lnTo>
                    <a:pt x="99" y="593"/>
                  </a:lnTo>
                  <a:lnTo>
                    <a:pt x="92" y="593"/>
                  </a:lnTo>
                  <a:lnTo>
                    <a:pt x="86" y="593"/>
                  </a:lnTo>
                  <a:lnTo>
                    <a:pt x="80" y="595"/>
                  </a:lnTo>
                  <a:lnTo>
                    <a:pt x="73" y="598"/>
                  </a:lnTo>
                  <a:lnTo>
                    <a:pt x="67" y="601"/>
                  </a:lnTo>
                  <a:lnTo>
                    <a:pt x="55" y="609"/>
                  </a:lnTo>
                  <a:lnTo>
                    <a:pt x="43" y="619"/>
                  </a:lnTo>
                  <a:lnTo>
                    <a:pt x="23" y="640"/>
                  </a:lnTo>
                  <a:lnTo>
                    <a:pt x="23" y="640"/>
                  </a:lnTo>
                  <a:lnTo>
                    <a:pt x="94" y="690"/>
                  </a:lnTo>
                  <a:lnTo>
                    <a:pt x="164" y="739"/>
                  </a:lnTo>
                  <a:lnTo>
                    <a:pt x="310" y="835"/>
                  </a:lnTo>
                  <a:lnTo>
                    <a:pt x="382" y="883"/>
                  </a:lnTo>
                  <a:lnTo>
                    <a:pt x="452" y="932"/>
                  </a:lnTo>
                  <a:lnTo>
                    <a:pt x="488" y="957"/>
                  </a:lnTo>
                  <a:lnTo>
                    <a:pt x="521" y="983"/>
                  </a:lnTo>
                  <a:lnTo>
                    <a:pt x="554" y="1009"/>
                  </a:lnTo>
                  <a:lnTo>
                    <a:pt x="587" y="1034"/>
                  </a:lnTo>
                  <a:lnTo>
                    <a:pt x="587" y="1034"/>
                  </a:lnTo>
                  <a:lnTo>
                    <a:pt x="590" y="1035"/>
                  </a:lnTo>
                  <a:lnTo>
                    <a:pt x="594" y="1035"/>
                  </a:lnTo>
                  <a:lnTo>
                    <a:pt x="601" y="1033"/>
                  </a:lnTo>
                  <a:lnTo>
                    <a:pt x="606" y="1030"/>
                  </a:lnTo>
                  <a:lnTo>
                    <a:pt x="613" y="1026"/>
                  </a:lnTo>
                  <a:lnTo>
                    <a:pt x="626" y="1015"/>
                  </a:lnTo>
                  <a:lnTo>
                    <a:pt x="632" y="1010"/>
                  </a:lnTo>
                  <a:lnTo>
                    <a:pt x="640" y="1007"/>
                  </a:lnTo>
                  <a:lnTo>
                    <a:pt x="640" y="1007"/>
                  </a:lnTo>
                  <a:lnTo>
                    <a:pt x="664" y="997"/>
                  </a:lnTo>
                  <a:lnTo>
                    <a:pt x="685" y="986"/>
                  </a:lnTo>
                  <a:lnTo>
                    <a:pt x="703" y="976"/>
                  </a:lnTo>
                  <a:lnTo>
                    <a:pt x="710" y="969"/>
                  </a:lnTo>
                  <a:lnTo>
                    <a:pt x="717" y="964"/>
                  </a:lnTo>
                  <a:lnTo>
                    <a:pt x="717" y="964"/>
                  </a:lnTo>
                  <a:lnTo>
                    <a:pt x="715" y="961"/>
                  </a:lnTo>
                  <a:lnTo>
                    <a:pt x="713" y="956"/>
                  </a:lnTo>
                  <a:lnTo>
                    <a:pt x="713" y="952"/>
                  </a:lnTo>
                  <a:lnTo>
                    <a:pt x="715" y="948"/>
                  </a:lnTo>
                  <a:lnTo>
                    <a:pt x="715" y="948"/>
                  </a:lnTo>
                  <a:close/>
                  <a:moveTo>
                    <a:pt x="510" y="477"/>
                  </a:moveTo>
                  <a:lnTo>
                    <a:pt x="510" y="477"/>
                  </a:lnTo>
                  <a:lnTo>
                    <a:pt x="495" y="488"/>
                  </a:lnTo>
                  <a:lnTo>
                    <a:pt x="480" y="499"/>
                  </a:lnTo>
                  <a:lnTo>
                    <a:pt x="449" y="520"/>
                  </a:lnTo>
                  <a:lnTo>
                    <a:pt x="417" y="542"/>
                  </a:lnTo>
                  <a:lnTo>
                    <a:pt x="402" y="554"/>
                  </a:lnTo>
                  <a:lnTo>
                    <a:pt x="388" y="565"/>
                  </a:lnTo>
                  <a:lnTo>
                    <a:pt x="388" y="565"/>
                  </a:lnTo>
                  <a:lnTo>
                    <a:pt x="394" y="564"/>
                  </a:lnTo>
                  <a:lnTo>
                    <a:pt x="398" y="564"/>
                  </a:lnTo>
                  <a:lnTo>
                    <a:pt x="402" y="563"/>
                  </a:lnTo>
                  <a:lnTo>
                    <a:pt x="402" y="563"/>
                  </a:lnTo>
                  <a:lnTo>
                    <a:pt x="407" y="572"/>
                  </a:lnTo>
                  <a:lnTo>
                    <a:pt x="412" y="581"/>
                  </a:lnTo>
                  <a:lnTo>
                    <a:pt x="413" y="587"/>
                  </a:lnTo>
                  <a:lnTo>
                    <a:pt x="414" y="592"/>
                  </a:lnTo>
                  <a:lnTo>
                    <a:pt x="414" y="598"/>
                  </a:lnTo>
                  <a:lnTo>
                    <a:pt x="413" y="603"/>
                  </a:lnTo>
                  <a:lnTo>
                    <a:pt x="413" y="603"/>
                  </a:lnTo>
                  <a:lnTo>
                    <a:pt x="420" y="602"/>
                  </a:lnTo>
                  <a:lnTo>
                    <a:pt x="427" y="603"/>
                  </a:lnTo>
                  <a:lnTo>
                    <a:pt x="433" y="604"/>
                  </a:lnTo>
                  <a:lnTo>
                    <a:pt x="439" y="606"/>
                  </a:lnTo>
                  <a:lnTo>
                    <a:pt x="445" y="610"/>
                  </a:lnTo>
                  <a:lnTo>
                    <a:pt x="448" y="616"/>
                  </a:lnTo>
                  <a:lnTo>
                    <a:pt x="451" y="622"/>
                  </a:lnTo>
                  <a:lnTo>
                    <a:pt x="451" y="630"/>
                  </a:lnTo>
                  <a:lnTo>
                    <a:pt x="451" y="630"/>
                  </a:lnTo>
                  <a:lnTo>
                    <a:pt x="455" y="625"/>
                  </a:lnTo>
                  <a:lnTo>
                    <a:pt x="459" y="621"/>
                  </a:lnTo>
                  <a:lnTo>
                    <a:pt x="459" y="621"/>
                  </a:lnTo>
                  <a:lnTo>
                    <a:pt x="537" y="575"/>
                  </a:lnTo>
                  <a:lnTo>
                    <a:pt x="576" y="550"/>
                  </a:lnTo>
                  <a:lnTo>
                    <a:pt x="615" y="525"/>
                  </a:lnTo>
                  <a:lnTo>
                    <a:pt x="615" y="525"/>
                  </a:lnTo>
                  <a:lnTo>
                    <a:pt x="561" y="500"/>
                  </a:lnTo>
                  <a:lnTo>
                    <a:pt x="510" y="477"/>
                  </a:lnTo>
                  <a:lnTo>
                    <a:pt x="510" y="477"/>
                  </a:lnTo>
                  <a:close/>
                  <a:moveTo>
                    <a:pt x="556" y="867"/>
                  </a:moveTo>
                  <a:lnTo>
                    <a:pt x="556" y="867"/>
                  </a:lnTo>
                  <a:lnTo>
                    <a:pt x="555" y="867"/>
                  </a:lnTo>
                  <a:lnTo>
                    <a:pt x="554" y="865"/>
                  </a:lnTo>
                  <a:lnTo>
                    <a:pt x="553" y="861"/>
                  </a:lnTo>
                  <a:lnTo>
                    <a:pt x="553" y="857"/>
                  </a:lnTo>
                  <a:lnTo>
                    <a:pt x="552" y="855"/>
                  </a:lnTo>
                  <a:lnTo>
                    <a:pt x="550" y="853"/>
                  </a:lnTo>
                  <a:lnTo>
                    <a:pt x="550" y="853"/>
                  </a:lnTo>
                  <a:lnTo>
                    <a:pt x="542" y="855"/>
                  </a:lnTo>
                  <a:lnTo>
                    <a:pt x="536" y="853"/>
                  </a:lnTo>
                  <a:lnTo>
                    <a:pt x="529" y="852"/>
                  </a:lnTo>
                  <a:lnTo>
                    <a:pt x="523" y="849"/>
                  </a:lnTo>
                  <a:lnTo>
                    <a:pt x="519" y="845"/>
                  </a:lnTo>
                  <a:lnTo>
                    <a:pt x="514" y="840"/>
                  </a:lnTo>
                  <a:lnTo>
                    <a:pt x="511" y="834"/>
                  </a:lnTo>
                  <a:lnTo>
                    <a:pt x="510" y="827"/>
                  </a:lnTo>
                  <a:lnTo>
                    <a:pt x="510" y="827"/>
                  </a:lnTo>
                  <a:lnTo>
                    <a:pt x="505" y="829"/>
                  </a:lnTo>
                  <a:lnTo>
                    <a:pt x="500" y="831"/>
                  </a:lnTo>
                  <a:lnTo>
                    <a:pt x="496" y="834"/>
                  </a:lnTo>
                  <a:lnTo>
                    <a:pt x="493" y="838"/>
                  </a:lnTo>
                  <a:lnTo>
                    <a:pt x="488" y="847"/>
                  </a:lnTo>
                  <a:lnTo>
                    <a:pt x="482" y="856"/>
                  </a:lnTo>
                  <a:lnTo>
                    <a:pt x="482" y="856"/>
                  </a:lnTo>
                  <a:lnTo>
                    <a:pt x="476" y="864"/>
                  </a:lnTo>
                  <a:lnTo>
                    <a:pt x="472" y="874"/>
                  </a:lnTo>
                  <a:lnTo>
                    <a:pt x="467" y="883"/>
                  </a:lnTo>
                  <a:lnTo>
                    <a:pt x="464" y="894"/>
                  </a:lnTo>
                  <a:lnTo>
                    <a:pt x="464" y="894"/>
                  </a:lnTo>
                  <a:lnTo>
                    <a:pt x="475" y="895"/>
                  </a:lnTo>
                  <a:lnTo>
                    <a:pt x="487" y="894"/>
                  </a:lnTo>
                  <a:lnTo>
                    <a:pt x="498" y="892"/>
                  </a:lnTo>
                  <a:lnTo>
                    <a:pt x="511" y="889"/>
                  </a:lnTo>
                  <a:lnTo>
                    <a:pt x="524" y="885"/>
                  </a:lnTo>
                  <a:lnTo>
                    <a:pt x="536" y="879"/>
                  </a:lnTo>
                  <a:lnTo>
                    <a:pt x="546" y="874"/>
                  </a:lnTo>
                  <a:lnTo>
                    <a:pt x="556" y="867"/>
                  </a:lnTo>
                  <a:lnTo>
                    <a:pt x="556" y="867"/>
                  </a:lnTo>
                  <a:close/>
                  <a:moveTo>
                    <a:pt x="404" y="729"/>
                  </a:moveTo>
                  <a:lnTo>
                    <a:pt x="404" y="729"/>
                  </a:lnTo>
                  <a:lnTo>
                    <a:pt x="405" y="735"/>
                  </a:lnTo>
                  <a:lnTo>
                    <a:pt x="406" y="740"/>
                  </a:lnTo>
                  <a:lnTo>
                    <a:pt x="405" y="752"/>
                  </a:lnTo>
                  <a:lnTo>
                    <a:pt x="405" y="752"/>
                  </a:lnTo>
                  <a:lnTo>
                    <a:pt x="409" y="753"/>
                  </a:lnTo>
                  <a:lnTo>
                    <a:pt x="413" y="752"/>
                  </a:lnTo>
                  <a:lnTo>
                    <a:pt x="420" y="747"/>
                  </a:lnTo>
                  <a:lnTo>
                    <a:pt x="423" y="745"/>
                  </a:lnTo>
                  <a:lnTo>
                    <a:pt x="428" y="743"/>
                  </a:lnTo>
                  <a:lnTo>
                    <a:pt x="433" y="743"/>
                  </a:lnTo>
                  <a:lnTo>
                    <a:pt x="439" y="743"/>
                  </a:lnTo>
                  <a:lnTo>
                    <a:pt x="439" y="743"/>
                  </a:lnTo>
                  <a:lnTo>
                    <a:pt x="443" y="749"/>
                  </a:lnTo>
                  <a:lnTo>
                    <a:pt x="445" y="754"/>
                  </a:lnTo>
                  <a:lnTo>
                    <a:pt x="446" y="759"/>
                  </a:lnTo>
                  <a:lnTo>
                    <a:pt x="446" y="765"/>
                  </a:lnTo>
                  <a:lnTo>
                    <a:pt x="446" y="765"/>
                  </a:lnTo>
                  <a:lnTo>
                    <a:pt x="448" y="765"/>
                  </a:lnTo>
                  <a:lnTo>
                    <a:pt x="450" y="766"/>
                  </a:lnTo>
                  <a:lnTo>
                    <a:pt x="451" y="768"/>
                  </a:lnTo>
                  <a:lnTo>
                    <a:pt x="451" y="768"/>
                  </a:lnTo>
                  <a:lnTo>
                    <a:pt x="472" y="762"/>
                  </a:lnTo>
                  <a:lnTo>
                    <a:pt x="492" y="757"/>
                  </a:lnTo>
                  <a:lnTo>
                    <a:pt x="511" y="752"/>
                  </a:lnTo>
                  <a:lnTo>
                    <a:pt x="520" y="747"/>
                  </a:lnTo>
                  <a:lnTo>
                    <a:pt x="528" y="743"/>
                  </a:lnTo>
                  <a:lnTo>
                    <a:pt x="528" y="743"/>
                  </a:lnTo>
                  <a:lnTo>
                    <a:pt x="536" y="726"/>
                  </a:lnTo>
                  <a:lnTo>
                    <a:pt x="539" y="717"/>
                  </a:lnTo>
                  <a:lnTo>
                    <a:pt x="544" y="710"/>
                  </a:lnTo>
                  <a:lnTo>
                    <a:pt x="544" y="710"/>
                  </a:lnTo>
                  <a:lnTo>
                    <a:pt x="542" y="706"/>
                  </a:lnTo>
                  <a:lnTo>
                    <a:pt x="540" y="702"/>
                  </a:lnTo>
                  <a:lnTo>
                    <a:pt x="539" y="699"/>
                  </a:lnTo>
                  <a:lnTo>
                    <a:pt x="540" y="694"/>
                  </a:lnTo>
                  <a:lnTo>
                    <a:pt x="540" y="694"/>
                  </a:lnTo>
                  <a:lnTo>
                    <a:pt x="535" y="692"/>
                  </a:lnTo>
                  <a:lnTo>
                    <a:pt x="528" y="691"/>
                  </a:lnTo>
                  <a:lnTo>
                    <a:pt x="523" y="691"/>
                  </a:lnTo>
                  <a:lnTo>
                    <a:pt x="518" y="692"/>
                  </a:lnTo>
                  <a:lnTo>
                    <a:pt x="513" y="695"/>
                  </a:lnTo>
                  <a:lnTo>
                    <a:pt x="508" y="698"/>
                  </a:lnTo>
                  <a:lnTo>
                    <a:pt x="498" y="706"/>
                  </a:lnTo>
                  <a:lnTo>
                    <a:pt x="490" y="713"/>
                  </a:lnTo>
                  <a:lnTo>
                    <a:pt x="480" y="721"/>
                  </a:lnTo>
                  <a:lnTo>
                    <a:pt x="475" y="724"/>
                  </a:lnTo>
                  <a:lnTo>
                    <a:pt x="469" y="726"/>
                  </a:lnTo>
                  <a:lnTo>
                    <a:pt x="464" y="727"/>
                  </a:lnTo>
                  <a:lnTo>
                    <a:pt x="459" y="727"/>
                  </a:lnTo>
                  <a:lnTo>
                    <a:pt x="459" y="727"/>
                  </a:lnTo>
                  <a:lnTo>
                    <a:pt x="461" y="724"/>
                  </a:lnTo>
                  <a:lnTo>
                    <a:pt x="464" y="720"/>
                  </a:lnTo>
                  <a:lnTo>
                    <a:pt x="473" y="713"/>
                  </a:lnTo>
                  <a:lnTo>
                    <a:pt x="481" y="707"/>
                  </a:lnTo>
                  <a:lnTo>
                    <a:pt x="491" y="699"/>
                  </a:lnTo>
                  <a:lnTo>
                    <a:pt x="491" y="699"/>
                  </a:lnTo>
                  <a:lnTo>
                    <a:pt x="499" y="691"/>
                  </a:lnTo>
                  <a:lnTo>
                    <a:pt x="508" y="682"/>
                  </a:lnTo>
                  <a:lnTo>
                    <a:pt x="521" y="667"/>
                  </a:lnTo>
                  <a:lnTo>
                    <a:pt x="521" y="667"/>
                  </a:lnTo>
                  <a:lnTo>
                    <a:pt x="528" y="660"/>
                  </a:lnTo>
                  <a:lnTo>
                    <a:pt x="531" y="656"/>
                  </a:lnTo>
                  <a:lnTo>
                    <a:pt x="535" y="653"/>
                  </a:lnTo>
                  <a:lnTo>
                    <a:pt x="536" y="649"/>
                  </a:lnTo>
                  <a:lnTo>
                    <a:pt x="537" y="645"/>
                  </a:lnTo>
                  <a:lnTo>
                    <a:pt x="535" y="640"/>
                  </a:lnTo>
                  <a:lnTo>
                    <a:pt x="531" y="635"/>
                  </a:lnTo>
                  <a:lnTo>
                    <a:pt x="531" y="635"/>
                  </a:lnTo>
                  <a:lnTo>
                    <a:pt x="523" y="635"/>
                  </a:lnTo>
                  <a:lnTo>
                    <a:pt x="515" y="635"/>
                  </a:lnTo>
                  <a:lnTo>
                    <a:pt x="504" y="638"/>
                  </a:lnTo>
                  <a:lnTo>
                    <a:pt x="492" y="641"/>
                  </a:lnTo>
                  <a:lnTo>
                    <a:pt x="485" y="643"/>
                  </a:lnTo>
                  <a:lnTo>
                    <a:pt x="478" y="644"/>
                  </a:lnTo>
                  <a:lnTo>
                    <a:pt x="478" y="644"/>
                  </a:lnTo>
                  <a:lnTo>
                    <a:pt x="473" y="652"/>
                  </a:lnTo>
                  <a:lnTo>
                    <a:pt x="468" y="661"/>
                  </a:lnTo>
                  <a:lnTo>
                    <a:pt x="463" y="670"/>
                  </a:lnTo>
                  <a:lnTo>
                    <a:pt x="457" y="679"/>
                  </a:lnTo>
                  <a:lnTo>
                    <a:pt x="457" y="679"/>
                  </a:lnTo>
                  <a:lnTo>
                    <a:pt x="451" y="688"/>
                  </a:lnTo>
                  <a:lnTo>
                    <a:pt x="445" y="696"/>
                  </a:lnTo>
                  <a:lnTo>
                    <a:pt x="442" y="699"/>
                  </a:lnTo>
                  <a:lnTo>
                    <a:pt x="437" y="701"/>
                  </a:lnTo>
                  <a:lnTo>
                    <a:pt x="433" y="704"/>
                  </a:lnTo>
                  <a:lnTo>
                    <a:pt x="429" y="705"/>
                  </a:lnTo>
                  <a:lnTo>
                    <a:pt x="429" y="705"/>
                  </a:lnTo>
                  <a:lnTo>
                    <a:pt x="438" y="689"/>
                  </a:lnTo>
                  <a:lnTo>
                    <a:pt x="448" y="673"/>
                  </a:lnTo>
                  <a:lnTo>
                    <a:pt x="453" y="665"/>
                  </a:lnTo>
                  <a:lnTo>
                    <a:pt x="458" y="656"/>
                  </a:lnTo>
                  <a:lnTo>
                    <a:pt x="461" y="649"/>
                  </a:lnTo>
                  <a:lnTo>
                    <a:pt x="462" y="640"/>
                  </a:lnTo>
                  <a:lnTo>
                    <a:pt x="462" y="640"/>
                  </a:lnTo>
                  <a:lnTo>
                    <a:pt x="451" y="649"/>
                  </a:lnTo>
                  <a:lnTo>
                    <a:pt x="440" y="659"/>
                  </a:lnTo>
                  <a:lnTo>
                    <a:pt x="431" y="669"/>
                  </a:lnTo>
                  <a:lnTo>
                    <a:pt x="422" y="681"/>
                  </a:lnTo>
                  <a:lnTo>
                    <a:pt x="405" y="705"/>
                  </a:lnTo>
                  <a:lnTo>
                    <a:pt x="397" y="716"/>
                  </a:lnTo>
                  <a:lnTo>
                    <a:pt x="388" y="727"/>
                  </a:lnTo>
                  <a:lnTo>
                    <a:pt x="388" y="727"/>
                  </a:lnTo>
                  <a:lnTo>
                    <a:pt x="390" y="726"/>
                  </a:lnTo>
                  <a:lnTo>
                    <a:pt x="393" y="726"/>
                  </a:lnTo>
                  <a:lnTo>
                    <a:pt x="398" y="727"/>
                  </a:lnTo>
                  <a:lnTo>
                    <a:pt x="401" y="729"/>
                  </a:lnTo>
                  <a:lnTo>
                    <a:pt x="403" y="729"/>
                  </a:lnTo>
                  <a:lnTo>
                    <a:pt x="404" y="729"/>
                  </a:lnTo>
                  <a:lnTo>
                    <a:pt x="404" y="729"/>
                  </a:lnTo>
                  <a:close/>
                  <a:moveTo>
                    <a:pt x="450" y="783"/>
                  </a:moveTo>
                  <a:lnTo>
                    <a:pt x="450" y="783"/>
                  </a:lnTo>
                  <a:lnTo>
                    <a:pt x="457" y="785"/>
                  </a:lnTo>
                  <a:lnTo>
                    <a:pt x="462" y="788"/>
                  </a:lnTo>
                  <a:lnTo>
                    <a:pt x="472" y="795"/>
                  </a:lnTo>
                  <a:lnTo>
                    <a:pt x="482" y="802"/>
                  </a:lnTo>
                  <a:lnTo>
                    <a:pt x="489" y="804"/>
                  </a:lnTo>
                  <a:lnTo>
                    <a:pt x="496" y="805"/>
                  </a:lnTo>
                  <a:lnTo>
                    <a:pt x="496" y="805"/>
                  </a:lnTo>
                  <a:lnTo>
                    <a:pt x="497" y="800"/>
                  </a:lnTo>
                  <a:lnTo>
                    <a:pt x="499" y="794"/>
                  </a:lnTo>
                  <a:lnTo>
                    <a:pt x="505" y="785"/>
                  </a:lnTo>
                  <a:lnTo>
                    <a:pt x="510" y="775"/>
                  </a:lnTo>
                  <a:lnTo>
                    <a:pt x="512" y="770"/>
                  </a:lnTo>
                  <a:lnTo>
                    <a:pt x="514" y="765"/>
                  </a:lnTo>
                  <a:lnTo>
                    <a:pt x="514" y="765"/>
                  </a:lnTo>
                  <a:lnTo>
                    <a:pt x="482" y="772"/>
                  </a:lnTo>
                  <a:lnTo>
                    <a:pt x="466" y="776"/>
                  </a:lnTo>
                  <a:lnTo>
                    <a:pt x="450" y="783"/>
                  </a:lnTo>
                  <a:lnTo>
                    <a:pt x="450" y="783"/>
                  </a:lnTo>
                  <a:close/>
                  <a:moveTo>
                    <a:pt x="420" y="525"/>
                  </a:moveTo>
                  <a:lnTo>
                    <a:pt x="420" y="525"/>
                  </a:lnTo>
                  <a:lnTo>
                    <a:pt x="439" y="512"/>
                  </a:lnTo>
                  <a:lnTo>
                    <a:pt x="460" y="499"/>
                  </a:lnTo>
                  <a:lnTo>
                    <a:pt x="469" y="493"/>
                  </a:lnTo>
                  <a:lnTo>
                    <a:pt x="478" y="485"/>
                  </a:lnTo>
                  <a:lnTo>
                    <a:pt x="485" y="478"/>
                  </a:lnTo>
                  <a:lnTo>
                    <a:pt x="493" y="469"/>
                  </a:lnTo>
                  <a:lnTo>
                    <a:pt x="493" y="469"/>
                  </a:lnTo>
                  <a:lnTo>
                    <a:pt x="493" y="466"/>
                  </a:lnTo>
                  <a:lnTo>
                    <a:pt x="493" y="466"/>
                  </a:lnTo>
                  <a:lnTo>
                    <a:pt x="461" y="452"/>
                  </a:lnTo>
                  <a:lnTo>
                    <a:pt x="430" y="436"/>
                  </a:lnTo>
                  <a:lnTo>
                    <a:pt x="400" y="421"/>
                  </a:lnTo>
                  <a:lnTo>
                    <a:pt x="368" y="406"/>
                  </a:lnTo>
                  <a:lnTo>
                    <a:pt x="368" y="406"/>
                  </a:lnTo>
                  <a:lnTo>
                    <a:pt x="342" y="424"/>
                  </a:lnTo>
                  <a:lnTo>
                    <a:pt x="314" y="442"/>
                  </a:lnTo>
                  <a:lnTo>
                    <a:pt x="285" y="459"/>
                  </a:lnTo>
                  <a:lnTo>
                    <a:pt x="256" y="474"/>
                  </a:lnTo>
                  <a:lnTo>
                    <a:pt x="256" y="474"/>
                  </a:lnTo>
                  <a:lnTo>
                    <a:pt x="258" y="480"/>
                  </a:lnTo>
                  <a:lnTo>
                    <a:pt x="262" y="483"/>
                  </a:lnTo>
                  <a:lnTo>
                    <a:pt x="266" y="484"/>
                  </a:lnTo>
                  <a:lnTo>
                    <a:pt x="270" y="485"/>
                  </a:lnTo>
                  <a:lnTo>
                    <a:pt x="280" y="486"/>
                  </a:lnTo>
                  <a:lnTo>
                    <a:pt x="284" y="487"/>
                  </a:lnTo>
                  <a:lnTo>
                    <a:pt x="288" y="489"/>
                  </a:lnTo>
                  <a:lnTo>
                    <a:pt x="288" y="489"/>
                  </a:lnTo>
                  <a:lnTo>
                    <a:pt x="292" y="493"/>
                  </a:lnTo>
                  <a:lnTo>
                    <a:pt x="295" y="497"/>
                  </a:lnTo>
                  <a:lnTo>
                    <a:pt x="297" y="502"/>
                  </a:lnTo>
                  <a:lnTo>
                    <a:pt x="298" y="508"/>
                  </a:lnTo>
                  <a:lnTo>
                    <a:pt x="300" y="519"/>
                  </a:lnTo>
                  <a:lnTo>
                    <a:pt x="304" y="533"/>
                  </a:lnTo>
                  <a:lnTo>
                    <a:pt x="304" y="533"/>
                  </a:lnTo>
                  <a:lnTo>
                    <a:pt x="315" y="531"/>
                  </a:lnTo>
                  <a:lnTo>
                    <a:pt x="326" y="531"/>
                  </a:lnTo>
                  <a:lnTo>
                    <a:pt x="334" y="532"/>
                  </a:lnTo>
                  <a:lnTo>
                    <a:pt x="341" y="535"/>
                  </a:lnTo>
                  <a:lnTo>
                    <a:pt x="346" y="540"/>
                  </a:lnTo>
                  <a:lnTo>
                    <a:pt x="351" y="546"/>
                  </a:lnTo>
                  <a:lnTo>
                    <a:pt x="353" y="554"/>
                  </a:lnTo>
                  <a:lnTo>
                    <a:pt x="354" y="563"/>
                  </a:lnTo>
                  <a:lnTo>
                    <a:pt x="354" y="563"/>
                  </a:lnTo>
                  <a:lnTo>
                    <a:pt x="363" y="561"/>
                  </a:lnTo>
                  <a:lnTo>
                    <a:pt x="372" y="557"/>
                  </a:lnTo>
                  <a:lnTo>
                    <a:pt x="379" y="553"/>
                  </a:lnTo>
                  <a:lnTo>
                    <a:pt x="388" y="547"/>
                  </a:lnTo>
                  <a:lnTo>
                    <a:pt x="404" y="535"/>
                  </a:lnTo>
                  <a:lnTo>
                    <a:pt x="420" y="525"/>
                  </a:lnTo>
                  <a:lnTo>
                    <a:pt x="420" y="525"/>
                  </a:lnTo>
                  <a:close/>
                  <a:moveTo>
                    <a:pt x="430" y="628"/>
                  </a:moveTo>
                  <a:lnTo>
                    <a:pt x="430" y="628"/>
                  </a:lnTo>
                  <a:lnTo>
                    <a:pt x="433" y="628"/>
                  </a:lnTo>
                  <a:lnTo>
                    <a:pt x="435" y="625"/>
                  </a:lnTo>
                  <a:lnTo>
                    <a:pt x="435" y="623"/>
                  </a:lnTo>
                  <a:lnTo>
                    <a:pt x="434" y="620"/>
                  </a:lnTo>
                  <a:lnTo>
                    <a:pt x="432" y="618"/>
                  </a:lnTo>
                  <a:lnTo>
                    <a:pt x="429" y="615"/>
                  </a:lnTo>
                  <a:lnTo>
                    <a:pt x="425" y="614"/>
                  </a:lnTo>
                  <a:lnTo>
                    <a:pt x="421" y="614"/>
                  </a:lnTo>
                  <a:lnTo>
                    <a:pt x="421" y="614"/>
                  </a:lnTo>
                  <a:lnTo>
                    <a:pt x="414" y="619"/>
                  </a:lnTo>
                  <a:lnTo>
                    <a:pt x="405" y="625"/>
                  </a:lnTo>
                  <a:lnTo>
                    <a:pt x="389" y="639"/>
                  </a:lnTo>
                  <a:lnTo>
                    <a:pt x="381" y="646"/>
                  </a:lnTo>
                  <a:lnTo>
                    <a:pt x="373" y="650"/>
                  </a:lnTo>
                  <a:lnTo>
                    <a:pt x="366" y="653"/>
                  </a:lnTo>
                  <a:lnTo>
                    <a:pt x="361" y="653"/>
                  </a:lnTo>
                  <a:lnTo>
                    <a:pt x="357" y="652"/>
                  </a:lnTo>
                  <a:lnTo>
                    <a:pt x="357" y="652"/>
                  </a:lnTo>
                  <a:lnTo>
                    <a:pt x="368" y="643"/>
                  </a:lnTo>
                  <a:lnTo>
                    <a:pt x="378" y="634"/>
                  </a:lnTo>
                  <a:lnTo>
                    <a:pt x="389" y="625"/>
                  </a:lnTo>
                  <a:lnTo>
                    <a:pt x="400" y="617"/>
                  </a:lnTo>
                  <a:lnTo>
                    <a:pt x="400" y="617"/>
                  </a:lnTo>
                  <a:lnTo>
                    <a:pt x="399" y="606"/>
                  </a:lnTo>
                  <a:lnTo>
                    <a:pt x="399" y="599"/>
                  </a:lnTo>
                  <a:lnTo>
                    <a:pt x="399" y="595"/>
                  </a:lnTo>
                  <a:lnTo>
                    <a:pt x="400" y="592"/>
                  </a:lnTo>
                  <a:lnTo>
                    <a:pt x="400" y="592"/>
                  </a:lnTo>
                  <a:lnTo>
                    <a:pt x="391" y="598"/>
                  </a:lnTo>
                  <a:lnTo>
                    <a:pt x="384" y="604"/>
                  </a:lnTo>
                  <a:lnTo>
                    <a:pt x="367" y="621"/>
                  </a:lnTo>
                  <a:lnTo>
                    <a:pt x="358" y="630"/>
                  </a:lnTo>
                  <a:lnTo>
                    <a:pt x="348" y="636"/>
                  </a:lnTo>
                  <a:lnTo>
                    <a:pt x="344" y="638"/>
                  </a:lnTo>
                  <a:lnTo>
                    <a:pt x="339" y="640"/>
                  </a:lnTo>
                  <a:lnTo>
                    <a:pt x="334" y="641"/>
                  </a:lnTo>
                  <a:lnTo>
                    <a:pt x="329" y="641"/>
                  </a:lnTo>
                  <a:lnTo>
                    <a:pt x="329" y="641"/>
                  </a:lnTo>
                  <a:lnTo>
                    <a:pt x="344" y="626"/>
                  </a:lnTo>
                  <a:lnTo>
                    <a:pt x="360" y="613"/>
                  </a:lnTo>
                  <a:lnTo>
                    <a:pt x="374" y="596"/>
                  </a:lnTo>
                  <a:lnTo>
                    <a:pt x="382" y="589"/>
                  </a:lnTo>
                  <a:lnTo>
                    <a:pt x="388" y="579"/>
                  </a:lnTo>
                  <a:lnTo>
                    <a:pt x="388" y="579"/>
                  </a:lnTo>
                  <a:lnTo>
                    <a:pt x="382" y="579"/>
                  </a:lnTo>
                  <a:lnTo>
                    <a:pt x="377" y="578"/>
                  </a:lnTo>
                  <a:lnTo>
                    <a:pt x="372" y="578"/>
                  </a:lnTo>
                  <a:lnTo>
                    <a:pt x="367" y="578"/>
                  </a:lnTo>
                  <a:lnTo>
                    <a:pt x="367" y="578"/>
                  </a:lnTo>
                  <a:lnTo>
                    <a:pt x="366" y="580"/>
                  </a:lnTo>
                  <a:lnTo>
                    <a:pt x="364" y="581"/>
                  </a:lnTo>
                  <a:lnTo>
                    <a:pt x="361" y="583"/>
                  </a:lnTo>
                  <a:lnTo>
                    <a:pt x="357" y="584"/>
                  </a:lnTo>
                  <a:lnTo>
                    <a:pt x="352" y="585"/>
                  </a:lnTo>
                  <a:lnTo>
                    <a:pt x="352" y="585"/>
                  </a:lnTo>
                  <a:lnTo>
                    <a:pt x="348" y="588"/>
                  </a:lnTo>
                  <a:lnTo>
                    <a:pt x="345" y="593"/>
                  </a:lnTo>
                  <a:lnTo>
                    <a:pt x="338" y="604"/>
                  </a:lnTo>
                  <a:lnTo>
                    <a:pt x="330" y="617"/>
                  </a:lnTo>
                  <a:lnTo>
                    <a:pt x="322" y="628"/>
                  </a:lnTo>
                  <a:lnTo>
                    <a:pt x="322" y="628"/>
                  </a:lnTo>
                  <a:lnTo>
                    <a:pt x="315" y="634"/>
                  </a:lnTo>
                  <a:lnTo>
                    <a:pt x="310" y="639"/>
                  </a:lnTo>
                  <a:lnTo>
                    <a:pt x="307" y="643"/>
                  </a:lnTo>
                  <a:lnTo>
                    <a:pt x="306" y="646"/>
                  </a:lnTo>
                  <a:lnTo>
                    <a:pt x="306" y="649"/>
                  </a:lnTo>
                  <a:lnTo>
                    <a:pt x="306" y="654"/>
                  </a:lnTo>
                  <a:lnTo>
                    <a:pt x="306" y="654"/>
                  </a:lnTo>
                  <a:lnTo>
                    <a:pt x="310" y="653"/>
                  </a:lnTo>
                  <a:lnTo>
                    <a:pt x="313" y="653"/>
                  </a:lnTo>
                  <a:lnTo>
                    <a:pt x="318" y="655"/>
                  </a:lnTo>
                  <a:lnTo>
                    <a:pt x="323" y="656"/>
                  </a:lnTo>
                  <a:lnTo>
                    <a:pt x="326" y="656"/>
                  </a:lnTo>
                  <a:lnTo>
                    <a:pt x="329" y="656"/>
                  </a:lnTo>
                  <a:lnTo>
                    <a:pt x="329" y="656"/>
                  </a:lnTo>
                  <a:lnTo>
                    <a:pt x="331" y="662"/>
                  </a:lnTo>
                  <a:lnTo>
                    <a:pt x="331" y="666"/>
                  </a:lnTo>
                  <a:lnTo>
                    <a:pt x="331" y="670"/>
                  </a:lnTo>
                  <a:lnTo>
                    <a:pt x="334" y="674"/>
                  </a:lnTo>
                  <a:lnTo>
                    <a:pt x="334" y="674"/>
                  </a:lnTo>
                  <a:lnTo>
                    <a:pt x="358" y="666"/>
                  </a:lnTo>
                  <a:lnTo>
                    <a:pt x="383" y="658"/>
                  </a:lnTo>
                  <a:lnTo>
                    <a:pt x="407" y="650"/>
                  </a:lnTo>
                  <a:lnTo>
                    <a:pt x="429" y="641"/>
                  </a:lnTo>
                  <a:lnTo>
                    <a:pt x="429" y="641"/>
                  </a:lnTo>
                  <a:lnTo>
                    <a:pt x="429" y="633"/>
                  </a:lnTo>
                  <a:lnTo>
                    <a:pt x="430" y="628"/>
                  </a:lnTo>
                  <a:lnTo>
                    <a:pt x="430" y="628"/>
                  </a:lnTo>
                  <a:close/>
                  <a:moveTo>
                    <a:pt x="434" y="768"/>
                  </a:moveTo>
                  <a:lnTo>
                    <a:pt x="434" y="768"/>
                  </a:lnTo>
                  <a:lnTo>
                    <a:pt x="434" y="765"/>
                  </a:lnTo>
                  <a:lnTo>
                    <a:pt x="433" y="762"/>
                  </a:lnTo>
                  <a:lnTo>
                    <a:pt x="432" y="760"/>
                  </a:lnTo>
                  <a:lnTo>
                    <a:pt x="430" y="757"/>
                  </a:lnTo>
                  <a:lnTo>
                    <a:pt x="430" y="757"/>
                  </a:lnTo>
                  <a:lnTo>
                    <a:pt x="424" y="761"/>
                  </a:lnTo>
                  <a:lnTo>
                    <a:pt x="417" y="764"/>
                  </a:lnTo>
                  <a:lnTo>
                    <a:pt x="408" y="766"/>
                  </a:lnTo>
                  <a:lnTo>
                    <a:pt x="401" y="766"/>
                  </a:lnTo>
                  <a:lnTo>
                    <a:pt x="394" y="764"/>
                  </a:lnTo>
                  <a:lnTo>
                    <a:pt x="392" y="761"/>
                  </a:lnTo>
                  <a:lnTo>
                    <a:pt x="390" y="759"/>
                  </a:lnTo>
                  <a:lnTo>
                    <a:pt x="389" y="756"/>
                  </a:lnTo>
                  <a:lnTo>
                    <a:pt x="389" y="753"/>
                  </a:lnTo>
                  <a:lnTo>
                    <a:pt x="390" y="749"/>
                  </a:lnTo>
                  <a:lnTo>
                    <a:pt x="393" y="743"/>
                  </a:lnTo>
                  <a:lnTo>
                    <a:pt x="393" y="743"/>
                  </a:lnTo>
                  <a:lnTo>
                    <a:pt x="382" y="746"/>
                  </a:lnTo>
                  <a:lnTo>
                    <a:pt x="372" y="750"/>
                  </a:lnTo>
                  <a:lnTo>
                    <a:pt x="362" y="755"/>
                  </a:lnTo>
                  <a:lnTo>
                    <a:pt x="354" y="760"/>
                  </a:lnTo>
                  <a:lnTo>
                    <a:pt x="347" y="768"/>
                  </a:lnTo>
                  <a:lnTo>
                    <a:pt x="341" y="776"/>
                  </a:lnTo>
                  <a:lnTo>
                    <a:pt x="337" y="787"/>
                  </a:lnTo>
                  <a:lnTo>
                    <a:pt x="332" y="799"/>
                  </a:lnTo>
                  <a:lnTo>
                    <a:pt x="332" y="799"/>
                  </a:lnTo>
                  <a:lnTo>
                    <a:pt x="359" y="795"/>
                  </a:lnTo>
                  <a:lnTo>
                    <a:pt x="385" y="788"/>
                  </a:lnTo>
                  <a:lnTo>
                    <a:pt x="398" y="784"/>
                  </a:lnTo>
                  <a:lnTo>
                    <a:pt x="409" y="780"/>
                  </a:lnTo>
                  <a:lnTo>
                    <a:pt x="422" y="774"/>
                  </a:lnTo>
                  <a:lnTo>
                    <a:pt x="434" y="768"/>
                  </a:lnTo>
                  <a:lnTo>
                    <a:pt x="434" y="768"/>
                  </a:lnTo>
                  <a:close/>
                  <a:moveTo>
                    <a:pt x="316" y="700"/>
                  </a:moveTo>
                  <a:lnTo>
                    <a:pt x="316" y="700"/>
                  </a:lnTo>
                  <a:lnTo>
                    <a:pt x="329" y="708"/>
                  </a:lnTo>
                  <a:lnTo>
                    <a:pt x="342" y="715"/>
                  </a:lnTo>
                  <a:lnTo>
                    <a:pt x="354" y="724"/>
                  </a:lnTo>
                  <a:lnTo>
                    <a:pt x="367" y="731"/>
                  </a:lnTo>
                  <a:lnTo>
                    <a:pt x="367" y="731"/>
                  </a:lnTo>
                  <a:lnTo>
                    <a:pt x="382" y="713"/>
                  </a:lnTo>
                  <a:lnTo>
                    <a:pt x="395" y="696"/>
                  </a:lnTo>
                  <a:lnTo>
                    <a:pt x="423" y="660"/>
                  </a:lnTo>
                  <a:lnTo>
                    <a:pt x="423" y="660"/>
                  </a:lnTo>
                  <a:lnTo>
                    <a:pt x="393" y="667"/>
                  </a:lnTo>
                  <a:lnTo>
                    <a:pt x="366" y="676"/>
                  </a:lnTo>
                  <a:lnTo>
                    <a:pt x="352" y="681"/>
                  </a:lnTo>
                  <a:lnTo>
                    <a:pt x="339" y="686"/>
                  </a:lnTo>
                  <a:lnTo>
                    <a:pt x="327" y="693"/>
                  </a:lnTo>
                  <a:lnTo>
                    <a:pt x="316" y="700"/>
                  </a:lnTo>
                  <a:lnTo>
                    <a:pt x="316" y="700"/>
                  </a:lnTo>
                  <a:close/>
                  <a:moveTo>
                    <a:pt x="246" y="345"/>
                  </a:moveTo>
                  <a:lnTo>
                    <a:pt x="246" y="345"/>
                  </a:lnTo>
                  <a:lnTo>
                    <a:pt x="239" y="353"/>
                  </a:lnTo>
                  <a:lnTo>
                    <a:pt x="231" y="360"/>
                  </a:lnTo>
                  <a:lnTo>
                    <a:pt x="222" y="365"/>
                  </a:lnTo>
                  <a:lnTo>
                    <a:pt x="212" y="371"/>
                  </a:lnTo>
                  <a:lnTo>
                    <a:pt x="193" y="380"/>
                  </a:lnTo>
                  <a:lnTo>
                    <a:pt x="183" y="386"/>
                  </a:lnTo>
                  <a:lnTo>
                    <a:pt x="174" y="391"/>
                  </a:lnTo>
                  <a:lnTo>
                    <a:pt x="174" y="391"/>
                  </a:lnTo>
                  <a:lnTo>
                    <a:pt x="195" y="416"/>
                  </a:lnTo>
                  <a:lnTo>
                    <a:pt x="204" y="429"/>
                  </a:lnTo>
                  <a:lnTo>
                    <a:pt x="208" y="437"/>
                  </a:lnTo>
                  <a:lnTo>
                    <a:pt x="211" y="444"/>
                  </a:lnTo>
                  <a:lnTo>
                    <a:pt x="211" y="444"/>
                  </a:lnTo>
                  <a:lnTo>
                    <a:pt x="213" y="446"/>
                  </a:lnTo>
                  <a:lnTo>
                    <a:pt x="216" y="446"/>
                  </a:lnTo>
                  <a:lnTo>
                    <a:pt x="219" y="443"/>
                  </a:lnTo>
                  <a:lnTo>
                    <a:pt x="223" y="441"/>
                  </a:lnTo>
                  <a:lnTo>
                    <a:pt x="225" y="441"/>
                  </a:lnTo>
                  <a:lnTo>
                    <a:pt x="227" y="443"/>
                  </a:lnTo>
                  <a:lnTo>
                    <a:pt x="227" y="443"/>
                  </a:lnTo>
                  <a:lnTo>
                    <a:pt x="236" y="453"/>
                  </a:lnTo>
                  <a:lnTo>
                    <a:pt x="240" y="457"/>
                  </a:lnTo>
                  <a:lnTo>
                    <a:pt x="246" y="461"/>
                  </a:lnTo>
                  <a:lnTo>
                    <a:pt x="246" y="461"/>
                  </a:lnTo>
                  <a:lnTo>
                    <a:pt x="262" y="455"/>
                  </a:lnTo>
                  <a:lnTo>
                    <a:pt x="277" y="450"/>
                  </a:lnTo>
                  <a:lnTo>
                    <a:pt x="292" y="442"/>
                  </a:lnTo>
                  <a:lnTo>
                    <a:pt x="306" y="435"/>
                  </a:lnTo>
                  <a:lnTo>
                    <a:pt x="318" y="426"/>
                  </a:lnTo>
                  <a:lnTo>
                    <a:pt x="331" y="417"/>
                  </a:lnTo>
                  <a:lnTo>
                    <a:pt x="343" y="407"/>
                  </a:lnTo>
                  <a:lnTo>
                    <a:pt x="354" y="396"/>
                  </a:lnTo>
                  <a:lnTo>
                    <a:pt x="354" y="396"/>
                  </a:lnTo>
                  <a:lnTo>
                    <a:pt x="246" y="345"/>
                  </a:lnTo>
                  <a:lnTo>
                    <a:pt x="246" y="345"/>
                  </a:lnTo>
                  <a:close/>
                  <a:moveTo>
                    <a:pt x="295" y="547"/>
                  </a:moveTo>
                  <a:lnTo>
                    <a:pt x="295" y="547"/>
                  </a:lnTo>
                  <a:lnTo>
                    <a:pt x="293" y="545"/>
                  </a:lnTo>
                  <a:lnTo>
                    <a:pt x="292" y="542"/>
                  </a:lnTo>
                  <a:lnTo>
                    <a:pt x="289" y="534"/>
                  </a:lnTo>
                  <a:lnTo>
                    <a:pt x="286" y="517"/>
                  </a:lnTo>
                  <a:lnTo>
                    <a:pt x="284" y="510"/>
                  </a:lnTo>
                  <a:lnTo>
                    <a:pt x="281" y="503"/>
                  </a:lnTo>
                  <a:lnTo>
                    <a:pt x="279" y="501"/>
                  </a:lnTo>
                  <a:lnTo>
                    <a:pt x="276" y="500"/>
                  </a:lnTo>
                  <a:lnTo>
                    <a:pt x="272" y="499"/>
                  </a:lnTo>
                  <a:lnTo>
                    <a:pt x="268" y="500"/>
                  </a:lnTo>
                  <a:lnTo>
                    <a:pt x="268" y="500"/>
                  </a:lnTo>
                  <a:lnTo>
                    <a:pt x="265" y="507"/>
                  </a:lnTo>
                  <a:lnTo>
                    <a:pt x="261" y="514"/>
                  </a:lnTo>
                  <a:lnTo>
                    <a:pt x="256" y="519"/>
                  </a:lnTo>
                  <a:lnTo>
                    <a:pt x="251" y="525"/>
                  </a:lnTo>
                  <a:lnTo>
                    <a:pt x="239" y="534"/>
                  </a:lnTo>
                  <a:lnTo>
                    <a:pt x="227" y="544"/>
                  </a:lnTo>
                  <a:lnTo>
                    <a:pt x="227" y="544"/>
                  </a:lnTo>
                  <a:lnTo>
                    <a:pt x="230" y="535"/>
                  </a:lnTo>
                  <a:lnTo>
                    <a:pt x="234" y="529"/>
                  </a:lnTo>
                  <a:lnTo>
                    <a:pt x="238" y="523"/>
                  </a:lnTo>
                  <a:lnTo>
                    <a:pt x="242" y="516"/>
                  </a:lnTo>
                  <a:lnTo>
                    <a:pt x="254" y="507"/>
                  </a:lnTo>
                  <a:lnTo>
                    <a:pt x="267" y="498"/>
                  </a:lnTo>
                  <a:lnTo>
                    <a:pt x="267" y="498"/>
                  </a:lnTo>
                  <a:lnTo>
                    <a:pt x="250" y="496"/>
                  </a:lnTo>
                  <a:lnTo>
                    <a:pt x="245" y="495"/>
                  </a:lnTo>
                  <a:lnTo>
                    <a:pt x="238" y="493"/>
                  </a:lnTo>
                  <a:lnTo>
                    <a:pt x="238" y="493"/>
                  </a:lnTo>
                  <a:lnTo>
                    <a:pt x="228" y="501"/>
                  </a:lnTo>
                  <a:lnTo>
                    <a:pt x="220" y="511"/>
                  </a:lnTo>
                  <a:lnTo>
                    <a:pt x="204" y="530"/>
                  </a:lnTo>
                  <a:lnTo>
                    <a:pt x="188" y="549"/>
                  </a:lnTo>
                  <a:lnTo>
                    <a:pt x="178" y="559"/>
                  </a:lnTo>
                  <a:lnTo>
                    <a:pt x="169" y="568"/>
                  </a:lnTo>
                  <a:lnTo>
                    <a:pt x="169" y="568"/>
                  </a:lnTo>
                  <a:lnTo>
                    <a:pt x="172" y="578"/>
                  </a:lnTo>
                  <a:lnTo>
                    <a:pt x="173" y="587"/>
                  </a:lnTo>
                  <a:lnTo>
                    <a:pt x="173" y="587"/>
                  </a:lnTo>
                  <a:lnTo>
                    <a:pt x="179" y="586"/>
                  </a:lnTo>
                  <a:lnTo>
                    <a:pt x="186" y="584"/>
                  </a:lnTo>
                  <a:lnTo>
                    <a:pt x="191" y="579"/>
                  </a:lnTo>
                  <a:lnTo>
                    <a:pt x="196" y="575"/>
                  </a:lnTo>
                  <a:lnTo>
                    <a:pt x="202" y="570"/>
                  </a:lnTo>
                  <a:lnTo>
                    <a:pt x="207" y="567"/>
                  </a:lnTo>
                  <a:lnTo>
                    <a:pt x="212" y="563"/>
                  </a:lnTo>
                  <a:lnTo>
                    <a:pt x="219" y="562"/>
                  </a:lnTo>
                  <a:lnTo>
                    <a:pt x="219" y="562"/>
                  </a:lnTo>
                  <a:lnTo>
                    <a:pt x="217" y="568"/>
                  </a:lnTo>
                  <a:lnTo>
                    <a:pt x="213" y="572"/>
                  </a:lnTo>
                  <a:lnTo>
                    <a:pt x="206" y="579"/>
                  </a:lnTo>
                  <a:lnTo>
                    <a:pt x="197" y="587"/>
                  </a:lnTo>
                  <a:lnTo>
                    <a:pt x="194" y="591"/>
                  </a:lnTo>
                  <a:lnTo>
                    <a:pt x="192" y="595"/>
                  </a:lnTo>
                  <a:lnTo>
                    <a:pt x="192" y="595"/>
                  </a:lnTo>
                  <a:lnTo>
                    <a:pt x="195" y="595"/>
                  </a:lnTo>
                  <a:lnTo>
                    <a:pt x="198" y="596"/>
                  </a:lnTo>
                  <a:lnTo>
                    <a:pt x="200" y="599"/>
                  </a:lnTo>
                  <a:lnTo>
                    <a:pt x="201" y="601"/>
                  </a:lnTo>
                  <a:lnTo>
                    <a:pt x="201" y="601"/>
                  </a:lnTo>
                  <a:lnTo>
                    <a:pt x="235" y="593"/>
                  </a:lnTo>
                  <a:lnTo>
                    <a:pt x="267" y="585"/>
                  </a:lnTo>
                  <a:lnTo>
                    <a:pt x="298" y="574"/>
                  </a:lnTo>
                  <a:lnTo>
                    <a:pt x="329" y="563"/>
                  </a:lnTo>
                  <a:lnTo>
                    <a:pt x="329" y="563"/>
                  </a:lnTo>
                  <a:lnTo>
                    <a:pt x="332" y="555"/>
                  </a:lnTo>
                  <a:lnTo>
                    <a:pt x="333" y="550"/>
                  </a:lnTo>
                  <a:lnTo>
                    <a:pt x="336" y="546"/>
                  </a:lnTo>
                  <a:lnTo>
                    <a:pt x="336" y="546"/>
                  </a:lnTo>
                  <a:lnTo>
                    <a:pt x="316" y="547"/>
                  </a:lnTo>
                  <a:lnTo>
                    <a:pt x="306" y="548"/>
                  </a:lnTo>
                  <a:lnTo>
                    <a:pt x="295" y="547"/>
                  </a:lnTo>
                  <a:lnTo>
                    <a:pt x="295" y="547"/>
                  </a:lnTo>
                  <a:close/>
                  <a:moveTo>
                    <a:pt x="230" y="610"/>
                  </a:moveTo>
                  <a:lnTo>
                    <a:pt x="230" y="610"/>
                  </a:lnTo>
                  <a:lnTo>
                    <a:pt x="206" y="616"/>
                  </a:lnTo>
                  <a:lnTo>
                    <a:pt x="195" y="620"/>
                  </a:lnTo>
                  <a:lnTo>
                    <a:pt x="191" y="622"/>
                  </a:lnTo>
                  <a:lnTo>
                    <a:pt x="187" y="626"/>
                  </a:lnTo>
                  <a:lnTo>
                    <a:pt x="187" y="626"/>
                  </a:lnTo>
                  <a:lnTo>
                    <a:pt x="200" y="635"/>
                  </a:lnTo>
                  <a:lnTo>
                    <a:pt x="215" y="644"/>
                  </a:lnTo>
                  <a:lnTo>
                    <a:pt x="230" y="651"/>
                  </a:lnTo>
                  <a:lnTo>
                    <a:pt x="243" y="658"/>
                  </a:lnTo>
                  <a:lnTo>
                    <a:pt x="243" y="658"/>
                  </a:lnTo>
                  <a:lnTo>
                    <a:pt x="252" y="664"/>
                  </a:lnTo>
                  <a:lnTo>
                    <a:pt x="257" y="667"/>
                  </a:lnTo>
                  <a:lnTo>
                    <a:pt x="260" y="668"/>
                  </a:lnTo>
                  <a:lnTo>
                    <a:pt x="262" y="668"/>
                  </a:lnTo>
                  <a:lnTo>
                    <a:pt x="262" y="668"/>
                  </a:lnTo>
                  <a:lnTo>
                    <a:pt x="263" y="668"/>
                  </a:lnTo>
                  <a:lnTo>
                    <a:pt x="264" y="666"/>
                  </a:lnTo>
                  <a:lnTo>
                    <a:pt x="267" y="662"/>
                  </a:lnTo>
                  <a:lnTo>
                    <a:pt x="269" y="655"/>
                  </a:lnTo>
                  <a:lnTo>
                    <a:pt x="273" y="651"/>
                  </a:lnTo>
                  <a:lnTo>
                    <a:pt x="273" y="651"/>
                  </a:lnTo>
                  <a:lnTo>
                    <a:pt x="291" y="637"/>
                  </a:lnTo>
                  <a:lnTo>
                    <a:pt x="308" y="620"/>
                  </a:lnTo>
                  <a:lnTo>
                    <a:pt x="316" y="610"/>
                  </a:lnTo>
                  <a:lnTo>
                    <a:pt x="323" y="601"/>
                  </a:lnTo>
                  <a:lnTo>
                    <a:pt x="329" y="590"/>
                  </a:lnTo>
                  <a:lnTo>
                    <a:pt x="334" y="579"/>
                  </a:lnTo>
                  <a:lnTo>
                    <a:pt x="334" y="579"/>
                  </a:lnTo>
                  <a:lnTo>
                    <a:pt x="322" y="580"/>
                  </a:lnTo>
                  <a:lnTo>
                    <a:pt x="308" y="583"/>
                  </a:lnTo>
                  <a:lnTo>
                    <a:pt x="295" y="586"/>
                  </a:lnTo>
                  <a:lnTo>
                    <a:pt x="282" y="591"/>
                  </a:lnTo>
                  <a:lnTo>
                    <a:pt x="256" y="601"/>
                  </a:lnTo>
                  <a:lnTo>
                    <a:pt x="242" y="606"/>
                  </a:lnTo>
                  <a:lnTo>
                    <a:pt x="230" y="610"/>
                  </a:lnTo>
                  <a:lnTo>
                    <a:pt x="230" y="610"/>
                  </a:lnTo>
                  <a:close/>
                  <a:moveTo>
                    <a:pt x="286" y="660"/>
                  </a:moveTo>
                  <a:lnTo>
                    <a:pt x="286" y="660"/>
                  </a:lnTo>
                  <a:lnTo>
                    <a:pt x="282" y="666"/>
                  </a:lnTo>
                  <a:lnTo>
                    <a:pt x="277" y="673"/>
                  </a:lnTo>
                  <a:lnTo>
                    <a:pt x="265" y="683"/>
                  </a:lnTo>
                  <a:lnTo>
                    <a:pt x="258" y="690"/>
                  </a:lnTo>
                  <a:lnTo>
                    <a:pt x="254" y="696"/>
                  </a:lnTo>
                  <a:lnTo>
                    <a:pt x="251" y="702"/>
                  </a:lnTo>
                  <a:lnTo>
                    <a:pt x="249" y="710"/>
                  </a:lnTo>
                  <a:lnTo>
                    <a:pt x="249" y="710"/>
                  </a:lnTo>
                  <a:lnTo>
                    <a:pt x="266" y="702"/>
                  </a:lnTo>
                  <a:lnTo>
                    <a:pt x="285" y="695"/>
                  </a:lnTo>
                  <a:lnTo>
                    <a:pt x="294" y="690"/>
                  </a:lnTo>
                  <a:lnTo>
                    <a:pt x="301" y="684"/>
                  </a:lnTo>
                  <a:lnTo>
                    <a:pt x="308" y="678"/>
                  </a:lnTo>
                  <a:lnTo>
                    <a:pt x="313" y="670"/>
                  </a:lnTo>
                  <a:lnTo>
                    <a:pt x="313" y="670"/>
                  </a:lnTo>
                  <a:lnTo>
                    <a:pt x="304" y="669"/>
                  </a:lnTo>
                  <a:lnTo>
                    <a:pt x="298" y="668"/>
                  </a:lnTo>
                  <a:lnTo>
                    <a:pt x="292" y="665"/>
                  </a:lnTo>
                  <a:lnTo>
                    <a:pt x="288" y="663"/>
                  </a:lnTo>
                  <a:lnTo>
                    <a:pt x="286" y="660"/>
                  </a:lnTo>
                  <a:lnTo>
                    <a:pt x="286" y="660"/>
                  </a:lnTo>
                  <a:close/>
                  <a:moveTo>
                    <a:pt x="142" y="501"/>
                  </a:moveTo>
                  <a:lnTo>
                    <a:pt x="142" y="501"/>
                  </a:lnTo>
                  <a:lnTo>
                    <a:pt x="145" y="498"/>
                  </a:lnTo>
                  <a:lnTo>
                    <a:pt x="148" y="495"/>
                  </a:lnTo>
                  <a:lnTo>
                    <a:pt x="157" y="489"/>
                  </a:lnTo>
                  <a:lnTo>
                    <a:pt x="165" y="485"/>
                  </a:lnTo>
                  <a:lnTo>
                    <a:pt x="174" y="480"/>
                  </a:lnTo>
                  <a:lnTo>
                    <a:pt x="174" y="480"/>
                  </a:lnTo>
                  <a:lnTo>
                    <a:pt x="182" y="474"/>
                  </a:lnTo>
                  <a:lnTo>
                    <a:pt x="190" y="468"/>
                  </a:lnTo>
                  <a:lnTo>
                    <a:pt x="196" y="462"/>
                  </a:lnTo>
                  <a:lnTo>
                    <a:pt x="201" y="455"/>
                  </a:lnTo>
                  <a:lnTo>
                    <a:pt x="201" y="455"/>
                  </a:lnTo>
                  <a:lnTo>
                    <a:pt x="198" y="455"/>
                  </a:lnTo>
                  <a:lnTo>
                    <a:pt x="197" y="453"/>
                  </a:lnTo>
                  <a:lnTo>
                    <a:pt x="194" y="447"/>
                  </a:lnTo>
                  <a:lnTo>
                    <a:pt x="189" y="433"/>
                  </a:lnTo>
                  <a:lnTo>
                    <a:pt x="189" y="433"/>
                  </a:lnTo>
                  <a:lnTo>
                    <a:pt x="182" y="435"/>
                  </a:lnTo>
                  <a:lnTo>
                    <a:pt x="177" y="438"/>
                  </a:lnTo>
                  <a:lnTo>
                    <a:pt x="167" y="446"/>
                  </a:lnTo>
                  <a:lnTo>
                    <a:pt x="158" y="452"/>
                  </a:lnTo>
                  <a:lnTo>
                    <a:pt x="152" y="454"/>
                  </a:lnTo>
                  <a:lnTo>
                    <a:pt x="147" y="455"/>
                  </a:lnTo>
                  <a:lnTo>
                    <a:pt x="147" y="455"/>
                  </a:lnTo>
                  <a:lnTo>
                    <a:pt x="149" y="449"/>
                  </a:lnTo>
                  <a:lnTo>
                    <a:pt x="152" y="443"/>
                  </a:lnTo>
                  <a:lnTo>
                    <a:pt x="157" y="440"/>
                  </a:lnTo>
                  <a:lnTo>
                    <a:pt x="161" y="436"/>
                  </a:lnTo>
                  <a:lnTo>
                    <a:pt x="171" y="429"/>
                  </a:lnTo>
                  <a:lnTo>
                    <a:pt x="175" y="425"/>
                  </a:lnTo>
                  <a:lnTo>
                    <a:pt x="178" y="420"/>
                  </a:lnTo>
                  <a:lnTo>
                    <a:pt x="178" y="420"/>
                  </a:lnTo>
                  <a:lnTo>
                    <a:pt x="175" y="413"/>
                  </a:lnTo>
                  <a:lnTo>
                    <a:pt x="172" y="407"/>
                  </a:lnTo>
                  <a:lnTo>
                    <a:pt x="166" y="402"/>
                  </a:lnTo>
                  <a:lnTo>
                    <a:pt x="163" y="399"/>
                  </a:lnTo>
                  <a:lnTo>
                    <a:pt x="160" y="398"/>
                  </a:lnTo>
                  <a:lnTo>
                    <a:pt x="160" y="398"/>
                  </a:lnTo>
                  <a:lnTo>
                    <a:pt x="147" y="407"/>
                  </a:lnTo>
                  <a:lnTo>
                    <a:pt x="135" y="417"/>
                  </a:lnTo>
                  <a:lnTo>
                    <a:pt x="125" y="427"/>
                  </a:lnTo>
                  <a:lnTo>
                    <a:pt x="114" y="438"/>
                  </a:lnTo>
                  <a:lnTo>
                    <a:pt x="92" y="461"/>
                  </a:lnTo>
                  <a:lnTo>
                    <a:pt x="81" y="470"/>
                  </a:lnTo>
                  <a:lnTo>
                    <a:pt x="69" y="480"/>
                  </a:lnTo>
                  <a:lnTo>
                    <a:pt x="69" y="480"/>
                  </a:lnTo>
                  <a:lnTo>
                    <a:pt x="73" y="483"/>
                  </a:lnTo>
                  <a:lnTo>
                    <a:pt x="77" y="484"/>
                  </a:lnTo>
                  <a:lnTo>
                    <a:pt x="81" y="484"/>
                  </a:lnTo>
                  <a:lnTo>
                    <a:pt x="84" y="484"/>
                  </a:lnTo>
                  <a:lnTo>
                    <a:pt x="88" y="482"/>
                  </a:lnTo>
                  <a:lnTo>
                    <a:pt x="91" y="480"/>
                  </a:lnTo>
                  <a:lnTo>
                    <a:pt x="97" y="474"/>
                  </a:lnTo>
                  <a:lnTo>
                    <a:pt x="103" y="468"/>
                  </a:lnTo>
                  <a:lnTo>
                    <a:pt x="110" y="463"/>
                  </a:lnTo>
                  <a:lnTo>
                    <a:pt x="114" y="461"/>
                  </a:lnTo>
                  <a:lnTo>
                    <a:pt x="117" y="459"/>
                  </a:lnTo>
                  <a:lnTo>
                    <a:pt x="120" y="458"/>
                  </a:lnTo>
                  <a:lnTo>
                    <a:pt x="125" y="458"/>
                  </a:lnTo>
                  <a:lnTo>
                    <a:pt x="125" y="458"/>
                  </a:lnTo>
                  <a:lnTo>
                    <a:pt x="116" y="468"/>
                  </a:lnTo>
                  <a:lnTo>
                    <a:pt x="106" y="478"/>
                  </a:lnTo>
                  <a:lnTo>
                    <a:pt x="98" y="486"/>
                  </a:lnTo>
                  <a:lnTo>
                    <a:pt x="89" y="496"/>
                  </a:lnTo>
                  <a:lnTo>
                    <a:pt x="89" y="496"/>
                  </a:lnTo>
                  <a:lnTo>
                    <a:pt x="92" y="500"/>
                  </a:lnTo>
                  <a:lnTo>
                    <a:pt x="96" y="504"/>
                  </a:lnTo>
                  <a:lnTo>
                    <a:pt x="98" y="511"/>
                  </a:lnTo>
                  <a:lnTo>
                    <a:pt x="98" y="517"/>
                  </a:lnTo>
                  <a:lnTo>
                    <a:pt x="98" y="517"/>
                  </a:lnTo>
                  <a:lnTo>
                    <a:pt x="105" y="517"/>
                  </a:lnTo>
                  <a:lnTo>
                    <a:pt x="111" y="516"/>
                  </a:lnTo>
                  <a:lnTo>
                    <a:pt x="115" y="514"/>
                  </a:lnTo>
                  <a:lnTo>
                    <a:pt x="119" y="511"/>
                  </a:lnTo>
                  <a:lnTo>
                    <a:pt x="119" y="511"/>
                  </a:lnTo>
                  <a:lnTo>
                    <a:pt x="126" y="511"/>
                  </a:lnTo>
                  <a:lnTo>
                    <a:pt x="131" y="510"/>
                  </a:lnTo>
                  <a:lnTo>
                    <a:pt x="144" y="507"/>
                  </a:lnTo>
                  <a:lnTo>
                    <a:pt x="156" y="502"/>
                  </a:lnTo>
                  <a:lnTo>
                    <a:pt x="167" y="500"/>
                  </a:lnTo>
                  <a:lnTo>
                    <a:pt x="167" y="500"/>
                  </a:lnTo>
                  <a:lnTo>
                    <a:pt x="183" y="498"/>
                  </a:lnTo>
                  <a:lnTo>
                    <a:pt x="198" y="497"/>
                  </a:lnTo>
                  <a:lnTo>
                    <a:pt x="212" y="495"/>
                  </a:lnTo>
                  <a:lnTo>
                    <a:pt x="219" y="494"/>
                  </a:lnTo>
                  <a:lnTo>
                    <a:pt x="224" y="490"/>
                  </a:lnTo>
                  <a:lnTo>
                    <a:pt x="224" y="490"/>
                  </a:lnTo>
                  <a:lnTo>
                    <a:pt x="223" y="489"/>
                  </a:lnTo>
                  <a:lnTo>
                    <a:pt x="223" y="488"/>
                  </a:lnTo>
                  <a:lnTo>
                    <a:pt x="220" y="487"/>
                  </a:lnTo>
                  <a:lnTo>
                    <a:pt x="218" y="485"/>
                  </a:lnTo>
                  <a:lnTo>
                    <a:pt x="217" y="483"/>
                  </a:lnTo>
                  <a:lnTo>
                    <a:pt x="217" y="480"/>
                  </a:lnTo>
                  <a:lnTo>
                    <a:pt x="217" y="480"/>
                  </a:lnTo>
                  <a:lnTo>
                    <a:pt x="220" y="475"/>
                  </a:lnTo>
                  <a:lnTo>
                    <a:pt x="223" y="472"/>
                  </a:lnTo>
                  <a:lnTo>
                    <a:pt x="223" y="470"/>
                  </a:lnTo>
                  <a:lnTo>
                    <a:pt x="224" y="467"/>
                  </a:lnTo>
                  <a:lnTo>
                    <a:pt x="223" y="464"/>
                  </a:lnTo>
                  <a:lnTo>
                    <a:pt x="222" y="461"/>
                  </a:lnTo>
                  <a:lnTo>
                    <a:pt x="222" y="461"/>
                  </a:lnTo>
                  <a:lnTo>
                    <a:pt x="211" y="465"/>
                  </a:lnTo>
                  <a:lnTo>
                    <a:pt x="202" y="471"/>
                  </a:lnTo>
                  <a:lnTo>
                    <a:pt x="185" y="485"/>
                  </a:lnTo>
                  <a:lnTo>
                    <a:pt x="175" y="492"/>
                  </a:lnTo>
                  <a:lnTo>
                    <a:pt x="165" y="497"/>
                  </a:lnTo>
                  <a:lnTo>
                    <a:pt x="160" y="499"/>
                  </a:lnTo>
                  <a:lnTo>
                    <a:pt x="155" y="501"/>
                  </a:lnTo>
                  <a:lnTo>
                    <a:pt x="148" y="501"/>
                  </a:lnTo>
                  <a:lnTo>
                    <a:pt x="142" y="501"/>
                  </a:lnTo>
                  <a:lnTo>
                    <a:pt x="142" y="501"/>
                  </a:lnTo>
                  <a:close/>
                  <a:moveTo>
                    <a:pt x="135" y="523"/>
                  </a:moveTo>
                  <a:lnTo>
                    <a:pt x="135" y="523"/>
                  </a:lnTo>
                  <a:lnTo>
                    <a:pt x="124" y="533"/>
                  </a:lnTo>
                  <a:lnTo>
                    <a:pt x="112" y="545"/>
                  </a:lnTo>
                  <a:lnTo>
                    <a:pt x="107" y="552"/>
                  </a:lnTo>
                  <a:lnTo>
                    <a:pt x="103" y="558"/>
                  </a:lnTo>
                  <a:lnTo>
                    <a:pt x="99" y="567"/>
                  </a:lnTo>
                  <a:lnTo>
                    <a:pt x="96" y="574"/>
                  </a:lnTo>
                  <a:lnTo>
                    <a:pt x="96" y="574"/>
                  </a:lnTo>
                  <a:lnTo>
                    <a:pt x="111" y="586"/>
                  </a:lnTo>
                  <a:lnTo>
                    <a:pt x="127" y="595"/>
                  </a:lnTo>
                  <a:lnTo>
                    <a:pt x="127" y="595"/>
                  </a:lnTo>
                  <a:lnTo>
                    <a:pt x="135" y="585"/>
                  </a:lnTo>
                  <a:lnTo>
                    <a:pt x="144" y="574"/>
                  </a:lnTo>
                  <a:lnTo>
                    <a:pt x="165" y="555"/>
                  </a:lnTo>
                  <a:lnTo>
                    <a:pt x="176" y="545"/>
                  </a:lnTo>
                  <a:lnTo>
                    <a:pt x="186" y="535"/>
                  </a:lnTo>
                  <a:lnTo>
                    <a:pt x="194" y="524"/>
                  </a:lnTo>
                  <a:lnTo>
                    <a:pt x="203" y="512"/>
                  </a:lnTo>
                  <a:lnTo>
                    <a:pt x="203" y="512"/>
                  </a:lnTo>
                  <a:lnTo>
                    <a:pt x="169" y="519"/>
                  </a:lnTo>
                  <a:lnTo>
                    <a:pt x="152" y="523"/>
                  </a:lnTo>
                  <a:lnTo>
                    <a:pt x="135" y="523"/>
                  </a:lnTo>
                  <a:lnTo>
                    <a:pt x="135" y="523"/>
                  </a:lnTo>
                  <a:close/>
                  <a:moveTo>
                    <a:pt x="158" y="585"/>
                  </a:moveTo>
                  <a:lnTo>
                    <a:pt x="158" y="585"/>
                  </a:lnTo>
                  <a:lnTo>
                    <a:pt x="150" y="588"/>
                  </a:lnTo>
                  <a:lnTo>
                    <a:pt x="143" y="593"/>
                  </a:lnTo>
                  <a:lnTo>
                    <a:pt x="137" y="598"/>
                  </a:lnTo>
                  <a:lnTo>
                    <a:pt x="132" y="604"/>
                  </a:lnTo>
                  <a:lnTo>
                    <a:pt x="121" y="617"/>
                  </a:lnTo>
                  <a:lnTo>
                    <a:pt x="112" y="630"/>
                  </a:lnTo>
                  <a:lnTo>
                    <a:pt x="112" y="630"/>
                  </a:lnTo>
                  <a:lnTo>
                    <a:pt x="120" y="630"/>
                  </a:lnTo>
                  <a:lnTo>
                    <a:pt x="130" y="629"/>
                  </a:lnTo>
                  <a:lnTo>
                    <a:pt x="141" y="625"/>
                  </a:lnTo>
                  <a:lnTo>
                    <a:pt x="151" y="621"/>
                  </a:lnTo>
                  <a:lnTo>
                    <a:pt x="161" y="617"/>
                  </a:lnTo>
                  <a:lnTo>
                    <a:pt x="169" y="613"/>
                  </a:lnTo>
                  <a:lnTo>
                    <a:pt x="173" y="609"/>
                  </a:lnTo>
                  <a:lnTo>
                    <a:pt x="174" y="607"/>
                  </a:lnTo>
                  <a:lnTo>
                    <a:pt x="174" y="606"/>
                  </a:lnTo>
                  <a:lnTo>
                    <a:pt x="174" y="606"/>
                  </a:lnTo>
                  <a:lnTo>
                    <a:pt x="174" y="608"/>
                  </a:lnTo>
                  <a:lnTo>
                    <a:pt x="174" y="608"/>
                  </a:lnTo>
                  <a:lnTo>
                    <a:pt x="170" y="602"/>
                  </a:lnTo>
                  <a:lnTo>
                    <a:pt x="164" y="596"/>
                  </a:lnTo>
                  <a:lnTo>
                    <a:pt x="160" y="591"/>
                  </a:lnTo>
                  <a:lnTo>
                    <a:pt x="159" y="588"/>
                  </a:lnTo>
                  <a:lnTo>
                    <a:pt x="158" y="585"/>
                  </a:lnTo>
                  <a:lnTo>
                    <a:pt x="158" y="585"/>
                  </a:lnTo>
                  <a:close/>
                  <a:moveTo>
                    <a:pt x="82" y="516"/>
                  </a:moveTo>
                  <a:lnTo>
                    <a:pt x="82" y="516"/>
                  </a:lnTo>
                  <a:lnTo>
                    <a:pt x="81" y="510"/>
                  </a:lnTo>
                  <a:lnTo>
                    <a:pt x="79" y="505"/>
                  </a:lnTo>
                  <a:lnTo>
                    <a:pt x="76" y="501"/>
                  </a:lnTo>
                  <a:lnTo>
                    <a:pt x="72" y="499"/>
                  </a:lnTo>
                  <a:lnTo>
                    <a:pt x="68" y="497"/>
                  </a:lnTo>
                  <a:lnTo>
                    <a:pt x="64" y="496"/>
                  </a:lnTo>
                  <a:lnTo>
                    <a:pt x="53" y="495"/>
                  </a:lnTo>
                  <a:lnTo>
                    <a:pt x="53" y="495"/>
                  </a:lnTo>
                  <a:lnTo>
                    <a:pt x="50" y="500"/>
                  </a:lnTo>
                  <a:lnTo>
                    <a:pt x="46" y="504"/>
                  </a:lnTo>
                  <a:lnTo>
                    <a:pt x="37" y="515"/>
                  </a:lnTo>
                  <a:lnTo>
                    <a:pt x="33" y="519"/>
                  </a:lnTo>
                  <a:lnTo>
                    <a:pt x="29" y="525"/>
                  </a:lnTo>
                  <a:lnTo>
                    <a:pt x="27" y="531"/>
                  </a:lnTo>
                  <a:lnTo>
                    <a:pt x="27" y="538"/>
                  </a:lnTo>
                  <a:lnTo>
                    <a:pt x="27" y="538"/>
                  </a:lnTo>
                  <a:lnTo>
                    <a:pt x="56" y="529"/>
                  </a:lnTo>
                  <a:lnTo>
                    <a:pt x="70" y="524"/>
                  </a:lnTo>
                  <a:lnTo>
                    <a:pt x="76" y="519"/>
                  </a:lnTo>
                  <a:lnTo>
                    <a:pt x="82" y="516"/>
                  </a:lnTo>
                  <a:lnTo>
                    <a:pt x="82" y="5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6" name="Freeform 197">
              <a:extLst>
                <a:ext uri="{FF2B5EF4-FFF2-40B4-BE49-F238E27FC236}">
                  <a16:creationId xmlns:a16="http://schemas.microsoft.com/office/drawing/2014/main" id="{70B5EEF6-1A09-4E59-93B8-AD99552E7011}"/>
                </a:ext>
              </a:extLst>
            </p:cNvPr>
            <p:cNvSpPr/>
            <p:nvPr/>
          </p:nvSpPr>
          <p:spPr bwMode="auto">
            <a:xfrm>
              <a:off x="6103938" y="1752600"/>
              <a:ext cx="11113" cy="11113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14" y="0"/>
                </a:cxn>
                <a:cxn ang="0">
                  <a:pos x="17" y="2"/>
                </a:cxn>
                <a:cxn ang="0">
                  <a:pos x="18" y="5"/>
                </a:cxn>
                <a:cxn ang="0">
                  <a:pos x="19" y="9"/>
                </a:cxn>
                <a:cxn ang="0">
                  <a:pos x="18" y="14"/>
                </a:cxn>
                <a:cxn ang="0">
                  <a:pos x="17" y="17"/>
                </a:cxn>
                <a:cxn ang="0">
                  <a:pos x="14" y="20"/>
                </a:cxn>
                <a:cxn ang="0">
                  <a:pos x="9" y="22"/>
                </a:cxn>
                <a:cxn ang="0">
                  <a:pos x="9" y="22"/>
                </a:cxn>
                <a:cxn ang="0">
                  <a:pos x="6" y="21"/>
                </a:cxn>
                <a:cxn ang="0">
                  <a:pos x="4" y="19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0" y="8"/>
                </a:cxn>
                <a:cxn ang="0">
                  <a:pos x="1" y="4"/>
                </a:cxn>
                <a:cxn ang="0">
                  <a:pos x="4" y="1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9" h="22">
                  <a:moveTo>
                    <a:pt x="8" y="0"/>
                  </a:moveTo>
                  <a:lnTo>
                    <a:pt x="8" y="0"/>
                  </a:lnTo>
                  <a:lnTo>
                    <a:pt x="14" y="0"/>
                  </a:lnTo>
                  <a:lnTo>
                    <a:pt x="17" y="2"/>
                  </a:lnTo>
                  <a:lnTo>
                    <a:pt x="18" y="5"/>
                  </a:lnTo>
                  <a:lnTo>
                    <a:pt x="19" y="9"/>
                  </a:lnTo>
                  <a:lnTo>
                    <a:pt x="18" y="14"/>
                  </a:lnTo>
                  <a:lnTo>
                    <a:pt x="17" y="17"/>
                  </a:lnTo>
                  <a:lnTo>
                    <a:pt x="14" y="20"/>
                  </a:lnTo>
                  <a:lnTo>
                    <a:pt x="9" y="22"/>
                  </a:lnTo>
                  <a:lnTo>
                    <a:pt x="9" y="22"/>
                  </a:lnTo>
                  <a:lnTo>
                    <a:pt x="6" y="21"/>
                  </a:lnTo>
                  <a:lnTo>
                    <a:pt x="4" y="19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8"/>
                  </a:lnTo>
                  <a:lnTo>
                    <a:pt x="1" y="4"/>
                  </a:lnTo>
                  <a:lnTo>
                    <a:pt x="4" y="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7" name="Freeform 198">
              <a:extLst>
                <a:ext uri="{FF2B5EF4-FFF2-40B4-BE49-F238E27FC236}">
                  <a16:creationId xmlns:a16="http://schemas.microsoft.com/office/drawing/2014/main" id="{B5FB3414-8459-432C-95E5-6C8CE5525061}"/>
                </a:ext>
              </a:extLst>
            </p:cNvPr>
            <p:cNvSpPr/>
            <p:nvPr/>
          </p:nvSpPr>
          <p:spPr bwMode="auto">
            <a:xfrm>
              <a:off x="6089651" y="1765300"/>
              <a:ext cx="34925" cy="14288"/>
            </a:xfrm>
            <a:custGeom>
              <a:avLst/>
              <a:gdLst/>
              <a:ahLst/>
              <a:cxnLst>
                <a:cxn ang="0">
                  <a:pos x="60" y="3"/>
                </a:cxn>
                <a:cxn ang="0">
                  <a:pos x="60" y="3"/>
                </a:cxn>
                <a:cxn ang="0">
                  <a:pos x="63" y="6"/>
                </a:cxn>
                <a:cxn ang="0">
                  <a:pos x="65" y="8"/>
                </a:cxn>
                <a:cxn ang="0">
                  <a:pos x="67" y="11"/>
                </a:cxn>
                <a:cxn ang="0">
                  <a:pos x="68" y="16"/>
                </a:cxn>
                <a:cxn ang="0">
                  <a:pos x="68" y="16"/>
                </a:cxn>
                <a:cxn ang="0">
                  <a:pos x="65" y="20"/>
                </a:cxn>
                <a:cxn ang="0">
                  <a:pos x="62" y="23"/>
                </a:cxn>
                <a:cxn ang="0">
                  <a:pos x="58" y="25"/>
                </a:cxn>
                <a:cxn ang="0">
                  <a:pos x="52" y="25"/>
                </a:cxn>
                <a:cxn ang="0">
                  <a:pos x="52" y="25"/>
                </a:cxn>
                <a:cxn ang="0">
                  <a:pos x="49" y="24"/>
                </a:cxn>
                <a:cxn ang="0">
                  <a:pos x="47" y="23"/>
                </a:cxn>
                <a:cxn ang="0">
                  <a:pos x="45" y="21"/>
                </a:cxn>
                <a:cxn ang="0">
                  <a:pos x="42" y="20"/>
                </a:cxn>
                <a:cxn ang="0">
                  <a:pos x="42" y="20"/>
                </a:cxn>
                <a:cxn ang="0">
                  <a:pos x="33" y="19"/>
                </a:cxn>
                <a:cxn ang="0">
                  <a:pos x="22" y="19"/>
                </a:cxn>
                <a:cxn ang="0">
                  <a:pos x="13" y="18"/>
                </a:cxn>
                <a:cxn ang="0">
                  <a:pos x="7" y="16"/>
                </a:cxn>
                <a:cxn ang="0">
                  <a:pos x="1" y="14"/>
                </a:cxn>
                <a:cxn ang="0">
                  <a:pos x="1" y="14"/>
                </a:cxn>
                <a:cxn ang="0">
                  <a:pos x="0" y="10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8" y="2"/>
                </a:cxn>
                <a:cxn ang="0">
                  <a:pos x="15" y="0"/>
                </a:cxn>
                <a:cxn ang="0">
                  <a:pos x="22" y="2"/>
                </a:cxn>
                <a:cxn ang="0">
                  <a:pos x="29" y="3"/>
                </a:cxn>
                <a:cxn ang="0">
                  <a:pos x="35" y="4"/>
                </a:cxn>
                <a:cxn ang="0">
                  <a:pos x="43" y="5"/>
                </a:cxn>
                <a:cxn ang="0">
                  <a:pos x="50" y="5"/>
                </a:cxn>
                <a:cxn ang="0">
                  <a:pos x="60" y="3"/>
                </a:cxn>
                <a:cxn ang="0">
                  <a:pos x="60" y="3"/>
                </a:cxn>
              </a:cxnLst>
              <a:rect l="0" t="0" r="r" b="b"/>
              <a:pathLst>
                <a:path w="68" h="25">
                  <a:moveTo>
                    <a:pt x="60" y="3"/>
                  </a:moveTo>
                  <a:lnTo>
                    <a:pt x="60" y="3"/>
                  </a:lnTo>
                  <a:lnTo>
                    <a:pt x="63" y="6"/>
                  </a:lnTo>
                  <a:lnTo>
                    <a:pt x="65" y="8"/>
                  </a:lnTo>
                  <a:lnTo>
                    <a:pt x="67" y="11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5" y="20"/>
                  </a:lnTo>
                  <a:lnTo>
                    <a:pt x="62" y="23"/>
                  </a:lnTo>
                  <a:lnTo>
                    <a:pt x="58" y="25"/>
                  </a:lnTo>
                  <a:lnTo>
                    <a:pt x="52" y="25"/>
                  </a:lnTo>
                  <a:lnTo>
                    <a:pt x="52" y="25"/>
                  </a:lnTo>
                  <a:lnTo>
                    <a:pt x="49" y="24"/>
                  </a:lnTo>
                  <a:lnTo>
                    <a:pt x="47" y="23"/>
                  </a:lnTo>
                  <a:lnTo>
                    <a:pt x="45" y="21"/>
                  </a:lnTo>
                  <a:lnTo>
                    <a:pt x="42" y="20"/>
                  </a:lnTo>
                  <a:lnTo>
                    <a:pt x="42" y="20"/>
                  </a:lnTo>
                  <a:lnTo>
                    <a:pt x="33" y="19"/>
                  </a:lnTo>
                  <a:lnTo>
                    <a:pt x="22" y="19"/>
                  </a:lnTo>
                  <a:lnTo>
                    <a:pt x="13" y="18"/>
                  </a:lnTo>
                  <a:lnTo>
                    <a:pt x="7" y="16"/>
                  </a:lnTo>
                  <a:lnTo>
                    <a:pt x="1" y="14"/>
                  </a:lnTo>
                  <a:lnTo>
                    <a:pt x="1" y="14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5"/>
                  </a:lnTo>
                  <a:lnTo>
                    <a:pt x="8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9" y="3"/>
                  </a:lnTo>
                  <a:lnTo>
                    <a:pt x="35" y="4"/>
                  </a:lnTo>
                  <a:lnTo>
                    <a:pt x="43" y="5"/>
                  </a:lnTo>
                  <a:lnTo>
                    <a:pt x="50" y="5"/>
                  </a:lnTo>
                  <a:lnTo>
                    <a:pt x="60" y="3"/>
                  </a:lnTo>
                  <a:lnTo>
                    <a:pt x="60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8" name="Freeform 206">
              <a:extLst>
                <a:ext uri="{FF2B5EF4-FFF2-40B4-BE49-F238E27FC236}">
                  <a16:creationId xmlns:a16="http://schemas.microsoft.com/office/drawing/2014/main" id="{04E5B829-9BC7-4D1C-B250-0F7100467FE1}"/>
                </a:ext>
              </a:extLst>
            </p:cNvPr>
            <p:cNvSpPr/>
            <p:nvPr/>
          </p:nvSpPr>
          <p:spPr bwMode="auto">
            <a:xfrm>
              <a:off x="6072188" y="1817688"/>
              <a:ext cx="49213" cy="39688"/>
            </a:xfrm>
            <a:custGeom>
              <a:avLst/>
              <a:gdLst/>
              <a:ahLst/>
              <a:cxnLst>
                <a:cxn ang="0">
                  <a:pos x="33" y="3"/>
                </a:cxn>
                <a:cxn ang="0">
                  <a:pos x="29" y="45"/>
                </a:cxn>
                <a:cxn ang="0">
                  <a:pos x="30" y="56"/>
                </a:cxn>
                <a:cxn ang="0">
                  <a:pos x="36" y="50"/>
                </a:cxn>
                <a:cxn ang="0">
                  <a:pos x="48" y="40"/>
                </a:cxn>
                <a:cxn ang="0">
                  <a:pos x="62" y="20"/>
                </a:cxn>
                <a:cxn ang="0">
                  <a:pos x="69" y="5"/>
                </a:cxn>
                <a:cxn ang="0">
                  <a:pos x="78" y="5"/>
                </a:cxn>
                <a:cxn ang="0">
                  <a:pos x="79" y="13"/>
                </a:cxn>
                <a:cxn ang="0">
                  <a:pos x="76" y="19"/>
                </a:cxn>
                <a:cxn ang="0">
                  <a:pos x="68" y="28"/>
                </a:cxn>
                <a:cxn ang="0">
                  <a:pos x="67" y="31"/>
                </a:cxn>
                <a:cxn ang="0">
                  <a:pos x="77" y="41"/>
                </a:cxn>
                <a:cxn ang="0">
                  <a:pos x="85" y="42"/>
                </a:cxn>
                <a:cxn ang="0">
                  <a:pos x="94" y="41"/>
                </a:cxn>
                <a:cxn ang="0">
                  <a:pos x="95" y="44"/>
                </a:cxn>
                <a:cxn ang="0">
                  <a:pos x="91" y="50"/>
                </a:cxn>
                <a:cxn ang="0">
                  <a:pos x="88" y="53"/>
                </a:cxn>
                <a:cxn ang="0">
                  <a:pos x="93" y="62"/>
                </a:cxn>
                <a:cxn ang="0">
                  <a:pos x="94" y="72"/>
                </a:cxn>
                <a:cxn ang="0">
                  <a:pos x="90" y="74"/>
                </a:cxn>
                <a:cxn ang="0">
                  <a:pos x="84" y="75"/>
                </a:cxn>
                <a:cxn ang="0">
                  <a:pos x="82" y="71"/>
                </a:cxn>
                <a:cxn ang="0">
                  <a:pos x="79" y="65"/>
                </a:cxn>
                <a:cxn ang="0">
                  <a:pos x="78" y="61"/>
                </a:cxn>
                <a:cxn ang="0">
                  <a:pos x="70" y="63"/>
                </a:cxn>
                <a:cxn ang="0">
                  <a:pos x="63" y="71"/>
                </a:cxn>
                <a:cxn ang="0">
                  <a:pos x="57" y="73"/>
                </a:cxn>
                <a:cxn ang="0">
                  <a:pos x="54" y="70"/>
                </a:cxn>
                <a:cxn ang="0">
                  <a:pos x="61" y="60"/>
                </a:cxn>
                <a:cxn ang="0">
                  <a:pos x="71" y="53"/>
                </a:cxn>
                <a:cxn ang="0">
                  <a:pos x="71" y="50"/>
                </a:cxn>
                <a:cxn ang="0">
                  <a:pos x="67" y="45"/>
                </a:cxn>
                <a:cxn ang="0">
                  <a:pos x="63" y="38"/>
                </a:cxn>
                <a:cxn ang="0">
                  <a:pos x="63" y="35"/>
                </a:cxn>
                <a:cxn ang="0">
                  <a:pos x="51" y="50"/>
                </a:cxn>
                <a:cxn ang="0">
                  <a:pos x="39" y="64"/>
                </a:cxn>
                <a:cxn ang="0">
                  <a:pos x="27" y="63"/>
                </a:cxn>
                <a:cxn ang="0">
                  <a:pos x="19" y="60"/>
                </a:cxn>
                <a:cxn ang="0">
                  <a:pos x="20" y="49"/>
                </a:cxn>
                <a:cxn ang="0">
                  <a:pos x="20" y="33"/>
                </a:cxn>
                <a:cxn ang="0">
                  <a:pos x="19" y="26"/>
                </a:cxn>
                <a:cxn ang="0">
                  <a:pos x="16" y="28"/>
                </a:cxn>
                <a:cxn ang="0">
                  <a:pos x="9" y="34"/>
                </a:cxn>
                <a:cxn ang="0">
                  <a:pos x="4" y="35"/>
                </a:cxn>
                <a:cxn ang="0">
                  <a:pos x="3" y="34"/>
                </a:cxn>
                <a:cxn ang="0">
                  <a:pos x="0" y="33"/>
                </a:cxn>
                <a:cxn ang="0">
                  <a:pos x="5" y="22"/>
                </a:cxn>
                <a:cxn ang="0">
                  <a:pos x="17" y="7"/>
                </a:cxn>
                <a:cxn ang="0">
                  <a:pos x="22" y="0"/>
                </a:cxn>
                <a:cxn ang="0">
                  <a:pos x="26" y="0"/>
                </a:cxn>
                <a:cxn ang="0">
                  <a:pos x="33" y="3"/>
                </a:cxn>
              </a:cxnLst>
              <a:rect l="0" t="0" r="r" b="b"/>
              <a:pathLst>
                <a:path w="95" h="75">
                  <a:moveTo>
                    <a:pt x="33" y="3"/>
                  </a:moveTo>
                  <a:lnTo>
                    <a:pt x="33" y="3"/>
                  </a:lnTo>
                  <a:lnTo>
                    <a:pt x="30" y="32"/>
                  </a:lnTo>
                  <a:lnTo>
                    <a:pt x="29" y="45"/>
                  </a:lnTo>
                  <a:lnTo>
                    <a:pt x="29" y="5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6" y="50"/>
                  </a:lnTo>
                  <a:lnTo>
                    <a:pt x="42" y="46"/>
                  </a:lnTo>
                  <a:lnTo>
                    <a:pt x="48" y="40"/>
                  </a:lnTo>
                  <a:lnTo>
                    <a:pt x="52" y="33"/>
                  </a:lnTo>
                  <a:lnTo>
                    <a:pt x="62" y="20"/>
                  </a:lnTo>
                  <a:lnTo>
                    <a:pt x="69" y="5"/>
                  </a:lnTo>
                  <a:lnTo>
                    <a:pt x="69" y="5"/>
                  </a:lnTo>
                  <a:lnTo>
                    <a:pt x="78" y="5"/>
                  </a:lnTo>
                  <a:lnTo>
                    <a:pt x="78" y="5"/>
                  </a:lnTo>
                  <a:lnTo>
                    <a:pt x="79" y="10"/>
                  </a:lnTo>
                  <a:lnTo>
                    <a:pt x="79" y="13"/>
                  </a:lnTo>
                  <a:lnTo>
                    <a:pt x="77" y="16"/>
                  </a:lnTo>
                  <a:lnTo>
                    <a:pt x="76" y="19"/>
                  </a:lnTo>
                  <a:lnTo>
                    <a:pt x="70" y="25"/>
                  </a:lnTo>
                  <a:lnTo>
                    <a:pt x="68" y="28"/>
                  </a:lnTo>
                  <a:lnTo>
                    <a:pt x="67" y="31"/>
                  </a:lnTo>
                  <a:lnTo>
                    <a:pt x="67" y="31"/>
                  </a:lnTo>
                  <a:lnTo>
                    <a:pt x="73" y="38"/>
                  </a:lnTo>
                  <a:lnTo>
                    <a:pt x="77" y="41"/>
                  </a:lnTo>
                  <a:lnTo>
                    <a:pt x="79" y="42"/>
                  </a:lnTo>
                  <a:lnTo>
                    <a:pt x="85" y="42"/>
                  </a:lnTo>
                  <a:lnTo>
                    <a:pt x="94" y="41"/>
                  </a:lnTo>
                  <a:lnTo>
                    <a:pt x="94" y="41"/>
                  </a:lnTo>
                  <a:lnTo>
                    <a:pt x="95" y="42"/>
                  </a:lnTo>
                  <a:lnTo>
                    <a:pt x="95" y="44"/>
                  </a:lnTo>
                  <a:lnTo>
                    <a:pt x="93" y="47"/>
                  </a:lnTo>
                  <a:lnTo>
                    <a:pt x="91" y="50"/>
                  </a:lnTo>
                  <a:lnTo>
                    <a:pt x="88" y="53"/>
                  </a:lnTo>
                  <a:lnTo>
                    <a:pt x="88" y="53"/>
                  </a:lnTo>
                  <a:lnTo>
                    <a:pt x="90" y="58"/>
                  </a:lnTo>
                  <a:lnTo>
                    <a:pt x="93" y="62"/>
                  </a:lnTo>
                  <a:lnTo>
                    <a:pt x="94" y="65"/>
                  </a:lnTo>
                  <a:lnTo>
                    <a:pt x="94" y="72"/>
                  </a:lnTo>
                  <a:lnTo>
                    <a:pt x="94" y="72"/>
                  </a:lnTo>
                  <a:lnTo>
                    <a:pt x="90" y="74"/>
                  </a:lnTo>
                  <a:lnTo>
                    <a:pt x="87" y="75"/>
                  </a:lnTo>
                  <a:lnTo>
                    <a:pt x="84" y="75"/>
                  </a:lnTo>
                  <a:lnTo>
                    <a:pt x="84" y="75"/>
                  </a:lnTo>
                  <a:lnTo>
                    <a:pt x="82" y="71"/>
                  </a:lnTo>
                  <a:lnTo>
                    <a:pt x="81" y="68"/>
                  </a:lnTo>
                  <a:lnTo>
                    <a:pt x="79" y="65"/>
                  </a:lnTo>
                  <a:lnTo>
                    <a:pt x="78" y="61"/>
                  </a:lnTo>
                  <a:lnTo>
                    <a:pt x="78" y="61"/>
                  </a:lnTo>
                  <a:lnTo>
                    <a:pt x="73" y="61"/>
                  </a:lnTo>
                  <a:lnTo>
                    <a:pt x="70" y="63"/>
                  </a:lnTo>
                  <a:lnTo>
                    <a:pt x="65" y="68"/>
                  </a:lnTo>
                  <a:lnTo>
                    <a:pt x="63" y="71"/>
                  </a:lnTo>
                  <a:lnTo>
                    <a:pt x="61" y="73"/>
                  </a:lnTo>
                  <a:lnTo>
                    <a:pt x="57" y="73"/>
                  </a:lnTo>
                  <a:lnTo>
                    <a:pt x="54" y="70"/>
                  </a:lnTo>
                  <a:lnTo>
                    <a:pt x="54" y="70"/>
                  </a:lnTo>
                  <a:lnTo>
                    <a:pt x="57" y="64"/>
                  </a:lnTo>
                  <a:lnTo>
                    <a:pt x="61" y="60"/>
                  </a:lnTo>
                  <a:lnTo>
                    <a:pt x="66" y="57"/>
                  </a:lnTo>
                  <a:lnTo>
                    <a:pt x="71" y="53"/>
                  </a:lnTo>
                  <a:lnTo>
                    <a:pt x="71" y="53"/>
                  </a:lnTo>
                  <a:lnTo>
                    <a:pt x="71" y="50"/>
                  </a:lnTo>
                  <a:lnTo>
                    <a:pt x="70" y="48"/>
                  </a:lnTo>
                  <a:lnTo>
                    <a:pt x="67" y="45"/>
                  </a:lnTo>
                  <a:lnTo>
                    <a:pt x="64" y="41"/>
                  </a:lnTo>
                  <a:lnTo>
                    <a:pt x="63" y="38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56" y="43"/>
                  </a:lnTo>
                  <a:lnTo>
                    <a:pt x="51" y="50"/>
                  </a:lnTo>
                  <a:lnTo>
                    <a:pt x="46" y="58"/>
                  </a:lnTo>
                  <a:lnTo>
                    <a:pt x="39" y="64"/>
                  </a:lnTo>
                  <a:lnTo>
                    <a:pt x="39" y="64"/>
                  </a:lnTo>
                  <a:lnTo>
                    <a:pt x="27" y="63"/>
                  </a:lnTo>
                  <a:lnTo>
                    <a:pt x="23" y="62"/>
                  </a:lnTo>
                  <a:lnTo>
                    <a:pt x="19" y="60"/>
                  </a:lnTo>
                  <a:lnTo>
                    <a:pt x="19" y="60"/>
                  </a:lnTo>
                  <a:lnTo>
                    <a:pt x="20" y="49"/>
                  </a:lnTo>
                  <a:lnTo>
                    <a:pt x="20" y="41"/>
                  </a:lnTo>
                  <a:lnTo>
                    <a:pt x="20" y="33"/>
                  </a:lnTo>
                  <a:lnTo>
                    <a:pt x="19" y="26"/>
                  </a:lnTo>
                  <a:lnTo>
                    <a:pt x="19" y="26"/>
                  </a:lnTo>
                  <a:lnTo>
                    <a:pt x="17" y="26"/>
                  </a:lnTo>
                  <a:lnTo>
                    <a:pt x="16" y="28"/>
                  </a:lnTo>
                  <a:lnTo>
                    <a:pt x="12" y="31"/>
                  </a:lnTo>
                  <a:lnTo>
                    <a:pt x="9" y="34"/>
                  </a:lnTo>
                  <a:lnTo>
                    <a:pt x="7" y="35"/>
                  </a:lnTo>
                  <a:lnTo>
                    <a:pt x="4" y="35"/>
                  </a:lnTo>
                  <a:lnTo>
                    <a:pt x="4" y="35"/>
                  </a:lnTo>
                  <a:lnTo>
                    <a:pt x="3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27"/>
                  </a:lnTo>
                  <a:lnTo>
                    <a:pt x="5" y="22"/>
                  </a:lnTo>
                  <a:lnTo>
                    <a:pt x="11" y="14"/>
                  </a:lnTo>
                  <a:lnTo>
                    <a:pt x="17" y="7"/>
                  </a:lnTo>
                  <a:lnTo>
                    <a:pt x="20" y="4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99" name="Freeform 213">
              <a:extLst>
                <a:ext uri="{FF2B5EF4-FFF2-40B4-BE49-F238E27FC236}">
                  <a16:creationId xmlns:a16="http://schemas.microsoft.com/office/drawing/2014/main" id="{9ED119C1-317E-43A7-B175-C0E83A7B2627}"/>
                </a:ext>
              </a:extLst>
            </p:cNvPr>
            <p:cNvSpPr/>
            <p:nvPr/>
          </p:nvSpPr>
          <p:spPr bwMode="auto">
            <a:xfrm>
              <a:off x="6073776" y="1895475"/>
              <a:ext cx="34925" cy="1111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" y="5"/>
                </a:cxn>
                <a:cxn ang="0">
                  <a:pos x="5" y="3"/>
                </a:cxn>
                <a:cxn ang="0">
                  <a:pos x="11" y="1"/>
                </a:cxn>
                <a:cxn ang="0">
                  <a:pos x="18" y="0"/>
                </a:cxn>
                <a:cxn ang="0">
                  <a:pos x="27" y="0"/>
                </a:cxn>
                <a:cxn ang="0">
                  <a:pos x="44" y="1"/>
                </a:cxn>
                <a:cxn ang="0">
                  <a:pos x="52" y="1"/>
                </a:cxn>
                <a:cxn ang="0">
                  <a:pos x="60" y="0"/>
                </a:cxn>
                <a:cxn ang="0">
                  <a:pos x="60" y="0"/>
                </a:cxn>
                <a:cxn ang="0">
                  <a:pos x="63" y="3"/>
                </a:cxn>
                <a:cxn ang="0">
                  <a:pos x="65" y="5"/>
                </a:cxn>
                <a:cxn ang="0">
                  <a:pos x="66" y="9"/>
                </a:cxn>
                <a:cxn ang="0">
                  <a:pos x="65" y="12"/>
                </a:cxn>
                <a:cxn ang="0">
                  <a:pos x="63" y="15"/>
                </a:cxn>
                <a:cxn ang="0">
                  <a:pos x="60" y="17"/>
                </a:cxn>
                <a:cxn ang="0">
                  <a:pos x="56" y="19"/>
                </a:cxn>
                <a:cxn ang="0">
                  <a:pos x="49" y="19"/>
                </a:cxn>
                <a:cxn ang="0">
                  <a:pos x="49" y="19"/>
                </a:cxn>
                <a:cxn ang="0">
                  <a:pos x="47" y="18"/>
                </a:cxn>
                <a:cxn ang="0">
                  <a:pos x="44" y="17"/>
                </a:cxn>
                <a:cxn ang="0">
                  <a:pos x="41" y="15"/>
                </a:cxn>
                <a:cxn ang="0">
                  <a:pos x="37" y="12"/>
                </a:cxn>
                <a:cxn ang="0">
                  <a:pos x="37" y="12"/>
                </a:cxn>
                <a:cxn ang="0">
                  <a:pos x="32" y="12"/>
                </a:cxn>
                <a:cxn ang="0">
                  <a:pos x="26" y="12"/>
                </a:cxn>
                <a:cxn ang="0">
                  <a:pos x="13" y="14"/>
                </a:cxn>
                <a:cxn ang="0">
                  <a:pos x="7" y="14"/>
                </a:cxn>
                <a:cxn ang="0">
                  <a:pos x="3" y="12"/>
                </a:cxn>
                <a:cxn ang="0">
                  <a:pos x="1" y="10"/>
                </a:cxn>
                <a:cxn ang="0">
                  <a:pos x="0" y="9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66" h="19">
                  <a:moveTo>
                    <a:pt x="0" y="7"/>
                  </a:moveTo>
                  <a:lnTo>
                    <a:pt x="0" y="7"/>
                  </a:lnTo>
                  <a:lnTo>
                    <a:pt x="2" y="5"/>
                  </a:lnTo>
                  <a:lnTo>
                    <a:pt x="5" y="3"/>
                  </a:lnTo>
                  <a:lnTo>
                    <a:pt x="11" y="1"/>
                  </a:lnTo>
                  <a:lnTo>
                    <a:pt x="18" y="0"/>
                  </a:lnTo>
                  <a:lnTo>
                    <a:pt x="27" y="0"/>
                  </a:lnTo>
                  <a:lnTo>
                    <a:pt x="44" y="1"/>
                  </a:lnTo>
                  <a:lnTo>
                    <a:pt x="52" y="1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3" y="3"/>
                  </a:lnTo>
                  <a:lnTo>
                    <a:pt x="65" y="5"/>
                  </a:lnTo>
                  <a:lnTo>
                    <a:pt x="66" y="9"/>
                  </a:lnTo>
                  <a:lnTo>
                    <a:pt x="65" y="12"/>
                  </a:lnTo>
                  <a:lnTo>
                    <a:pt x="63" y="15"/>
                  </a:lnTo>
                  <a:lnTo>
                    <a:pt x="60" y="17"/>
                  </a:lnTo>
                  <a:lnTo>
                    <a:pt x="56" y="19"/>
                  </a:lnTo>
                  <a:lnTo>
                    <a:pt x="49" y="19"/>
                  </a:lnTo>
                  <a:lnTo>
                    <a:pt x="49" y="19"/>
                  </a:lnTo>
                  <a:lnTo>
                    <a:pt x="47" y="18"/>
                  </a:lnTo>
                  <a:lnTo>
                    <a:pt x="44" y="17"/>
                  </a:lnTo>
                  <a:lnTo>
                    <a:pt x="41" y="15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2" y="12"/>
                  </a:lnTo>
                  <a:lnTo>
                    <a:pt x="26" y="12"/>
                  </a:lnTo>
                  <a:lnTo>
                    <a:pt x="13" y="14"/>
                  </a:lnTo>
                  <a:lnTo>
                    <a:pt x="7" y="14"/>
                  </a:lnTo>
                  <a:lnTo>
                    <a:pt x="3" y="12"/>
                  </a:lnTo>
                  <a:lnTo>
                    <a:pt x="1" y="10"/>
                  </a:lnTo>
                  <a:lnTo>
                    <a:pt x="0" y="9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  <p:sp>
          <p:nvSpPr>
            <p:cNvPr id="100" name="Freeform 221">
              <a:extLst>
                <a:ext uri="{FF2B5EF4-FFF2-40B4-BE49-F238E27FC236}">
                  <a16:creationId xmlns:a16="http://schemas.microsoft.com/office/drawing/2014/main" id="{C88BD893-07E1-4E60-954D-F63DEBF2F4B0}"/>
                </a:ext>
              </a:extLst>
            </p:cNvPr>
            <p:cNvSpPr/>
            <p:nvPr/>
          </p:nvSpPr>
          <p:spPr bwMode="auto">
            <a:xfrm>
              <a:off x="6075363" y="1908175"/>
              <a:ext cx="33338" cy="9525"/>
            </a:xfrm>
            <a:custGeom>
              <a:avLst/>
              <a:gdLst/>
              <a:ahLst/>
              <a:cxnLst>
                <a:cxn ang="0">
                  <a:pos x="60" y="2"/>
                </a:cxn>
                <a:cxn ang="0">
                  <a:pos x="60" y="2"/>
                </a:cxn>
                <a:cxn ang="0">
                  <a:pos x="61" y="6"/>
                </a:cxn>
                <a:cxn ang="0">
                  <a:pos x="62" y="8"/>
                </a:cxn>
                <a:cxn ang="0">
                  <a:pos x="63" y="11"/>
                </a:cxn>
                <a:cxn ang="0">
                  <a:pos x="63" y="11"/>
                </a:cxn>
                <a:cxn ang="0">
                  <a:pos x="61" y="13"/>
                </a:cxn>
                <a:cxn ang="0">
                  <a:pos x="58" y="15"/>
                </a:cxn>
                <a:cxn ang="0">
                  <a:pos x="53" y="16"/>
                </a:cxn>
                <a:cxn ang="0">
                  <a:pos x="47" y="17"/>
                </a:cxn>
                <a:cxn ang="0">
                  <a:pos x="40" y="16"/>
                </a:cxn>
                <a:cxn ang="0">
                  <a:pos x="24" y="14"/>
                </a:cxn>
                <a:cxn ang="0">
                  <a:pos x="15" y="14"/>
                </a:cxn>
                <a:cxn ang="0">
                  <a:pos x="5" y="15"/>
                </a:cxn>
                <a:cxn ang="0">
                  <a:pos x="5" y="15"/>
                </a:cxn>
                <a:cxn ang="0">
                  <a:pos x="3" y="13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0" y="3"/>
                </a:cxn>
                <a:cxn ang="0">
                  <a:pos x="0" y="3"/>
                </a:cxn>
                <a:cxn ang="0">
                  <a:pos x="9" y="1"/>
                </a:cxn>
                <a:cxn ang="0">
                  <a:pos x="17" y="0"/>
                </a:cxn>
                <a:cxn ang="0">
                  <a:pos x="25" y="0"/>
                </a:cxn>
                <a:cxn ang="0">
                  <a:pos x="32" y="0"/>
                </a:cxn>
                <a:cxn ang="0">
                  <a:pos x="46" y="1"/>
                </a:cxn>
                <a:cxn ang="0">
                  <a:pos x="60" y="2"/>
                </a:cxn>
                <a:cxn ang="0">
                  <a:pos x="60" y="2"/>
                </a:cxn>
              </a:cxnLst>
              <a:rect l="0" t="0" r="r" b="b"/>
              <a:pathLst>
                <a:path w="62" h="17">
                  <a:moveTo>
                    <a:pt x="60" y="2"/>
                  </a:moveTo>
                  <a:lnTo>
                    <a:pt x="60" y="2"/>
                  </a:lnTo>
                  <a:lnTo>
                    <a:pt x="61" y="6"/>
                  </a:lnTo>
                  <a:lnTo>
                    <a:pt x="62" y="8"/>
                  </a:lnTo>
                  <a:lnTo>
                    <a:pt x="63" y="11"/>
                  </a:lnTo>
                  <a:lnTo>
                    <a:pt x="63" y="11"/>
                  </a:lnTo>
                  <a:lnTo>
                    <a:pt x="61" y="13"/>
                  </a:lnTo>
                  <a:lnTo>
                    <a:pt x="58" y="15"/>
                  </a:lnTo>
                  <a:lnTo>
                    <a:pt x="53" y="16"/>
                  </a:lnTo>
                  <a:lnTo>
                    <a:pt x="47" y="17"/>
                  </a:lnTo>
                  <a:lnTo>
                    <a:pt x="40" y="16"/>
                  </a:lnTo>
                  <a:lnTo>
                    <a:pt x="24" y="14"/>
                  </a:lnTo>
                  <a:lnTo>
                    <a:pt x="15" y="14"/>
                  </a:lnTo>
                  <a:lnTo>
                    <a:pt x="5" y="15"/>
                  </a:lnTo>
                  <a:lnTo>
                    <a:pt x="5" y="15"/>
                  </a:lnTo>
                  <a:lnTo>
                    <a:pt x="3" y="13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3"/>
                  </a:lnTo>
                  <a:lnTo>
                    <a:pt x="0" y="3"/>
                  </a:lnTo>
                  <a:lnTo>
                    <a:pt x="9" y="1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2" y="0"/>
                  </a:lnTo>
                  <a:lnTo>
                    <a:pt x="46" y="1"/>
                  </a:lnTo>
                  <a:lnTo>
                    <a:pt x="60" y="2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tx1">
                  <a:lumMod val="75000"/>
                  <a:lumOff val="25000"/>
                </a:schemeClr>
              </a:solidFill>
              <a:round/>
            </a:ln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>
                <a:solidFill>
                  <a:schemeClr val="tx1">
                    <a:lumMod val="75000"/>
                    <a:lumOff val="25000"/>
                  </a:schemeClr>
                </a:solidFill>
                <a:latin typeface="zihun58hao-chuangzhonghei" panose="00000500000000000000" pitchFamily="2" charset="-122"/>
                <a:ea typeface="zihun58hao-chuangzhonghei" panose="00000500000000000000" pitchFamily="2" charset="-122"/>
                <a:sym typeface="zihun58hao-chuangzhonghei" panose="00000500000000000000" pitchFamily="2" charset="-122"/>
              </a:endParaRPr>
            </a:p>
          </p:txBody>
        </p:sp>
      </p:grpSp>
      <p:pic>
        <p:nvPicPr>
          <p:cNvPr id="104" name="图片 103">
            <a:extLst>
              <a:ext uri="{FF2B5EF4-FFF2-40B4-BE49-F238E27FC236}">
                <a16:creationId xmlns:a16="http://schemas.microsoft.com/office/drawing/2014/main" id="{FA19413B-C696-4AAA-BE3E-097FB0F042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105" name="矩形 104">
            <a:extLst>
              <a:ext uri="{FF2B5EF4-FFF2-40B4-BE49-F238E27FC236}">
                <a16:creationId xmlns:a16="http://schemas.microsoft.com/office/drawing/2014/main" id="{3181AE9E-9F26-4C97-B9EF-EB1A68660219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直角三角形 105">
            <a:extLst>
              <a:ext uri="{FF2B5EF4-FFF2-40B4-BE49-F238E27FC236}">
                <a16:creationId xmlns:a16="http://schemas.microsoft.com/office/drawing/2014/main" id="{F2FB724A-A912-4723-A8B5-FAE08FF23B9B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54">
            <a:extLst>
              <a:ext uri="{FF2B5EF4-FFF2-40B4-BE49-F238E27FC236}">
                <a16:creationId xmlns:a16="http://schemas.microsoft.com/office/drawing/2014/main" id="{F0B8A983-7391-4B17-A9CB-AB7195526A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01" name="图片 100">
            <a:extLst>
              <a:ext uri="{FF2B5EF4-FFF2-40B4-BE49-F238E27FC236}">
                <a16:creationId xmlns:a16="http://schemas.microsoft.com/office/drawing/2014/main" id="{BBDD45E0-00C7-4406-B930-0937F3B2820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497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/>
      <p:bldP spid="74" grpId="0"/>
      <p:bldP spid="75" grpId="0"/>
      <p:bldP spid="76" grpId="0"/>
      <p:bldP spid="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673810-BED1-429F-BF7D-FC63711E2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A2607E84-A69F-4C65-8F7F-76CD0DC281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colorTemperature colorTemp="5900"/>
                    </a14:imgEffect>
                    <a14:imgEffect>
                      <a14:brightnessContrast bright="6000" contras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12192000" cy="6867525"/>
          </a:xfrm>
        </p:spPr>
      </p:pic>
      <p:sp>
        <p:nvSpPr>
          <p:cNvPr id="78" name="矩形 77">
            <a:extLst>
              <a:ext uri="{FF2B5EF4-FFF2-40B4-BE49-F238E27FC236}">
                <a16:creationId xmlns:a16="http://schemas.microsoft.com/office/drawing/2014/main" id="{567DBEEB-B1D2-4D43-9658-5CF47E2AC3E6}"/>
              </a:ext>
            </a:extLst>
          </p:cNvPr>
          <p:cNvSpPr/>
          <p:nvPr/>
        </p:nvSpPr>
        <p:spPr>
          <a:xfrm>
            <a:off x="0" y="1470422"/>
            <a:ext cx="12192000" cy="437157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cf2948da-ba8e-47ac-a960-13144438e3b7">
            <a:extLst>
              <a:ext uri="{FF2B5EF4-FFF2-40B4-BE49-F238E27FC236}">
                <a16:creationId xmlns:a16="http://schemas.microsoft.com/office/drawing/2014/main" id="{6E6994E4-8D9E-4AC3-8086-906D7ED00958}"/>
              </a:ext>
            </a:extLst>
          </p:cNvPr>
          <p:cNvGrpSpPr>
            <a:grpSpLocks noChangeAspect="1"/>
          </p:cNvGrpSpPr>
          <p:nvPr/>
        </p:nvGrpSpPr>
        <p:grpSpPr>
          <a:xfrm>
            <a:off x="572228" y="1768460"/>
            <a:ext cx="11480577" cy="3542885"/>
            <a:chOff x="572227" y="1768460"/>
            <a:chExt cx="11480577" cy="3542885"/>
          </a:xfrm>
        </p:grpSpPr>
        <p:grpSp>
          <p:nvGrpSpPr>
            <p:cNvPr id="7" name="Group 57">
              <a:extLst>
                <a:ext uri="{FF2B5EF4-FFF2-40B4-BE49-F238E27FC236}">
                  <a16:creationId xmlns:a16="http://schemas.microsoft.com/office/drawing/2014/main" id="{0C7A9F9F-E0E3-4253-A237-8A31F7B83657}"/>
                </a:ext>
              </a:extLst>
            </p:cNvPr>
            <p:cNvGrpSpPr/>
            <p:nvPr/>
          </p:nvGrpSpPr>
          <p:grpSpPr>
            <a:xfrm>
              <a:off x="8446306" y="3104966"/>
              <a:ext cx="874231" cy="874231"/>
              <a:chOff x="5836748" y="2571290"/>
              <a:chExt cx="915321" cy="915321"/>
            </a:xfrm>
          </p:grpSpPr>
          <p:sp>
            <p:nvSpPr>
              <p:cNvPr id="76" name="Oval 58">
                <a:extLst>
                  <a:ext uri="{FF2B5EF4-FFF2-40B4-BE49-F238E27FC236}">
                    <a16:creationId xmlns:a16="http://schemas.microsoft.com/office/drawing/2014/main" id="{FFA7C0C0-B07F-461A-9B14-CE05D4B35FB2}"/>
                  </a:ext>
                </a:extLst>
              </p:cNvPr>
              <p:cNvSpPr/>
              <p:nvPr/>
            </p:nvSpPr>
            <p:spPr>
              <a:xfrm>
                <a:off x="5836748" y="2571290"/>
                <a:ext cx="915321" cy="915321"/>
              </a:xfrm>
              <a:prstGeom prst="ellipse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7" name="Freeform: Shape 59">
                <a:extLst>
                  <a:ext uri="{FF2B5EF4-FFF2-40B4-BE49-F238E27FC236}">
                    <a16:creationId xmlns:a16="http://schemas.microsoft.com/office/drawing/2014/main" id="{A08E5E86-9B46-44C8-B115-415DB4556C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0302" y="2798237"/>
                <a:ext cx="468213" cy="461426"/>
              </a:xfrm>
              <a:custGeom>
                <a:avLst/>
                <a:gdLst/>
                <a:ahLst/>
                <a:cxnLst>
                  <a:cxn ang="0">
                    <a:pos x="59" y="63"/>
                  </a:cxn>
                  <a:cxn ang="0">
                    <a:pos x="55" y="61"/>
                  </a:cxn>
                  <a:cxn ang="0">
                    <a:pos x="42" y="48"/>
                  </a:cxn>
                  <a:cxn ang="0">
                    <a:pos x="27" y="53"/>
                  </a:cxn>
                  <a:cxn ang="0">
                    <a:pos x="0" y="26"/>
                  </a:cxn>
                  <a:cxn ang="0">
                    <a:pos x="27" y="0"/>
                  </a:cxn>
                  <a:cxn ang="0">
                    <a:pos x="54" y="26"/>
                  </a:cxn>
                  <a:cxn ang="0">
                    <a:pos x="49" y="41"/>
                  </a:cxn>
                  <a:cxn ang="0">
                    <a:pos x="62" y="54"/>
                  </a:cxn>
                  <a:cxn ang="0">
                    <a:pos x="64" y="58"/>
                  </a:cxn>
                  <a:cxn ang="0">
                    <a:pos x="59" y="63"/>
                  </a:cxn>
                  <a:cxn ang="0">
                    <a:pos x="27" y="9"/>
                  </a:cxn>
                  <a:cxn ang="0">
                    <a:pos x="10" y="26"/>
                  </a:cxn>
                  <a:cxn ang="0">
                    <a:pos x="27" y="43"/>
                  </a:cxn>
                  <a:cxn ang="0">
                    <a:pos x="44" y="26"/>
                  </a:cxn>
                  <a:cxn ang="0">
                    <a:pos x="27" y="9"/>
                  </a:cxn>
                </a:cxnLst>
                <a:rect l="0" t="0" r="r" b="b"/>
                <a:pathLst>
                  <a:path w="64" h="63">
                    <a:moveTo>
                      <a:pt x="59" y="63"/>
                    </a:moveTo>
                    <a:cubicBezTo>
                      <a:pt x="57" y="63"/>
                      <a:pt x="56" y="62"/>
                      <a:pt x="55" y="61"/>
                    </a:cubicBezTo>
                    <a:cubicBezTo>
                      <a:pt x="42" y="48"/>
                      <a:pt x="42" y="48"/>
                      <a:pt x="42" y="48"/>
                    </a:cubicBezTo>
                    <a:cubicBezTo>
                      <a:pt x="38" y="51"/>
                      <a:pt x="33" y="53"/>
                      <a:pt x="27" y="53"/>
                    </a:cubicBezTo>
                    <a:cubicBezTo>
                      <a:pt x="12" y="53"/>
                      <a:pt x="0" y="41"/>
                      <a:pt x="0" y="26"/>
                    </a:cubicBezTo>
                    <a:cubicBezTo>
                      <a:pt x="0" y="12"/>
                      <a:pt x="12" y="0"/>
                      <a:pt x="27" y="0"/>
                    </a:cubicBezTo>
                    <a:cubicBezTo>
                      <a:pt x="42" y="0"/>
                      <a:pt x="54" y="12"/>
                      <a:pt x="54" y="26"/>
                    </a:cubicBezTo>
                    <a:cubicBezTo>
                      <a:pt x="54" y="32"/>
                      <a:pt x="52" y="37"/>
                      <a:pt x="49" y="41"/>
                    </a:cubicBezTo>
                    <a:cubicBezTo>
                      <a:pt x="62" y="54"/>
                      <a:pt x="62" y="54"/>
                      <a:pt x="62" y="54"/>
                    </a:cubicBezTo>
                    <a:cubicBezTo>
                      <a:pt x="63" y="55"/>
                      <a:pt x="64" y="57"/>
                      <a:pt x="64" y="58"/>
                    </a:cubicBezTo>
                    <a:cubicBezTo>
                      <a:pt x="64" y="61"/>
                      <a:pt x="61" y="63"/>
                      <a:pt x="59" y="63"/>
                    </a:cubicBezTo>
                    <a:close/>
                    <a:moveTo>
                      <a:pt x="27" y="9"/>
                    </a:moveTo>
                    <a:cubicBezTo>
                      <a:pt x="18" y="9"/>
                      <a:pt x="10" y="17"/>
                      <a:pt x="10" y="26"/>
                    </a:cubicBezTo>
                    <a:cubicBezTo>
                      <a:pt x="10" y="36"/>
                      <a:pt x="18" y="43"/>
                      <a:pt x="27" y="43"/>
                    </a:cubicBezTo>
                    <a:cubicBezTo>
                      <a:pt x="37" y="43"/>
                      <a:pt x="44" y="36"/>
                      <a:pt x="44" y="26"/>
                    </a:cubicBezTo>
                    <a:cubicBezTo>
                      <a:pt x="44" y="17"/>
                      <a:pt x="37" y="9"/>
                      <a:pt x="27" y="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8" name="Group 60">
              <a:extLst>
                <a:ext uri="{FF2B5EF4-FFF2-40B4-BE49-F238E27FC236}">
                  <a16:creationId xmlns:a16="http://schemas.microsoft.com/office/drawing/2014/main" id="{6EA61AA4-386D-4ED4-9415-BCBB2DE1FC2A}"/>
                </a:ext>
              </a:extLst>
            </p:cNvPr>
            <p:cNvGrpSpPr/>
            <p:nvPr/>
          </p:nvGrpSpPr>
          <p:grpSpPr>
            <a:xfrm>
              <a:off x="7967239" y="1785609"/>
              <a:ext cx="874231" cy="874231"/>
              <a:chOff x="5330505" y="1441450"/>
              <a:chExt cx="915321" cy="915321"/>
            </a:xfrm>
          </p:grpSpPr>
          <p:sp>
            <p:nvSpPr>
              <p:cNvPr id="74" name="Oval 61">
                <a:extLst>
                  <a:ext uri="{FF2B5EF4-FFF2-40B4-BE49-F238E27FC236}">
                    <a16:creationId xmlns:a16="http://schemas.microsoft.com/office/drawing/2014/main" id="{AABAEDFC-D418-4731-962D-2ED343F16683}"/>
                  </a:ext>
                </a:extLst>
              </p:cNvPr>
              <p:cNvSpPr/>
              <p:nvPr/>
            </p:nvSpPr>
            <p:spPr>
              <a:xfrm>
                <a:off x="5330505" y="1441450"/>
                <a:ext cx="915321" cy="915321"/>
              </a:xfrm>
              <a:prstGeom prst="ellips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5" name="Freeform: Shape 62">
                <a:extLst>
                  <a:ext uri="{FF2B5EF4-FFF2-40B4-BE49-F238E27FC236}">
                    <a16:creationId xmlns:a16="http://schemas.microsoft.com/office/drawing/2014/main" id="{5A61AF57-6DA0-424E-8436-7BB1033501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37000" y="1647945"/>
                <a:ext cx="502331" cy="502331"/>
              </a:xfrm>
              <a:custGeom>
                <a:avLst/>
                <a:gdLst/>
                <a:ahLst/>
                <a:cxnLst>
                  <a:cxn ang="0">
                    <a:pos x="81" y="37"/>
                  </a:cxn>
                  <a:cxn ang="0">
                    <a:pos x="38" y="80"/>
                  </a:cxn>
                  <a:cxn ang="0">
                    <a:pos x="21" y="77"/>
                  </a:cxn>
                  <a:cxn ang="0">
                    <a:pos x="0" y="124"/>
                  </a:cxn>
                  <a:cxn ang="0">
                    <a:pos x="38" y="167"/>
                  </a:cxn>
                  <a:cxn ang="0">
                    <a:pos x="1" y="210"/>
                  </a:cxn>
                  <a:cxn ang="0">
                    <a:pos x="21" y="257"/>
                  </a:cxn>
                  <a:cxn ang="0">
                    <a:pos x="38" y="253"/>
                  </a:cxn>
                  <a:cxn ang="0">
                    <a:pos x="81" y="297"/>
                  </a:cxn>
                  <a:cxn ang="0">
                    <a:pos x="78" y="314"/>
                  </a:cxn>
                  <a:cxn ang="0">
                    <a:pos x="125" y="334"/>
                  </a:cxn>
                  <a:cxn ang="0">
                    <a:pos x="168" y="297"/>
                  </a:cxn>
                  <a:cxn ang="0">
                    <a:pos x="210" y="334"/>
                  </a:cxn>
                  <a:cxn ang="0">
                    <a:pos x="258" y="314"/>
                  </a:cxn>
                  <a:cxn ang="0">
                    <a:pos x="254" y="297"/>
                  </a:cxn>
                  <a:cxn ang="0">
                    <a:pos x="297" y="253"/>
                  </a:cxn>
                  <a:cxn ang="0">
                    <a:pos x="315" y="257"/>
                  </a:cxn>
                  <a:cxn ang="0">
                    <a:pos x="335" y="210"/>
                  </a:cxn>
                  <a:cxn ang="0">
                    <a:pos x="297" y="167"/>
                  </a:cxn>
                  <a:cxn ang="0">
                    <a:pos x="335" y="124"/>
                  </a:cxn>
                  <a:cxn ang="0">
                    <a:pos x="315" y="77"/>
                  </a:cxn>
                  <a:cxn ang="0">
                    <a:pos x="297" y="80"/>
                  </a:cxn>
                  <a:cxn ang="0">
                    <a:pos x="254" y="37"/>
                  </a:cxn>
                  <a:cxn ang="0">
                    <a:pos x="258" y="20"/>
                  </a:cxn>
                  <a:cxn ang="0">
                    <a:pos x="210" y="0"/>
                  </a:cxn>
                  <a:cxn ang="0">
                    <a:pos x="168" y="37"/>
                  </a:cxn>
                  <a:cxn ang="0">
                    <a:pos x="125" y="0"/>
                  </a:cxn>
                  <a:cxn ang="0">
                    <a:pos x="78" y="20"/>
                  </a:cxn>
                  <a:cxn ang="0">
                    <a:pos x="81" y="37"/>
                  </a:cxn>
                  <a:cxn ang="0">
                    <a:pos x="168" y="60"/>
                  </a:cxn>
                  <a:cxn ang="0">
                    <a:pos x="274" y="167"/>
                  </a:cxn>
                  <a:cxn ang="0">
                    <a:pos x="168" y="274"/>
                  </a:cxn>
                  <a:cxn ang="0">
                    <a:pos x="61" y="167"/>
                  </a:cxn>
                  <a:cxn ang="0">
                    <a:pos x="168" y="60"/>
                  </a:cxn>
                </a:cxnLst>
                <a:rect l="0" t="0" r="r" b="b"/>
                <a:pathLst>
                  <a:path w="335" h="334">
                    <a:moveTo>
                      <a:pt x="81" y="37"/>
                    </a:moveTo>
                    <a:cubicBezTo>
                      <a:pt x="81" y="61"/>
                      <a:pt x="62" y="80"/>
                      <a:pt x="38" y="80"/>
                    </a:cubicBezTo>
                    <a:cubicBezTo>
                      <a:pt x="32" y="80"/>
                      <a:pt x="26" y="79"/>
                      <a:pt x="21" y="77"/>
                    </a:cubicBezTo>
                    <a:cubicBezTo>
                      <a:pt x="12" y="91"/>
                      <a:pt x="5" y="107"/>
                      <a:pt x="0" y="124"/>
                    </a:cubicBezTo>
                    <a:cubicBezTo>
                      <a:pt x="22" y="127"/>
                      <a:pt x="38" y="145"/>
                      <a:pt x="38" y="167"/>
                    </a:cubicBezTo>
                    <a:cubicBezTo>
                      <a:pt x="38" y="189"/>
                      <a:pt x="22" y="207"/>
                      <a:pt x="1" y="210"/>
                    </a:cubicBezTo>
                    <a:cubicBezTo>
                      <a:pt x="5" y="227"/>
                      <a:pt x="12" y="243"/>
                      <a:pt x="21" y="257"/>
                    </a:cubicBezTo>
                    <a:cubicBezTo>
                      <a:pt x="26" y="255"/>
                      <a:pt x="32" y="253"/>
                      <a:pt x="38" y="253"/>
                    </a:cubicBezTo>
                    <a:cubicBezTo>
                      <a:pt x="62" y="253"/>
                      <a:pt x="81" y="273"/>
                      <a:pt x="81" y="297"/>
                    </a:cubicBezTo>
                    <a:cubicBezTo>
                      <a:pt x="81" y="303"/>
                      <a:pt x="80" y="309"/>
                      <a:pt x="78" y="314"/>
                    </a:cubicBezTo>
                    <a:cubicBezTo>
                      <a:pt x="92" y="323"/>
                      <a:pt x="108" y="330"/>
                      <a:pt x="125" y="334"/>
                    </a:cubicBezTo>
                    <a:cubicBezTo>
                      <a:pt x="128" y="313"/>
                      <a:pt x="146" y="297"/>
                      <a:pt x="168" y="297"/>
                    </a:cubicBezTo>
                    <a:cubicBezTo>
                      <a:pt x="190" y="297"/>
                      <a:pt x="208" y="313"/>
                      <a:pt x="210" y="334"/>
                    </a:cubicBezTo>
                    <a:cubicBezTo>
                      <a:pt x="227" y="330"/>
                      <a:pt x="243" y="323"/>
                      <a:pt x="258" y="314"/>
                    </a:cubicBezTo>
                    <a:cubicBezTo>
                      <a:pt x="255" y="309"/>
                      <a:pt x="254" y="303"/>
                      <a:pt x="254" y="297"/>
                    </a:cubicBezTo>
                    <a:cubicBezTo>
                      <a:pt x="254" y="273"/>
                      <a:pt x="273" y="253"/>
                      <a:pt x="297" y="253"/>
                    </a:cubicBezTo>
                    <a:cubicBezTo>
                      <a:pt x="304" y="253"/>
                      <a:pt x="309" y="255"/>
                      <a:pt x="315" y="257"/>
                    </a:cubicBezTo>
                    <a:cubicBezTo>
                      <a:pt x="324" y="243"/>
                      <a:pt x="331" y="227"/>
                      <a:pt x="335" y="210"/>
                    </a:cubicBezTo>
                    <a:cubicBezTo>
                      <a:pt x="314" y="207"/>
                      <a:pt x="297" y="189"/>
                      <a:pt x="297" y="167"/>
                    </a:cubicBezTo>
                    <a:cubicBezTo>
                      <a:pt x="297" y="145"/>
                      <a:pt x="314" y="127"/>
                      <a:pt x="335" y="124"/>
                    </a:cubicBezTo>
                    <a:cubicBezTo>
                      <a:pt x="331" y="107"/>
                      <a:pt x="324" y="91"/>
                      <a:pt x="315" y="77"/>
                    </a:cubicBezTo>
                    <a:cubicBezTo>
                      <a:pt x="309" y="79"/>
                      <a:pt x="304" y="80"/>
                      <a:pt x="297" y="80"/>
                    </a:cubicBezTo>
                    <a:cubicBezTo>
                      <a:pt x="273" y="80"/>
                      <a:pt x="254" y="61"/>
                      <a:pt x="254" y="37"/>
                    </a:cubicBezTo>
                    <a:cubicBezTo>
                      <a:pt x="254" y="31"/>
                      <a:pt x="255" y="25"/>
                      <a:pt x="258" y="20"/>
                    </a:cubicBezTo>
                    <a:cubicBezTo>
                      <a:pt x="243" y="11"/>
                      <a:pt x="227" y="4"/>
                      <a:pt x="210" y="0"/>
                    </a:cubicBezTo>
                    <a:cubicBezTo>
                      <a:pt x="208" y="21"/>
                      <a:pt x="190" y="37"/>
                      <a:pt x="168" y="37"/>
                    </a:cubicBezTo>
                    <a:cubicBezTo>
                      <a:pt x="146" y="37"/>
                      <a:pt x="128" y="21"/>
                      <a:pt x="125" y="0"/>
                    </a:cubicBezTo>
                    <a:cubicBezTo>
                      <a:pt x="108" y="4"/>
                      <a:pt x="92" y="11"/>
                      <a:pt x="78" y="20"/>
                    </a:cubicBezTo>
                    <a:cubicBezTo>
                      <a:pt x="80" y="25"/>
                      <a:pt x="81" y="31"/>
                      <a:pt x="81" y="37"/>
                    </a:cubicBezTo>
                    <a:close/>
                    <a:moveTo>
                      <a:pt x="168" y="60"/>
                    </a:moveTo>
                    <a:cubicBezTo>
                      <a:pt x="227" y="60"/>
                      <a:pt x="274" y="108"/>
                      <a:pt x="274" y="167"/>
                    </a:cubicBezTo>
                    <a:cubicBezTo>
                      <a:pt x="274" y="226"/>
                      <a:pt x="227" y="274"/>
                      <a:pt x="168" y="274"/>
                    </a:cubicBezTo>
                    <a:cubicBezTo>
                      <a:pt x="109" y="274"/>
                      <a:pt x="61" y="226"/>
                      <a:pt x="61" y="167"/>
                    </a:cubicBezTo>
                    <a:cubicBezTo>
                      <a:pt x="61" y="108"/>
                      <a:pt x="109" y="60"/>
                      <a:pt x="168" y="6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9" name="Group 63">
              <a:extLst>
                <a:ext uri="{FF2B5EF4-FFF2-40B4-BE49-F238E27FC236}">
                  <a16:creationId xmlns:a16="http://schemas.microsoft.com/office/drawing/2014/main" id="{11C28F11-959A-48C1-A6A5-1268F647C03F}"/>
                </a:ext>
              </a:extLst>
            </p:cNvPr>
            <p:cNvGrpSpPr/>
            <p:nvPr/>
          </p:nvGrpSpPr>
          <p:grpSpPr>
            <a:xfrm>
              <a:off x="7967239" y="4437114"/>
              <a:ext cx="874231" cy="874231"/>
              <a:chOff x="5330505" y="3701129"/>
              <a:chExt cx="915321" cy="915321"/>
            </a:xfrm>
          </p:grpSpPr>
          <p:sp>
            <p:nvSpPr>
              <p:cNvPr id="69" name="Oval 64">
                <a:extLst>
                  <a:ext uri="{FF2B5EF4-FFF2-40B4-BE49-F238E27FC236}">
                    <a16:creationId xmlns:a16="http://schemas.microsoft.com/office/drawing/2014/main" id="{924B0ADA-9834-4D12-BD74-F47564EDB38E}"/>
                  </a:ext>
                </a:extLst>
              </p:cNvPr>
              <p:cNvSpPr/>
              <p:nvPr/>
            </p:nvSpPr>
            <p:spPr>
              <a:xfrm>
                <a:off x="5330505" y="3701129"/>
                <a:ext cx="915321" cy="915321"/>
              </a:xfrm>
              <a:prstGeom prst="ellipse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70" name="Group 65">
                <a:extLst>
                  <a:ext uri="{FF2B5EF4-FFF2-40B4-BE49-F238E27FC236}">
                    <a16:creationId xmlns:a16="http://schemas.microsoft.com/office/drawing/2014/main" id="{CD435119-7B9E-4C45-9135-3D802D790D3E}"/>
                  </a:ext>
                </a:extLst>
              </p:cNvPr>
              <p:cNvGrpSpPr/>
              <p:nvPr/>
            </p:nvGrpSpPr>
            <p:grpSpPr>
              <a:xfrm>
                <a:off x="5547695" y="3950807"/>
                <a:ext cx="480961" cy="415963"/>
                <a:chOff x="4343400" y="2343150"/>
                <a:chExt cx="444500" cy="384434"/>
              </a:xfrm>
              <a:solidFill>
                <a:schemeClr val="bg1"/>
              </a:solidFill>
            </p:grpSpPr>
            <p:sp>
              <p:nvSpPr>
                <p:cNvPr id="71" name="Freeform: Shape 66">
                  <a:extLst>
                    <a:ext uri="{FF2B5EF4-FFF2-40B4-BE49-F238E27FC236}">
                      <a16:creationId xmlns:a16="http://schemas.microsoft.com/office/drawing/2014/main" id="{FA6028BD-B1F5-4311-A725-CEC27BDF54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3400" y="2427245"/>
                  <a:ext cx="55263" cy="300339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0" y="65"/>
                    </a:cxn>
                    <a:cxn ang="0">
                      <a:pos x="14" y="79"/>
                    </a:cxn>
                    <a:cxn ang="0">
                      <a:pos x="14" y="0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4" h="79">
                      <a:moveTo>
                        <a:pt x="0" y="14"/>
                      </a:moveTo>
                      <a:cubicBezTo>
                        <a:pt x="0" y="65"/>
                        <a:pt x="0" y="65"/>
                        <a:pt x="0" y="65"/>
                      </a:cubicBezTo>
                      <a:cubicBezTo>
                        <a:pt x="0" y="73"/>
                        <a:pt x="6" y="79"/>
                        <a:pt x="14" y="79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6" y="0"/>
                        <a:pt x="0" y="6"/>
                        <a:pt x="0" y="1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2" name="Freeform: Shape 67">
                  <a:extLst>
                    <a:ext uri="{FF2B5EF4-FFF2-40B4-BE49-F238E27FC236}">
                      <a16:creationId xmlns:a16="http://schemas.microsoft.com/office/drawing/2014/main" id="{2B9748C3-F8A3-4883-B407-7211DAC3A9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4975" y="2343150"/>
                  <a:ext cx="276311" cy="384432"/>
                </a:xfrm>
                <a:custGeom>
                  <a:avLst/>
                  <a:gdLst/>
                  <a:ahLst/>
                  <a:cxnLst>
                    <a:cxn ang="0">
                      <a:pos x="58" y="7"/>
                    </a:cxn>
                    <a:cxn ang="0">
                      <a:pos x="50" y="0"/>
                    </a:cxn>
                    <a:cxn ang="0">
                      <a:pos x="21" y="0"/>
                    </a:cxn>
                    <a:cxn ang="0">
                      <a:pos x="14" y="7"/>
                    </a:cxn>
                    <a:cxn ang="0">
                      <a:pos x="14" y="22"/>
                    </a:cxn>
                    <a:cxn ang="0">
                      <a:pos x="0" y="22"/>
                    </a:cxn>
                    <a:cxn ang="0">
                      <a:pos x="0" y="101"/>
                    </a:cxn>
                    <a:cxn ang="0">
                      <a:pos x="72" y="101"/>
                    </a:cxn>
                    <a:cxn ang="0">
                      <a:pos x="72" y="22"/>
                    </a:cxn>
                    <a:cxn ang="0">
                      <a:pos x="58" y="22"/>
                    </a:cxn>
                    <a:cxn ang="0">
                      <a:pos x="58" y="7"/>
                    </a:cxn>
                    <a:cxn ang="0">
                      <a:pos x="50" y="22"/>
                    </a:cxn>
                    <a:cxn ang="0">
                      <a:pos x="21" y="22"/>
                    </a:cxn>
                    <a:cxn ang="0">
                      <a:pos x="21" y="7"/>
                    </a:cxn>
                    <a:cxn ang="0">
                      <a:pos x="50" y="7"/>
                    </a:cxn>
                    <a:cxn ang="0">
                      <a:pos x="50" y="22"/>
                    </a:cxn>
                  </a:cxnLst>
                  <a:rect l="0" t="0" r="r" b="b"/>
                  <a:pathLst>
                    <a:path w="72" h="101">
                      <a:moveTo>
                        <a:pt x="58" y="7"/>
                      </a:moveTo>
                      <a:cubicBezTo>
                        <a:pt x="58" y="3"/>
                        <a:pt x="54" y="0"/>
                        <a:pt x="50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17" y="0"/>
                        <a:pt x="14" y="3"/>
                        <a:pt x="14" y="7"/>
                      </a:cubicBezTo>
                      <a:cubicBezTo>
                        <a:pt x="14" y="22"/>
                        <a:pt x="14" y="22"/>
                        <a:pt x="14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0" y="101"/>
                        <a:pt x="0" y="101"/>
                        <a:pt x="0" y="101"/>
                      </a:cubicBezTo>
                      <a:cubicBezTo>
                        <a:pt x="72" y="101"/>
                        <a:pt x="72" y="101"/>
                        <a:pt x="72" y="101"/>
                      </a:cubicBezTo>
                      <a:cubicBezTo>
                        <a:pt x="72" y="22"/>
                        <a:pt x="72" y="22"/>
                        <a:pt x="72" y="22"/>
                      </a:cubicBezTo>
                      <a:cubicBezTo>
                        <a:pt x="58" y="22"/>
                        <a:pt x="58" y="22"/>
                        <a:pt x="58" y="22"/>
                      </a:cubicBezTo>
                      <a:lnTo>
                        <a:pt x="58" y="7"/>
                      </a:lnTo>
                      <a:close/>
                      <a:moveTo>
                        <a:pt x="50" y="22"/>
                      </a:moveTo>
                      <a:cubicBezTo>
                        <a:pt x="21" y="22"/>
                        <a:pt x="21" y="22"/>
                        <a:pt x="21" y="22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50" y="7"/>
                        <a:pt x="50" y="7"/>
                        <a:pt x="50" y="7"/>
                      </a:cubicBezTo>
                      <a:lnTo>
                        <a:pt x="50" y="2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3" name="Freeform: Shape 68">
                  <a:extLst>
                    <a:ext uri="{FF2B5EF4-FFF2-40B4-BE49-F238E27FC236}">
                      <a16:creationId xmlns:a16="http://schemas.microsoft.com/office/drawing/2014/main" id="{C240E104-76D8-444B-9245-9D52193959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30235" y="2427245"/>
                  <a:ext cx="57665" cy="3003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79"/>
                    </a:cxn>
                    <a:cxn ang="0">
                      <a:pos x="15" y="65"/>
                    </a:cxn>
                    <a:cxn ang="0">
                      <a:pos x="15" y="1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79">
                      <a:moveTo>
                        <a:pt x="0" y="0"/>
                      </a:move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8" y="79"/>
                        <a:pt x="15" y="73"/>
                        <a:pt x="15" y="65"/>
                      </a:cubicBezTo>
                      <a:cubicBezTo>
                        <a:pt x="15" y="14"/>
                        <a:pt x="15" y="14"/>
                        <a:pt x="15" y="14"/>
                      </a:cubicBezTo>
                      <a:cubicBezTo>
                        <a:pt x="15" y="6"/>
                        <a:pt x="8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cxnSp>
          <p:nvCxnSpPr>
            <p:cNvPr id="10" name="Straight Arrow Connector 69">
              <a:extLst>
                <a:ext uri="{FF2B5EF4-FFF2-40B4-BE49-F238E27FC236}">
                  <a16:creationId xmlns:a16="http://schemas.microsoft.com/office/drawing/2014/main" id="{3FB014DA-12EF-468E-82E4-6092078E7D7D}"/>
                </a:ext>
              </a:extLst>
            </p:cNvPr>
            <p:cNvCxnSpPr/>
            <p:nvPr/>
          </p:nvCxnSpPr>
          <p:spPr>
            <a:xfrm flipV="1">
              <a:off x="7385001" y="2531809"/>
              <a:ext cx="624491" cy="522467"/>
            </a:xfrm>
            <a:prstGeom prst="straightConnector1">
              <a:avLst/>
            </a:prstGeom>
            <a:ln w="19050">
              <a:solidFill>
                <a:schemeClr val="accent4"/>
              </a:solidFill>
              <a:headEnd type="oval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70">
              <a:extLst>
                <a:ext uri="{FF2B5EF4-FFF2-40B4-BE49-F238E27FC236}">
                  <a16:creationId xmlns:a16="http://schemas.microsoft.com/office/drawing/2014/main" id="{57EB5EBE-001B-45A1-B7A6-C4E4A96537EB}"/>
                </a:ext>
              </a:extLst>
            </p:cNvPr>
            <p:cNvCxnSpPr/>
            <p:nvPr/>
          </p:nvCxnSpPr>
          <p:spPr>
            <a:xfrm>
              <a:off x="7385001" y="4027103"/>
              <a:ext cx="624491" cy="522467"/>
            </a:xfrm>
            <a:prstGeom prst="straightConnector1">
              <a:avLst/>
            </a:prstGeom>
            <a:ln w="19050">
              <a:solidFill>
                <a:schemeClr val="accent6"/>
              </a:solidFill>
              <a:headEnd type="oval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71">
              <a:extLst>
                <a:ext uri="{FF2B5EF4-FFF2-40B4-BE49-F238E27FC236}">
                  <a16:creationId xmlns:a16="http://schemas.microsoft.com/office/drawing/2014/main" id="{FC25D60D-31B4-49D9-916F-355B52C39754}"/>
                </a:ext>
              </a:extLst>
            </p:cNvPr>
            <p:cNvCxnSpPr/>
            <p:nvPr/>
          </p:nvCxnSpPr>
          <p:spPr>
            <a:xfrm>
              <a:off x="7580182" y="3542228"/>
              <a:ext cx="784799" cy="1"/>
            </a:xfrm>
            <a:prstGeom prst="straightConnector1">
              <a:avLst/>
            </a:prstGeom>
            <a:ln w="19050">
              <a:solidFill>
                <a:schemeClr val="accent5"/>
              </a:solidFill>
              <a:headEnd type="oval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72">
              <a:extLst>
                <a:ext uri="{FF2B5EF4-FFF2-40B4-BE49-F238E27FC236}">
                  <a16:creationId xmlns:a16="http://schemas.microsoft.com/office/drawing/2014/main" id="{E39E77BD-F8CD-428E-86A1-284CC01E62FA}"/>
                </a:ext>
              </a:extLst>
            </p:cNvPr>
            <p:cNvCxnSpPr/>
            <p:nvPr/>
          </p:nvCxnSpPr>
          <p:spPr>
            <a:xfrm flipH="1" flipV="1">
              <a:off x="4182509" y="2531809"/>
              <a:ext cx="624491" cy="522467"/>
            </a:xfrm>
            <a:prstGeom prst="straightConnector1">
              <a:avLst/>
            </a:prstGeom>
            <a:ln w="19050">
              <a:solidFill>
                <a:schemeClr val="accent3"/>
              </a:solidFill>
              <a:headEnd type="oval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73">
              <a:extLst>
                <a:ext uri="{FF2B5EF4-FFF2-40B4-BE49-F238E27FC236}">
                  <a16:creationId xmlns:a16="http://schemas.microsoft.com/office/drawing/2014/main" id="{1658F36B-DA8B-4078-ACA5-F081C261A0C4}"/>
                </a:ext>
              </a:extLst>
            </p:cNvPr>
            <p:cNvCxnSpPr/>
            <p:nvPr/>
          </p:nvCxnSpPr>
          <p:spPr>
            <a:xfrm flipH="1">
              <a:off x="4182509" y="4027103"/>
              <a:ext cx="624491" cy="522467"/>
            </a:xfrm>
            <a:prstGeom prst="straightConnector1">
              <a:avLst/>
            </a:prstGeom>
            <a:ln w="19050">
              <a:headEnd type="oval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74">
              <a:extLst>
                <a:ext uri="{FF2B5EF4-FFF2-40B4-BE49-F238E27FC236}">
                  <a16:creationId xmlns:a16="http://schemas.microsoft.com/office/drawing/2014/main" id="{7C5C4224-A334-431F-9136-C55C4CA89CC7}"/>
                </a:ext>
              </a:extLst>
            </p:cNvPr>
            <p:cNvCxnSpPr/>
            <p:nvPr/>
          </p:nvCxnSpPr>
          <p:spPr>
            <a:xfrm flipH="1">
              <a:off x="3827022" y="3542228"/>
              <a:ext cx="784799" cy="1"/>
            </a:xfrm>
            <a:prstGeom prst="straightConnector1">
              <a:avLst/>
            </a:prstGeom>
            <a:ln w="19050">
              <a:solidFill>
                <a:schemeClr val="accent2"/>
              </a:solidFill>
              <a:headEnd type="oval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reeform: Shape 75">
              <a:extLst>
                <a:ext uri="{FF2B5EF4-FFF2-40B4-BE49-F238E27FC236}">
                  <a16:creationId xmlns:a16="http://schemas.microsoft.com/office/drawing/2014/main" id="{56C7B792-47FF-4431-8EE9-B0D762939207}"/>
                </a:ext>
              </a:extLst>
            </p:cNvPr>
            <p:cNvSpPr>
              <a:spLocks/>
            </p:cNvSpPr>
            <p:nvPr/>
          </p:nvSpPr>
          <p:spPr bwMode="auto">
            <a:xfrm rot="20195074" flipV="1">
              <a:off x="5362977" y="2201097"/>
              <a:ext cx="1303984" cy="942040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193" y="27"/>
                </a:cxn>
                <a:cxn ang="0">
                  <a:pos x="207" y="25"/>
                </a:cxn>
                <a:cxn ang="0">
                  <a:pos x="176" y="112"/>
                </a:cxn>
                <a:cxn ang="0">
                  <a:pos x="96" y="146"/>
                </a:cxn>
                <a:cxn ang="0">
                  <a:pos x="15" y="114"/>
                </a:cxn>
                <a:cxn ang="0">
                  <a:pos x="2" y="99"/>
                </a:cxn>
                <a:cxn ang="0">
                  <a:pos x="0" y="100"/>
                </a:cxn>
                <a:cxn ang="0">
                  <a:pos x="14" y="116"/>
                </a:cxn>
                <a:cxn ang="0">
                  <a:pos x="177" y="113"/>
                </a:cxn>
                <a:cxn ang="0">
                  <a:pos x="209" y="25"/>
                </a:cxn>
                <a:cxn ang="0">
                  <a:pos x="222" y="23"/>
                </a:cxn>
                <a:cxn ang="0">
                  <a:pos x="204" y="0"/>
                </a:cxn>
              </a:cxnLst>
              <a:rect l="0" t="0" r="r" b="b"/>
              <a:pathLst>
                <a:path w="222" h="160">
                  <a:moveTo>
                    <a:pt x="204" y="0"/>
                  </a:moveTo>
                  <a:cubicBezTo>
                    <a:pt x="193" y="27"/>
                    <a:pt x="193" y="27"/>
                    <a:pt x="193" y="27"/>
                  </a:cubicBezTo>
                  <a:cubicBezTo>
                    <a:pt x="207" y="25"/>
                    <a:pt x="207" y="25"/>
                    <a:pt x="207" y="25"/>
                  </a:cubicBezTo>
                  <a:cubicBezTo>
                    <a:pt x="209" y="56"/>
                    <a:pt x="199" y="88"/>
                    <a:pt x="176" y="112"/>
                  </a:cubicBezTo>
                  <a:cubicBezTo>
                    <a:pt x="154" y="134"/>
                    <a:pt x="125" y="146"/>
                    <a:pt x="96" y="146"/>
                  </a:cubicBezTo>
                  <a:cubicBezTo>
                    <a:pt x="67" y="146"/>
                    <a:pt x="38" y="136"/>
                    <a:pt x="15" y="114"/>
                  </a:cubicBezTo>
                  <a:cubicBezTo>
                    <a:pt x="10" y="109"/>
                    <a:pt x="6" y="104"/>
                    <a:pt x="2" y="9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5"/>
                    <a:pt x="9" y="111"/>
                    <a:pt x="14" y="116"/>
                  </a:cubicBezTo>
                  <a:cubicBezTo>
                    <a:pt x="60" y="160"/>
                    <a:pt x="133" y="159"/>
                    <a:pt x="177" y="113"/>
                  </a:cubicBezTo>
                  <a:cubicBezTo>
                    <a:pt x="201" y="89"/>
                    <a:pt x="212" y="56"/>
                    <a:pt x="209" y="25"/>
                  </a:cubicBezTo>
                  <a:cubicBezTo>
                    <a:pt x="222" y="23"/>
                    <a:pt x="222" y="23"/>
                    <a:pt x="222" y="23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2133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Freeform: Shape 77">
              <a:extLst>
                <a:ext uri="{FF2B5EF4-FFF2-40B4-BE49-F238E27FC236}">
                  <a16:creationId xmlns:a16="http://schemas.microsoft.com/office/drawing/2014/main" id="{1502AFD1-2A07-4228-BB42-A815C9C787A1}"/>
                </a:ext>
              </a:extLst>
            </p:cNvPr>
            <p:cNvSpPr>
              <a:spLocks/>
            </p:cNvSpPr>
            <p:nvPr/>
          </p:nvSpPr>
          <p:spPr bwMode="auto">
            <a:xfrm rot="20195074" flipH="1">
              <a:off x="5399975" y="3991226"/>
              <a:ext cx="1303984" cy="942040"/>
            </a:xfrm>
            <a:custGeom>
              <a:avLst/>
              <a:gdLst/>
              <a:ahLst/>
              <a:cxnLst>
                <a:cxn ang="0">
                  <a:pos x="204" y="0"/>
                </a:cxn>
                <a:cxn ang="0">
                  <a:pos x="193" y="27"/>
                </a:cxn>
                <a:cxn ang="0">
                  <a:pos x="207" y="25"/>
                </a:cxn>
                <a:cxn ang="0">
                  <a:pos x="176" y="112"/>
                </a:cxn>
                <a:cxn ang="0">
                  <a:pos x="96" y="146"/>
                </a:cxn>
                <a:cxn ang="0">
                  <a:pos x="15" y="114"/>
                </a:cxn>
                <a:cxn ang="0">
                  <a:pos x="2" y="99"/>
                </a:cxn>
                <a:cxn ang="0">
                  <a:pos x="0" y="100"/>
                </a:cxn>
                <a:cxn ang="0">
                  <a:pos x="14" y="116"/>
                </a:cxn>
                <a:cxn ang="0">
                  <a:pos x="177" y="113"/>
                </a:cxn>
                <a:cxn ang="0">
                  <a:pos x="209" y="25"/>
                </a:cxn>
                <a:cxn ang="0">
                  <a:pos x="222" y="23"/>
                </a:cxn>
                <a:cxn ang="0">
                  <a:pos x="204" y="0"/>
                </a:cxn>
              </a:cxnLst>
              <a:rect l="0" t="0" r="r" b="b"/>
              <a:pathLst>
                <a:path w="222" h="160">
                  <a:moveTo>
                    <a:pt x="204" y="0"/>
                  </a:moveTo>
                  <a:cubicBezTo>
                    <a:pt x="193" y="27"/>
                    <a:pt x="193" y="27"/>
                    <a:pt x="193" y="27"/>
                  </a:cubicBezTo>
                  <a:cubicBezTo>
                    <a:pt x="207" y="25"/>
                    <a:pt x="207" y="25"/>
                    <a:pt x="207" y="25"/>
                  </a:cubicBezTo>
                  <a:cubicBezTo>
                    <a:pt x="209" y="56"/>
                    <a:pt x="199" y="88"/>
                    <a:pt x="176" y="112"/>
                  </a:cubicBezTo>
                  <a:cubicBezTo>
                    <a:pt x="154" y="134"/>
                    <a:pt x="125" y="146"/>
                    <a:pt x="96" y="146"/>
                  </a:cubicBezTo>
                  <a:cubicBezTo>
                    <a:pt x="67" y="146"/>
                    <a:pt x="38" y="136"/>
                    <a:pt x="15" y="114"/>
                  </a:cubicBezTo>
                  <a:cubicBezTo>
                    <a:pt x="10" y="109"/>
                    <a:pt x="6" y="104"/>
                    <a:pt x="2" y="99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4" y="105"/>
                    <a:pt x="9" y="111"/>
                    <a:pt x="14" y="116"/>
                  </a:cubicBezTo>
                  <a:cubicBezTo>
                    <a:pt x="60" y="160"/>
                    <a:pt x="133" y="159"/>
                    <a:pt x="177" y="113"/>
                  </a:cubicBezTo>
                  <a:cubicBezTo>
                    <a:pt x="201" y="89"/>
                    <a:pt x="212" y="56"/>
                    <a:pt x="209" y="25"/>
                  </a:cubicBezTo>
                  <a:cubicBezTo>
                    <a:pt x="222" y="23"/>
                    <a:pt x="222" y="23"/>
                    <a:pt x="222" y="23"/>
                  </a:cubicBezTo>
                  <a:lnTo>
                    <a:pt x="20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952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sz="2133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Oval 79">
              <a:extLst>
                <a:ext uri="{FF2B5EF4-FFF2-40B4-BE49-F238E27FC236}">
                  <a16:creationId xmlns:a16="http://schemas.microsoft.com/office/drawing/2014/main" id="{BFDABAE6-6AE7-4197-8E7C-9F0902A7905D}"/>
                </a:ext>
              </a:extLst>
            </p:cNvPr>
            <p:cNvSpPr/>
            <p:nvPr/>
          </p:nvSpPr>
          <p:spPr>
            <a:xfrm flipH="1">
              <a:off x="4712832" y="2965778"/>
              <a:ext cx="1152896" cy="11528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133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Oval 94">
              <a:extLst>
                <a:ext uri="{FF2B5EF4-FFF2-40B4-BE49-F238E27FC236}">
                  <a16:creationId xmlns:a16="http://schemas.microsoft.com/office/drawing/2014/main" id="{B1D6E6B8-5638-475F-9761-3C8C4BEEC024}"/>
                </a:ext>
              </a:extLst>
            </p:cNvPr>
            <p:cNvSpPr/>
            <p:nvPr/>
          </p:nvSpPr>
          <p:spPr>
            <a:xfrm>
              <a:off x="6326273" y="2965778"/>
              <a:ext cx="1152896" cy="11528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2133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0" name="Group 100">
              <a:extLst>
                <a:ext uri="{FF2B5EF4-FFF2-40B4-BE49-F238E27FC236}">
                  <a16:creationId xmlns:a16="http://schemas.microsoft.com/office/drawing/2014/main" id="{05BABADF-3541-4128-AF95-81A0EB0D5F9D}"/>
                </a:ext>
              </a:extLst>
            </p:cNvPr>
            <p:cNvGrpSpPr/>
            <p:nvPr/>
          </p:nvGrpSpPr>
          <p:grpSpPr>
            <a:xfrm>
              <a:off x="3350534" y="1785609"/>
              <a:ext cx="874231" cy="874231"/>
              <a:chOff x="2428289" y="1524000"/>
              <a:chExt cx="682615" cy="682615"/>
            </a:xfrm>
          </p:grpSpPr>
          <p:sp>
            <p:nvSpPr>
              <p:cNvPr id="61" name="Oval 101">
                <a:extLst>
                  <a:ext uri="{FF2B5EF4-FFF2-40B4-BE49-F238E27FC236}">
                    <a16:creationId xmlns:a16="http://schemas.microsoft.com/office/drawing/2014/main" id="{DEB96FDA-4CA8-43FC-97B9-5BC8F1F01CA3}"/>
                  </a:ext>
                </a:extLst>
              </p:cNvPr>
              <p:cNvSpPr/>
              <p:nvPr/>
            </p:nvSpPr>
            <p:spPr>
              <a:xfrm flipH="1">
                <a:off x="2428289" y="1524000"/>
                <a:ext cx="682615" cy="682615"/>
              </a:xfrm>
              <a:prstGeom prst="ellipse">
                <a:avLst/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62" name="Group 102">
                <a:extLst>
                  <a:ext uri="{FF2B5EF4-FFF2-40B4-BE49-F238E27FC236}">
                    <a16:creationId xmlns:a16="http://schemas.microsoft.com/office/drawing/2014/main" id="{AB1ECE1C-9192-41F4-B3C7-8551FACEC47E}"/>
                  </a:ext>
                </a:extLst>
              </p:cNvPr>
              <p:cNvGrpSpPr/>
              <p:nvPr/>
            </p:nvGrpSpPr>
            <p:grpSpPr>
              <a:xfrm>
                <a:off x="2573206" y="1668257"/>
                <a:ext cx="392818" cy="394100"/>
                <a:chOff x="4240213" y="511175"/>
                <a:chExt cx="485775" cy="487363"/>
              </a:xfrm>
              <a:solidFill>
                <a:schemeClr val="accent3"/>
              </a:solidFill>
            </p:grpSpPr>
            <p:sp>
              <p:nvSpPr>
                <p:cNvPr id="63" name="Freeform: Shape 103">
                  <a:extLst>
                    <a:ext uri="{FF2B5EF4-FFF2-40B4-BE49-F238E27FC236}">
                      <a16:creationId xmlns:a16="http://schemas.microsoft.com/office/drawing/2014/main" id="{3D86D7AB-7CE4-4719-841D-0FB8845D6A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9938" y="511175"/>
                  <a:ext cx="146050" cy="487363"/>
                </a:xfrm>
                <a:custGeom>
                  <a:avLst/>
                  <a:gdLst/>
                  <a:ahLst/>
                  <a:cxnLst>
                    <a:cxn ang="0">
                      <a:pos x="137" y="0"/>
                    </a:cxn>
                    <a:cxn ang="0">
                      <a:pos x="0" y="300"/>
                    </a:cxn>
                    <a:cxn ang="0">
                      <a:pos x="36" y="327"/>
                    </a:cxn>
                    <a:cxn ang="0">
                      <a:pos x="137" y="118"/>
                    </a:cxn>
                    <a:cxn ang="0">
                      <a:pos x="248" y="478"/>
                    </a:cxn>
                    <a:cxn ang="0">
                      <a:pos x="137" y="837"/>
                    </a:cxn>
                    <a:cxn ang="0">
                      <a:pos x="36" y="629"/>
                    </a:cxn>
                    <a:cxn ang="0">
                      <a:pos x="0" y="655"/>
                    </a:cxn>
                    <a:cxn ang="0">
                      <a:pos x="137" y="955"/>
                    </a:cxn>
                    <a:cxn ang="0">
                      <a:pos x="284" y="478"/>
                    </a:cxn>
                    <a:cxn ang="0">
                      <a:pos x="137" y="0"/>
                    </a:cxn>
                  </a:cxnLst>
                  <a:rect l="0" t="0" r="r" b="b"/>
                  <a:pathLst>
                    <a:path w="284" h="955">
                      <a:moveTo>
                        <a:pt x="137" y="0"/>
                      </a:moveTo>
                      <a:cubicBezTo>
                        <a:pt x="75" y="0"/>
                        <a:pt x="22" y="124"/>
                        <a:pt x="0" y="300"/>
                      </a:cubicBezTo>
                      <a:cubicBezTo>
                        <a:pt x="13" y="308"/>
                        <a:pt x="25" y="317"/>
                        <a:pt x="36" y="327"/>
                      </a:cubicBezTo>
                      <a:cubicBezTo>
                        <a:pt x="54" y="204"/>
                        <a:pt x="92" y="118"/>
                        <a:pt x="137" y="118"/>
                      </a:cubicBezTo>
                      <a:cubicBezTo>
                        <a:pt x="198" y="118"/>
                        <a:pt x="248" y="279"/>
                        <a:pt x="248" y="478"/>
                      </a:cubicBezTo>
                      <a:cubicBezTo>
                        <a:pt x="248" y="676"/>
                        <a:pt x="198" y="837"/>
                        <a:pt x="137" y="837"/>
                      </a:cubicBezTo>
                      <a:cubicBezTo>
                        <a:pt x="92" y="837"/>
                        <a:pt x="54" y="752"/>
                        <a:pt x="36" y="629"/>
                      </a:cubicBezTo>
                      <a:cubicBezTo>
                        <a:pt x="25" y="638"/>
                        <a:pt x="13" y="647"/>
                        <a:pt x="0" y="655"/>
                      </a:cubicBezTo>
                      <a:cubicBezTo>
                        <a:pt x="22" y="831"/>
                        <a:pt x="75" y="955"/>
                        <a:pt x="137" y="955"/>
                      </a:cubicBezTo>
                      <a:cubicBezTo>
                        <a:pt x="218" y="955"/>
                        <a:pt x="284" y="741"/>
                        <a:pt x="284" y="478"/>
                      </a:cubicBezTo>
                      <a:cubicBezTo>
                        <a:pt x="284" y="214"/>
                        <a:pt x="218" y="0"/>
                        <a:pt x="137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4" name="Freeform: Shape 104">
                  <a:extLst>
                    <a:ext uri="{FF2B5EF4-FFF2-40B4-BE49-F238E27FC236}">
                      <a16:creationId xmlns:a16="http://schemas.microsoft.com/office/drawing/2014/main" id="{4457FF69-6247-4EA2-B5CE-A41B4F379F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13276" y="615950"/>
                  <a:ext cx="80963" cy="277813"/>
                </a:xfrm>
                <a:custGeom>
                  <a:avLst/>
                  <a:gdLst/>
                  <a:ahLst/>
                  <a:cxnLst>
                    <a:cxn ang="0">
                      <a:pos x="0" y="397"/>
                    </a:cxn>
                    <a:cxn ang="0">
                      <a:pos x="74" y="542"/>
                    </a:cxn>
                    <a:cxn ang="0">
                      <a:pos x="158" y="271"/>
                    </a:cxn>
                    <a:cxn ang="0">
                      <a:pos x="74" y="0"/>
                    </a:cxn>
                    <a:cxn ang="0">
                      <a:pos x="0" y="144"/>
                    </a:cxn>
                    <a:cxn ang="0">
                      <a:pos x="26" y="174"/>
                    </a:cxn>
                    <a:cxn ang="0">
                      <a:pos x="74" y="88"/>
                    </a:cxn>
                    <a:cxn ang="0">
                      <a:pos x="130" y="271"/>
                    </a:cxn>
                    <a:cxn ang="0">
                      <a:pos x="74" y="453"/>
                    </a:cxn>
                    <a:cxn ang="0">
                      <a:pos x="26" y="368"/>
                    </a:cxn>
                    <a:cxn ang="0">
                      <a:pos x="0" y="397"/>
                    </a:cxn>
                  </a:cxnLst>
                  <a:rect l="0" t="0" r="r" b="b"/>
                  <a:pathLst>
                    <a:path w="158" h="542">
                      <a:moveTo>
                        <a:pt x="0" y="397"/>
                      </a:moveTo>
                      <a:cubicBezTo>
                        <a:pt x="14" y="483"/>
                        <a:pt x="42" y="542"/>
                        <a:pt x="74" y="542"/>
                      </a:cubicBezTo>
                      <a:cubicBezTo>
                        <a:pt x="120" y="542"/>
                        <a:pt x="158" y="420"/>
                        <a:pt x="158" y="271"/>
                      </a:cubicBezTo>
                      <a:cubicBezTo>
                        <a:pt x="158" y="121"/>
                        <a:pt x="120" y="0"/>
                        <a:pt x="74" y="0"/>
                      </a:cubicBezTo>
                      <a:cubicBezTo>
                        <a:pt x="42" y="0"/>
                        <a:pt x="14" y="58"/>
                        <a:pt x="0" y="144"/>
                      </a:cubicBezTo>
                      <a:cubicBezTo>
                        <a:pt x="10" y="153"/>
                        <a:pt x="18" y="163"/>
                        <a:pt x="26" y="174"/>
                      </a:cubicBezTo>
                      <a:cubicBezTo>
                        <a:pt x="36" y="122"/>
                        <a:pt x="54" y="88"/>
                        <a:pt x="74" y="88"/>
                      </a:cubicBezTo>
                      <a:cubicBezTo>
                        <a:pt x="105" y="88"/>
                        <a:pt x="130" y="170"/>
                        <a:pt x="130" y="271"/>
                      </a:cubicBezTo>
                      <a:cubicBezTo>
                        <a:pt x="130" y="371"/>
                        <a:pt x="105" y="453"/>
                        <a:pt x="74" y="453"/>
                      </a:cubicBezTo>
                      <a:cubicBezTo>
                        <a:pt x="54" y="453"/>
                        <a:pt x="36" y="419"/>
                        <a:pt x="26" y="368"/>
                      </a:cubicBezTo>
                      <a:cubicBezTo>
                        <a:pt x="18" y="378"/>
                        <a:pt x="10" y="388"/>
                        <a:pt x="0" y="39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5" name="Freeform: Shape 105">
                  <a:extLst>
                    <a:ext uri="{FF2B5EF4-FFF2-40B4-BE49-F238E27FC236}">
                      <a16:creationId xmlns:a16="http://schemas.microsoft.com/office/drawing/2014/main" id="{236E37B6-218F-468D-ACDE-C4E2F7029F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38676" y="706438"/>
                  <a:ext cx="26988" cy="96838"/>
                </a:xfrm>
                <a:custGeom>
                  <a:avLst/>
                  <a:gdLst/>
                  <a:ahLst/>
                  <a:cxnLst>
                    <a:cxn ang="0">
                      <a:pos x="24" y="189"/>
                    </a:cxn>
                    <a:cxn ang="0">
                      <a:pos x="53" y="95"/>
                    </a:cxn>
                    <a:cxn ang="0">
                      <a:pos x="24" y="0"/>
                    </a:cxn>
                    <a:cxn ang="0">
                      <a:pos x="0" y="39"/>
                    </a:cxn>
                    <a:cxn ang="0">
                      <a:pos x="12" y="95"/>
                    </a:cxn>
                    <a:cxn ang="0">
                      <a:pos x="0" y="150"/>
                    </a:cxn>
                    <a:cxn ang="0">
                      <a:pos x="24" y="189"/>
                    </a:cxn>
                  </a:cxnLst>
                  <a:rect l="0" t="0" r="r" b="b"/>
                  <a:pathLst>
                    <a:path w="53" h="189">
                      <a:moveTo>
                        <a:pt x="24" y="189"/>
                      </a:moveTo>
                      <a:cubicBezTo>
                        <a:pt x="40" y="189"/>
                        <a:pt x="53" y="146"/>
                        <a:pt x="53" y="95"/>
                      </a:cubicBezTo>
                      <a:cubicBezTo>
                        <a:pt x="53" y="43"/>
                        <a:pt x="40" y="0"/>
                        <a:pt x="24" y="0"/>
                      </a:cubicBezTo>
                      <a:cubicBezTo>
                        <a:pt x="14" y="0"/>
                        <a:pt x="6" y="16"/>
                        <a:pt x="0" y="39"/>
                      </a:cubicBezTo>
                      <a:cubicBezTo>
                        <a:pt x="8" y="57"/>
                        <a:pt x="12" y="76"/>
                        <a:pt x="12" y="95"/>
                      </a:cubicBezTo>
                      <a:cubicBezTo>
                        <a:pt x="12" y="114"/>
                        <a:pt x="8" y="132"/>
                        <a:pt x="0" y="150"/>
                      </a:cubicBezTo>
                      <a:cubicBezTo>
                        <a:pt x="6" y="173"/>
                        <a:pt x="14" y="189"/>
                        <a:pt x="24" y="189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6" name="Freeform: Shape 106">
                  <a:extLst>
                    <a:ext uri="{FF2B5EF4-FFF2-40B4-BE49-F238E27FC236}">
                      <a16:creationId xmlns:a16="http://schemas.microsoft.com/office/drawing/2014/main" id="{AFD78D18-F9F9-4B7C-B763-80F964678F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0213" y="687388"/>
                  <a:ext cx="393700" cy="138113"/>
                </a:xfrm>
                <a:custGeom>
                  <a:avLst/>
                  <a:gdLst/>
                  <a:ahLst/>
                  <a:cxnLst>
                    <a:cxn ang="0">
                      <a:pos x="186" y="70"/>
                    </a:cxn>
                    <a:cxn ang="0">
                      <a:pos x="248" y="44"/>
                    </a:cxn>
                    <a:cxn ang="0">
                      <a:pos x="186" y="17"/>
                    </a:cxn>
                    <a:cxn ang="0">
                      <a:pos x="186" y="30"/>
                    </a:cxn>
                    <a:cxn ang="0">
                      <a:pos x="60" y="27"/>
                    </a:cxn>
                    <a:cxn ang="0">
                      <a:pos x="53" y="5"/>
                    </a:cxn>
                    <a:cxn ang="0">
                      <a:pos x="0" y="0"/>
                    </a:cxn>
                    <a:cxn ang="0">
                      <a:pos x="12" y="42"/>
                    </a:cxn>
                    <a:cxn ang="0">
                      <a:pos x="175" y="42"/>
                    </a:cxn>
                    <a:cxn ang="0">
                      <a:pos x="175" y="46"/>
                    </a:cxn>
                    <a:cxn ang="0">
                      <a:pos x="12" y="46"/>
                    </a:cxn>
                    <a:cxn ang="0">
                      <a:pos x="0" y="87"/>
                    </a:cxn>
                    <a:cxn ang="0">
                      <a:pos x="53" y="82"/>
                    </a:cxn>
                    <a:cxn ang="0">
                      <a:pos x="60" y="61"/>
                    </a:cxn>
                    <a:cxn ang="0">
                      <a:pos x="186" y="58"/>
                    </a:cxn>
                    <a:cxn ang="0">
                      <a:pos x="186" y="70"/>
                    </a:cxn>
                  </a:cxnLst>
                  <a:rect l="0" t="0" r="r" b="b"/>
                  <a:pathLst>
                    <a:path w="248" h="87">
                      <a:moveTo>
                        <a:pt x="186" y="70"/>
                      </a:moveTo>
                      <a:lnTo>
                        <a:pt x="248" y="44"/>
                      </a:lnTo>
                      <a:lnTo>
                        <a:pt x="186" y="17"/>
                      </a:lnTo>
                      <a:lnTo>
                        <a:pt x="186" y="30"/>
                      </a:lnTo>
                      <a:lnTo>
                        <a:pt x="60" y="27"/>
                      </a:lnTo>
                      <a:lnTo>
                        <a:pt x="53" y="5"/>
                      </a:lnTo>
                      <a:lnTo>
                        <a:pt x="0" y="0"/>
                      </a:lnTo>
                      <a:lnTo>
                        <a:pt x="12" y="42"/>
                      </a:lnTo>
                      <a:lnTo>
                        <a:pt x="175" y="42"/>
                      </a:lnTo>
                      <a:lnTo>
                        <a:pt x="175" y="46"/>
                      </a:lnTo>
                      <a:lnTo>
                        <a:pt x="12" y="46"/>
                      </a:lnTo>
                      <a:lnTo>
                        <a:pt x="0" y="87"/>
                      </a:lnTo>
                      <a:lnTo>
                        <a:pt x="53" y="82"/>
                      </a:lnTo>
                      <a:lnTo>
                        <a:pt x="60" y="61"/>
                      </a:lnTo>
                      <a:lnTo>
                        <a:pt x="186" y="58"/>
                      </a:lnTo>
                      <a:lnTo>
                        <a:pt x="186" y="7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7" name="Freeform: Shape 107">
                  <a:extLst>
                    <a:ext uri="{FF2B5EF4-FFF2-40B4-BE49-F238E27FC236}">
                      <a16:creationId xmlns:a16="http://schemas.microsoft.com/office/drawing/2014/main" id="{A7E0B030-EEBC-462F-9D36-880082C4C2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8488" y="792163"/>
                  <a:ext cx="211138" cy="136525"/>
                </a:xfrm>
                <a:custGeom>
                  <a:avLst/>
                  <a:gdLst/>
                  <a:ahLst/>
                  <a:cxnLst>
                    <a:cxn ang="0">
                      <a:pos x="97" y="9"/>
                    </a:cxn>
                    <a:cxn ang="0">
                      <a:pos x="100" y="13"/>
                    </a:cxn>
                    <a:cxn ang="0">
                      <a:pos x="35" y="49"/>
                    </a:cxn>
                    <a:cxn ang="0">
                      <a:pos x="28" y="45"/>
                    </a:cxn>
                    <a:cxn ang="0">
                      <a:pos x="0" y="58"/>
                    </a:cxn>
                    <a:cxn ang="0">
                      <a:pos x="14" y="68"/>
                    </a:cxn>
                    <a:cxn ang="0">
                      <a:pos x="96" y="20"/>
                    </a:cxn>
                    <a:cxn ang="0">
                      <a:pos x="97" y="21"/>
                    </a:cxn>
                    <a:cxn ang="0">
                      <a:pos x="14" y="69"/>
                    </a:cxn>
                    <a:cxn ang="0">
                      <a:pos x="16" y="86"/>
                    </a:cxn>
                    <a:cxn ang="0">
                      <a:pos x="42" y="68"/>
                    </a:cxn>
                    <a:cxn ang="0">
                      <a:pos x="41" y="60"/>
                    </a:cxn>
                    <a:cxn ang="0">
                      <a:pos x="105" y="22"/>
                    </a:cxn>
                    <a:cxn ang="0">
                      <a:pos x="107" y="26"/>
                    </a:cxn>
                    <a:cxn ang="0">
                      <a:pos x="133" y="0"/>
                    </a:cxn>
                    <a:cxn ang="0">
                      <a:pos x="97" y="9"/>
                    </a:cxn>
                  </a:cxnLst>
                  <a:rect l="0" t="0" r="r" b="b"/>
                  <a:pathLst>
                    <a:path w="133" h="86">
                      <a:moveTo>
                        <a:pt x="97" y="9"/>
                      </a:moveTo>
                      <a:lnTo>
                        <a:pt x="100" y="13"/>
                      </a:lnTo>
                      <a:lnTo>
                        <a:pt x="35" y="49"/>
                      </a:lnTo>
                      <a:lnTo>
                        <a:pt x="28" y="45"/>
                      </a:lnTo>
                      <a:lnTo>
                        <a:pt x="0" y="58"/>
                      </a:lnTo>
                      <a:lnTo>
                        <a:pt x="14" y="68"/>
                      </a:lnTo>
                      <a:lnTo>
                        <a:pt x="96" y="20"/>
                      </a:lnTo>
                      <a:lnTo>
                        <a:pt x="97" y="21"/>
                      </a:lnTo>
                      <a:lnTo>
                        <a:pt x="14" y="69"/>
                      </a:lnTo>
                      <a:lnTo>
                        <a:pt x="16" y="86"/>
                      </a:lnTo>
                      <a:lnTo>
                        <a:pt x="42" y="68"/>
                      </a:lnTo>
                      <a:lnTo>
                        <a:pt x="41" y="60"/>
                      </a:lnTo>
                      <a:lnTo>
                        <a:pt x="105" y="22"/>
                      </a:lnTo>
                      <a:lnTo>
                        <a:pt x="107" y="26"/>
                      </a:lnTo>
                      <a:lnTo>
                        <a:pt x="133" y="0"/>
                      </a:lnTo>
                      <a:lnTo>
                        <a:pt x="97" y="9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8" name="Freeform: Shape 108">
                  <a:extLst>
                    <a:ext uri="{FF2B5EF4-FFF2-40B4-BE49-F238E27FC236}">
                      <a16:creationId xmlns:a16="http://schemas.microsoft.com/office/drawing/2014/main" id="{CFC01777-C230-46F9-A493-304D001133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06901" y="585788"/>
                  <a:ext cx="211138" cy="136525"/>
                </a:xfrm>
                <a:custGeom>
                  <a:avLst/>
                  <a:gdLst/>
                  <a:ahLst/>
                  <a:cxnLst>
                    <a:cxn ang="0">
                      <a:pos x="35" y="36"/>
                    </a:cxn>
                    <a:cxn ang="0">
                      <a:pos x="99" y="72"/>
                    </a:cxn>
                    <a:cxn ang="0">
                      <a:pos x="97" y="76"/>
                    </a:cxn>
                    <a:cxn ang="0">
                      <a:pos x="133" y="86"/>
                    </a:cxn>
                    <a:cxn ang="0">
                      <a:pos x="106" y="60"/>
                    </a:cxn>
                    <a:cxn ang="0">
                      <a:pos x="104" y="63"/>
                    </a:cxn>
                    <a:cxn ang="0">
                      <a:pos x="41" y="26"/>
                    </a:cxn>
                    <a:cxn ang="0">
                      <a:pos x="41" y="17"/>
                    </a:cxn>
                    <a:cxn ang="0">
                      <a:pos x="15" y="0"/>
                    </a:cxn>
                    <a:cxn ang="0">
                      <a:pos x="14" y="16"/>
                    </a:cxn>
                    <a:cxn ang="0">
                      <a:pos x="96" y="64"/>
                    </a:cxn>
                    <a:cxn ang="0">
                      <a:pos x="96" y="65"/>
                    </a:cxn>
                    <a:cxn ang="0">
                      <a:pos x="13" y="17"/>
                    </a:cxn>
                    <a:cxn ang="0">
                      <a:pos x="0" y="27"/>
                    </a:cxn>
                    <a:cxn ang="0">
                      <a:pos x="27" y="41"/>
                    </a:cxn>
                    <a:cxn ang="0">
                      <a:pos x="35" y="36"/>
                    </a:cxn>
                  </a:cxnLst>
                  <a:rect l="0" t="0" r="r" b="b"/>
                  <a:pathLst>
                    <a:path w="133" h="86">
                      <a:moveTo>
                        <a:pt x="35" y="36"/>
                      </a:moveTo>
                      <a:lnTo>
                        <a:pt x="99" y="72"/>
                      </a:lnTo>
                      <a:lnTo>
                        <a:pt x="97" y="76"/>
                      </a:lnTo>
                      <a:lnTo>
                        <a:pt x="133" y="86"/>
                      </a:lnTo>
                      <a:lnTo>
                        <a:pt x="106" y="60"/>
                      </a:lnTo>
                      <a:lnTo>
                        <a:pt x="104" y="63"/>
                      </a:lnTo>
                      <a:lnTo>
                        <a:pt x="41" y="26"/>
                      </a:lnTo>
                      <a:lnTo>
                        <a:pt x="41" y="17"/>
                      </a:lnTo>
                      <a:lnTo>
                        <a:pt x="15" y="0"/>
                      </a:lnTo>
                      <a:lnTo>
                        <a:pt x="14" y="16"/>
                      </a:lnTo>
                      <a:lnTo>
                        <a:pt x="96" y="64"/>
                      </a:lnTo>
                      <a:lnTo>
                        <a:pt x="96" y="65"/>
                      </a:lnTo>
                      <a:lnTo>
                        <a:pt x="13" y="17"/>
                      </a:lnTo>
                      <a:lnTo>
                        <a:pt x="0" y="27"/>
                      </a:lnTo>
                      <a:lnTo>
                        <a:pt x="27" y="41"/>
                      </a:lnTo>
                      <a:lnTo>
                        <a:pt x="35" y="3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21" name="Group 109">
              <a:extLst>
                <a:ext uri="{FF2B5EF4-FFF2-40B4-BE49-F238E27FC236}">
                  <a16:creationId xmlns:a16="http://schemas.microsoft.com/office/drawing/2014/main" id="{5E8FD90F-A812-4CE2-A570-470230A6C44C}"/>
                </a:ext>
              </a:extLst>
            </p:cNvPr>
            <p:cNvGrpSpPr/>
            <p:nvPr/>
          </p:nvGrpSpPr>
          <p:grpSpPr>
            <a:xfrm>
              <a:off x="2871467" y="3104966"/>
              <a:ext cx="874231" cy="874231"/>
              <a:chOff x="2054225" y="2554293"/>
              <a:chExt cx="682615" cy="682615"/>
            </a:xfrm>
          </p:grpSpPr>
          <p:sp>
            <p:nvSpPr>
              <p:cNvPr id="51" name="Oval 110">
                <a:extLst>
                  <a:ext uri="{FF2B5EF4-FFF2-40B4-BE49-F238E27FC236}">
                    <a16:creationId xmlns:a16="http://schemas.microsoft.com/office/drawing/2014/main" id="{F3FC75FF-8BC4-4D82-98BB-BCB307364784}"/>
                  </a:ext>
                </a:extLst>
              </p:cNvPr>
              <p:cNvSpPr/>
              <p:nvPr/>
            </p:nvSpPr>
            <p:spPr>
              <a:xfrm flipH="1">
                <a:off x="2054225" y="2554293"/>
                <a:ext cx="682615" cy="682615"/>
              </a:xfrm>
              <a:prstGeom prst="ellipse">
                <a:avLst/>
              </a:pr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52" name="Group 111">
                <a:extLst>
                  <a:ext uri="{FF2B5EF4-FFF2-40B4-BE49-F238E27FC236}">
                    <a16:creationId xmlns:a16="http://schemas.microsoft.com/office/drawing/2014/main" id="{9E5C7F0F-8033-4506-9990-7604AEA35F45}"/>
                  </a:ext>
                </a:extLst>
              </p:cNvPr>
              <p:cNvGrpSpPr/>
              <p:nvPr/>
            </p:nvGrpSpPr>
            <p:grpSpPr>
              <a:xfrm>
                <a:off x="2196187" y="2735033"/>
                <a:ext cx="398691" cy="321134"/>
                <a:chOff x="6227763" y="544513"/>
                <a:chExt cx="522288" cy="420687"/>
              </a:xfrm>
              <a:solidFill>
                <a:schemeClr val="accent2"/>
              </a:solidFill>
            </p:grpSpPr>
            <p:sp>
              <p:nvSpPr>
                <p:cNvPr id="53" name="Freeform: Shape 112">
                  <a:extLst>
                    <a:ext uri="{FF2B5EF4-FFF2-40B4-BE49-F238E27FC236}">
                      <a16:creationId xmlns:a16="http://schemas.microsoft.com/office/drawing/2014/main" id="{7DD43323-FE19-4C8A-90E1-CBC6F545F1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62688" y="658813"/>
                  <a:ext cx="463550" cy="233363"/>
                </a:xfrm>
                <a:custGeom>
                  <a:avLst/>
                  <a:gdLst/>
                  <a:ahLst/>
                  <a:cxnLst>
                    <a:cxn ang="0">
                      <a:pos x="836" y="0"/>
                    </a:cxn>
                    <a:cxn ang="0">
                      <a:pos x="767" y="69"/>
                    </a:cxn>
                    <a:cxn ang="0">
                      <a:pos x="786" y="116"/>
                    </a:cxn>
                    <a:cxn ang="0">
                      <a:pos x="597" y="304"/>
                    </a:cxn>
                    <a:cxn ang="0">
                      <a:pos x="574" y="300"/>
                    </a:cxn>
                    <a:cxn ang="0">
                      <a:pos x="536" y="311"/>
                    </a:cxn>
                    <a:cxn ang="0">
                      <a:pos x="394" y="150"/>
                    </a:cxn>
                    <a:cxn ang="0">
                      <a:pos x="405" y="113"/>
                    </a:cxn>
                    <a:cxn ang="0">
                      <a:pos x="337" y="44"/>
                    </a:cxn>
                    <a:cxn ang="0">
                      <a:pos x="268" y="113"/>
                    </a:cxn>
                    <a:cxn ang="0">
                      <a:pos x="279" y="149"/>
                    </a:cxn>
                    <a:cxn ang="0">
                      <a:pos x="100" y="326"/>
                    </a:cxn>
                    <a:cxn ang="0">
                      <a:pos x="68" y="319"/>
                    </a:cxn>
                    <a:cxn ang="0">
                      <a:pos x="0" y="387"/>
                    </a:cxn>
                    <a:cxn ang="0">
                      <a:pos x="68" y="456"/>
                    </a:cxn>
                    <a:cxn ang="0">
                      <a:pos x="137" y="387"/>
                    </a:cxn>
                    <a:cxn ang="0">
                      <a:pos x="124" y="347"/>
                    </a:cxn>
                    <a:cxn ang="0">
                      <a:pos x="301" y="171"/>
                    </a:cxn>
                    <a:cxn ang="0">
                      <a:pos x="337" y="181"/>
                    </a:cxn>
                    <a:cxn ang="0">
                      <a:pos x="372" y="172"/>
                    </a:cxn>
                    <a:cxn ang="0">
                      <a:pos x="515" y="334"/>
                    </a:cxn>
                    <a:cxn ang="0">
                      <a:pos x="505" y="369"/>
                    </a:cxn>
                    <a:cxn ang="0">
                      <a:pos x="574" y="437"/>
                    </a:cxn>
                    <a:cxn ang="0">
                      <a:pos x="643" y="369"/>
                    </a:cxn>
                    <a:cxn ang="0">
                      <a:pos x="624" y="321"/>
                    </a:cxn>
                    <a:cxn ang="0">
                      <a:pos x="813" y="134"/>
                    </a:cxn>
                    <a:cxn ang="0">
                      <a:pos x="836" y="138"/>
                    </a:cxn>
                    <a:cxn ang="0">
                      <a:pos x="905" y="69"/>
                    </a:cxn>
                    <a:cxn ang="0">
                      <a:pos x="836" y="0"/>
                    </a:cxn>
                  </a:cxnLst>
                  <a:rect l="0" t="0" r="r" b="b"/>
                  <a:pathLst>
                    <a:path w="905" h="456">
                      <a:moveTo>
                        <a:pt x="836" y="0"/>
                      </a:moveTo>
                      <a:cubicBezTo>
                        <a:pt x="798" y="0"/>
                        <a:pt x="767" y="31"/>
                        <a:pt x="767" y="69"/>
                      </a:cubicBezTo>
                      <a:cubicBezTo>
                        <a:pt x="767" y="87"/>
                        <a:pt x="775" y="104"/>
                        <a:pt x="786" y="116"/>
                      </a:cubicBezTo>
                      <a:cubicBezTo>
                        <a:pt x="597" y="304"/>
                        <a:pt x="597" y="304"/>
                        <a:pt x="597" y="304"/>
                      </a:cubicBezTo>
                      <a:cubicBezTo>
                        <a:pt x="590" y="301"/>
                        <a:pt x="582" y="300"/>
                        <a:pt x="574" y="300"/>
                      </a:cubicBezTo>
                      <a:cubicBezTo>
                        <a:pt x="560" y="300"/>
                        <a:pt x="547" y="304"/>
                        <a:pt x="536" y="311"/>
                      </a:cubicBezTo>
                      <a:cubicBezTo>
                        <a:pt x="394" y="150"/>
                        <a:pt x="394" y="150"/>
                        <a:pt x="394" y="150"/>
                      </a:cubicBezTo>
                      <a:cubicBezTo>
                        <a:pt x="401" y="139"/>
                        <a:pt x="405" y="126"/>
                        <a:pt x="405" y="113"/>
                      </a:cubicBezTo>
                      <a:cubicBezTo>
                        <a:pt x="405" y="75"/>
                        <a:pt x="375" y="44"/>
                        <a:pt x="337" y="44"/>
                      </a:cubicBezTo>
                      <a:cubicBezTo>
                        <a:pt x="299" y="44"/>
                        <a:pt x="268" y="75"/>
                        <a:pt x="268" y="113"/>
                      </a:cubicBezTo>
                      <a:cubicBezTo>
                        <a:pt x="268" y="126"/>
                        <a:pt x="272" y="139"/>
                        <a:pt x="279" y="149"/>
                      </a:cubicBezTo>
                      <a:cubicBezTo>
                        <a:pt x="100" y="326"/>
                        <a:pt x="100" y="326"/>
                        <a:pt x="100" y="326"/>
                      </a:cubicBezTo>
                      <a:cubicBezTo>
                        <a:pt x="91" y="321"/>
                        <a:pt x="80" y="319"/>
                        <a:pt x="68" y="319"/>
                      </a:cubicBezTo>
                      <a:cubicBezTo>
                        <a:pt x="31" y="319"/>
                        <a:pt x="0" y="349"/>
                        <a:pt x="0" y="387"/>
                      </a:cubicBezTo>
                      <a:cubicBezTo>
                        <a:pt x="0" y="425"/>
                        <a:pt x="31" y="456"/>
                        <a:pt x="68" y="456"/>
                      </a:cubicBezTo>
                      <a:cubicBezTo>
                        <a:pt x="106" y="456"/>
                        <a:pt x="137" y="425"/>
                        <a:pt x="137" y="387"/>
                      </a:cubicBezTo>
                      <a:cubicBezTo>
                        <a:pt x="137" y="372"/>
                        <a:pt x="132" y="358"/>
                        <a:pt x="124" y="347"/>
                      </a:cubicBezTo>
                      <a:cubicBezTo>
                        <a:pt x="301" y="171"/>
                        <a:pt x="301" y="171"/>
                        <a:pt x="301" y="171"/>
                      </a:cubicBezTo>
                      <a:cubicBezTo>
                        <a:pt x="312" y="178"/>
                        <a:pt x="324" y="181"/>
                        <a:pt x="337" y="181"/>
                      </a:cubicBezTo>
                      <a:cubicBezTo>
                        <a:pt x="350" y="181"/>
                        <a:pt x="362" y="178"/>
                        <a:pt x="372" y="172"/>
                      </a:cubicBezTo>
                      <a:cubicBezTo>
                        <a:pt x="515" y="334"/>
                        <a:pt x="515" y="334"/>
                        <a:pt x="515" y="334"/>
                      </a:cubicBezTo>
                      <a:cubicBezTo>
                        <a:pt x="509" y="344"/>
                        <a:pt x="505" y="356"/>
                        <a:pt x="505" y="369"/>
                      </a:cubicBezTo>
                      <a:cubicBezTo>
                        <a:pt x="505" y="406"/>
                        <a:pt x="536" y="437"/>
                        <a:pt x="574" y="437"/>
                      </a:cubicBezTo>
                      <a:cubicBezTo>
                        <a:pt x="612" y="437"/>
                        <a:pt x="643" y="406"/>
                        <a:pt x="643" y="369"/>
                      </a:cubicBezTo>
                      <a:cubicBezTo>
                        <a:pt x="643" y="350"/>
                        <a:pt x="635" y="334"/>
                        <a:pt x="624" y="321"/>
                      </a:cubicBezTo>
                      <a:cubicBezTo>
                        <a:pt x="813" y="134"/>
                        <a:pt x="813" y="134"/>
                        <a:pt x="813" y="134"/>
                      </a:cubicBezTo>
                      <a:cubicBezTo>
                        <a:pt x="820" y="136"/>
                        <a:pt x="828" y="138"/>
                        <a:pt x="836" y="138"/>
                      </a:cubicBezTo>
                      <a:cubicBezTo>
                        <a:pt x="874" y="138"/>
                        <a:pt x="905" y="107"/>
                        <a:pt x="905" y="69"/>
                      </a:cubicBezTo>
                      <a:cubicBezTo>
                        <a:pt x="905" y="31"/>
                        <a:pt x="874" y="0"/>
                        <a:pt x="836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4" name="Freeform: Shape 113">
                  <a:extLst>
                    <a:ext uri="{FF2B5EF4-FFF2-40B4-BE49-F238E27FC236}">
                      <a16:creationId xmlns:a16="http://schemas.microsoft.com/office/drawing/2014/main" id="{550F7867-8A9C-4B35-B8AC-37245E153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1626" y="544513"/>
                  <a:ext cx="98425" cy="100013"/>
                </a:xfrm>
                <a:custGeom>
                  <a:avLst/>
                  <a:gdLst/>
                  <a:ahLst/>
                  <a:cxnLst>
                    <a:cxn ang="0">
                      <a:pos x="97" y="0"/>
                    </a:cxn>
                    <a:cxn ang="0">
                      <a:pos x="0" y="97"/>
                    </a:cxn>
                    <a:cxn ang="0">
                      <a:pos x="97" y="194"/>
                    </a:cxn>
                    <a:cxn ang="0">
                      <a:pos x="193" y="97"/>
                    </a:cxn>
                    <a:cxn ang="0">
                      <a:pos x="97" y="0"/>
                    </a:cxn>
                    <a:cxn ang="0">
                      <a:pos x="97" y="171"/>
                    </a:cxn>
                    <a:cxn ang="0">
                      <a:pos x="23" y="97"/>
                    </a:cxn>
                    <a:cxn ang="0">
                      <a:pos x="97" y="24"/>
                    </a:cxn>
                    <a:cxn ang="0">
                      <a:pos x="170" y="97"/>
                    </a:cxn>
                    <a:cxn ang="0">
                      <a:pos x="97" y="171"/>
                    </a:cxn>
                  </a:cxnLst>
                  <a:rect l="0" t="0" r="r" b="b"/>
                  <a:pathLst>
                    <a:path w="193" h="194">
                      <a:moveTo>
                        <a:pt x="97" y="0"/>
                      </a:moveTo>
                      <a:cubicBezTo>
                        <a:pt x="43" y="0"/>
                        <a:pt x="0" y="44"/>
                        <a:pt x="0" y="97"/>
                      </a:cubicBezTo>
                      <a:cubicBezTo>
                        <a:pt x="0" y="151"/>
                        <a:pt x="43" y="194"/>
                        <a:pt x="97" y="194"/>
                      </a:cubicBezTo>
                      <a:cubicBezTo>
                        <a:pt x="150" y="194"/>
                        <a:pt x="193" y="151"/>
                        <a:pt x="193" y="97"/>
                      </a:cubicBezTo>
                      <a:cubicBezTo>
                        <a:pt x="193" y="44"/>
                        <a:pt x="150" y="0"/>
                        <a:pt x="97" y="0"/>
                      </a:cubicBezTo>
                      <a:close/>
                      <a:moveTo>
                        <a:pt x="97" y="171"/>
                      </a:moveTo>
                      <a:cubicBezTo>
                        <a:pt x="56" y="171"/>
                        <a:pt x="23" y="138"/>
                        <a:pt x="23" y="97"/>
                      </a:cubicBezTo>
                      <a:cubicBezTo>
                        <a:pt x="23" y="57"/>
                        <a:pt x="56" y="24"/>
                        <a:pt x="97" y="24"/>
                      </a:cubicBezTo>
                      <a:cubicBezTo>
                        <a:pt x="137" y="24"/>
                        <a:pt x="170" y="57"/>
                        <a:pt x="170" y="97"/>
                      </a:cubicBezTo>
                      <a:cubicBezTo>
                        <a:pt x="170" y="138"/>
                        <a:pt x="137" y="171"/>
                        <a:pt x="97" y="171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5" name="Freeform: Shape 114">
                  <a:extLst>
                    <a:ext uri="{FF2B5EF4-FFF2-40B4-BE49-F238E27FC236}">
                      <a16:creationId xmlns:a16="http://schemas.microsoft.com/office/drawing/2014/main" id="{C6932AE3-9A5E-4A6D-99CB-5229FDDFF1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4963" y="568325"/>
                  <a:ext cx="30163" cy="53975"/>
                </a:xfrm>
                <a:custGeom>
                  <a:avLst/>
                  <a:gdLst/>
                  <a:ahLst/>
                  <a:cxnLst>
                    <a:cxn ang="0">
                      <a:pos x="37" y="44"/>
                    </a:cxn>
                    <a:cxn ang="0">
                      <a:pos x="21" y="33"/>
                    </a:cxn>
                    <a:cxn ang="0">
                      <a:pos x="32" y="25"/>
                    </a:cxn>
                    <a:cxn ang="0">
                      <a:pos x="51" y="30"/>
                    </a:cxn>
                    <a:cxn ang="0">
                      <a:pos x="55" y="15"/>
                    </a:cxn>
                    <a:cxn ang="0">
                      <a:pos x="36" y="11"/>
                    </a:cxn>
                    <a:cxn ang="0">
                      <a:pos x="36" y="0"/>
                    </a:cxn>
                    <a:cxn ang="0">
                      <a:pos x="23" y="0"/>
                    </a:cxn>
                    <a:cxn ang="0">
                      <a:pos x="23" y="12"/>
                    </a:cxn>
                    <a:cxn ang="0">
                      <a:pos x="1" y="35"/>
                    </a:cxn>
                    <a:cxn ang="0">
                      <a:pos x="24" y="59"/>
                    </a:cxn>
                    <a:cxn ang="0">
                      <a:pos x="38" y="70"/>
                    </a:cxn>
                    <a:cxn ang="0">
                      <a:pos x="26" y="78"/>
                    </a:cxn>
                    <a:cxn ang="0">
                      <a:pos x="4" y="72"/>
                    </a:cxn>
                    <a:cxn ang="0">
                      <a:pos x="0" y="87"/>
                    </a:cxn>
                    <a:cxn ang="0">
                      <a:pos x="22" y="93"/>
                    </a:cxn>
                    <a:cxn ang="0">
                      <a:pos x="22" y="105"/>
                    </a:cxn>
                    <a:cxn ang="0">
                      <a:pos x="35" y="105"/>
                    </a:cxn>
                    <a:cxn ang="0">
                      <a:pos x="35" y="92"/>
                    </a:cxn>
                    <a:cxn ang="0">
                      <a:pos x="58" y="68"/>
                    </a:cxn>
                    <a:cxn ang="0">
                      <a:pos x="37" y="44"/>
                    </a:cxn>
                  </a:cxnLst>
                  <a:rect l="0" t="0" r="r" b="b"/>
                  <a:pathLst>
                    <a:path w="58" h="105">
                      <a:moveTo>
                        <a:pt x="37" y="44"/>
                      </a:moveTo>
                      <a:cubicBezTo>
                        <a:pt x="25" y="40"/>
                        <a:pt x="21" y="37"/>
                        <a:pt x="21" y="33"/>
                      </a:cubicBezTo>
                      <a:cubicBezTo>
                        <a:pt x="21" y="29"/>
                        <a:pt x="24" y="25"/>
                        <a:pt x="32" y="25"/>
                      </a:cubicBezTo>
                      <a:cubicBezTo>
                        <a:pt x="41" y="25"/>
                        <a:pt x="47" y="28"/>
                        <a:pt x="51" y="30"/>
                      </a:cubicBezTo>
                      <a:cubicBezTo>
                        <a:pt x="55" y="15"/>
                        <a:pt x="55" y="15"/>
                        <a:pt x="55" y="15"/>
                      </a:cubicBezTo>
                      <a:cubicBezTo>
                        <a:pt x="50" y="13"/>
                        <a:pt x="44" y="11"/>
                        <a:pt x="36" y="11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12"/>
                        <a:pt x="23" y="12"/>
                        <a:pt x="23" y="12"/>
                      </a:cubicBezTo>
                      <a:cubicBezTo>
                        <a:pt x="9" y="14"/>
                        <a:pt x="1" y="23"/>
                        <a:pt x="1" y="35"/>
                      </a:cubicBezTo>
                      <a:cubicBezTo>
                        <a:pt x="1" y="47"/>
                        <a:pt x="11" y="54"/>
                        <a:pt x="24" y="59"/>
                      </a:cubicBezTo>
                      <a:cubicBezTo>
                        <a:pt x="34" y="62"/>
                        <a:pt x="38" y="65"/>
                        <a:pt x="38" y="70"/>
                      </a:cubicBezTo>
                      <a:cubicBezTo>
                        <a:pt x="38" y="75"/>
                        <a:pt x="33" y="78"/>
                        <a:pt x="26" y="78"/>
                      </a:cubicBezTo>
                      <a:cubicBezTo>
                        <a:pt x="17" y="78"/>
                        <a:pt x="10" y="75"/>
                        <a:pt x="4" y="72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5" y="90"/>
                        <a:pt x="14" y="93"/>
                        <a:pt x="22" y="93"/>
                      </a:cubicBezTo>
                      <a:cubicBezTo>
                        <a:pt x="22" y="105"/>
                        <a:pt x="22" y="105"/>
                        <a:pt x="22" y="105"/>
                      </a:cubicBezTo>
                      <a:cubicBezTo>
                        <a:pt x="35" y="105"/>
                        <a:pt x="35" y="105"/>
                        <a:pt x="35" y="105"/>
                      </a:cubicBezTo>
                      <a:cubicBezTo>
                        <a:pt x="35" y="92"/>
                        <a:pt x="35" y="92"/>
                        <a:pt x="35" y="92"/>
                      </a:cubicBezTo>
                      <a:cubicBezTo>
                        <a:pt x="50" y="89"/>
                        <a:pt x="58" y="80"/>
                        <a:pt x="58" y="68"/>
                      </a:cubicBezTo>
                      <a:cubicBezTo>
                        <a:pt x="58" y="56"/>
                        <a:pt x="52" y="49"/>
                        <a:pt x="37" y="4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6" name="Freeform: Shape 115">
                  <a:extLst>
                    <a:ext uri="{FF2B5EF4-FFF2-40B4-BE49-F238E27FC236}">
                      <a16:creationId xmlns:a16="http://schemas.microsoft.com/office/drawing/2014/main" id="{96A5A7B4-47B8-4254-AC99-0158BBC3C5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96038" y="571500"/>
                  <a:ext cx="98425" cy="100013"/>
                </a:xfrm>
                <a:custGeom>
                  <a:avLst/>
                  <a:gdLst/>
                  <a:ahLst/>
                  <a:cxnLst>
                    <a:cxn ang="0">
                      <a:pos x="96" y="194"/>
                    </a:cxn>
                    <a:cxn ang="0">
                      <a:pos x="192" y="97"/>
                    </a:cxn>
                    <a:cxn ang="0">
                      <a:pos x="96" y="0"/>
                    </a:cxn>
                    <a:cxn ang="0">
                      <a:pos x="0" y="97"/>
                    </a:cxn>
                    <a:cxn ang="0">
                      <a:pos x="96" y="194"/>
                    </a:cxn>
                    <a:cxn ang="0">
                      <a:pos x="96" y="24"/>
                    </a:cxn>
                    <a:cxn ang="0">
                      <a:pos x="169" y="97"/>
                    </a:cxn>
                    <a:cxn ang="0">
                      <a:pos x="96" y="171"/>
                    </a:cxn>
                    <a:cxn ang="0">
                      <a:pos x="23" y="97"/>
                    </a:cxn>
                    <a:cxn ang="0">
                      <a:pos x="96" y="24"/>
                    </a:cxn>
                  </a:cxnLst>
                  <a:rect l="0" t="0" r="r" b="b"/>
                  <a:pathLst>
                    <a:path w="192" h="194">
                      <a:moveTo>
                        <a:pt x="96" y="194"/>
                      </a:moveTo>
                      <a:cubicBezTo>
                        <a:pt x="149" y="194"/>
                        <a:pt x="192" y="151"/>
                        <a:pt x="192" y="97"/>
                      </a:cubicBezTo>
                      <a:cubicBezTo>
                        <a:pt x="192" y="44"/>
                        <a:pt x="149" y="0"/>
                        <a:pt x="96" y="0"/>
                      </a:cubicBezTo>
                      <a:cubicBezTo>
                        <a:pt x="43" y="0"/>
                        <a:pt x="0" y="44"/>
                        <a:pt x="0" y="97"/>
                      </a:cubicBezTo>
                      <a:cubicBezTo>
                        <a:pt x="0" y="151"/>
                        <a:pt x="43" y="194"/>
                        <a:pt x="96" y="194"/>
                      </a:cubicBezTo>
                      <a:close/>
                      <a:moveTo>
                        <a:pt x="96" y="24"/>
                      </a:moveTo>
                      <a:cubicBezTo>
                        <a:pt x="136" y="24"/>
                        <a:pt x="169" y="57"/>
                        <a:pt x="169" y="97"/>
                      </a:cubicBezTo>
                      <a:cubicBezTo>
                        <a:pt x="169" y="138"/>
                        <a:pt x="136" y="171"/>
                        <a:pt x="96" y="171"/>
                      </a:cubicBezTo>
                      <a:cubicBezTo>
                        <a:pt x="56" y="171"/>
                        <a:pt x="23" y="138"/>
                        <a:pt x="23" y="97"/>
                      </a:cubicBezTo>
                      <a:cubicBezTo>
                        <a:pt x="23" y="57"/>
                        <a:pt x="56" y="24"/>
                        <a:pt x="96" y="2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7" name="Freeform: Shape 116">
                  <a:extLst>
                    <a:ext uri="{FF2B5EF4-FFF2-40B4-BE49-F238E27FC236}">
                      <a16:creationId xmlns:a16="http://schemas.microsoft.com/office/drawing/2014/main" id="{8CA6D47E-54BE-4F6D-9452-6B2614EC21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23026" y="596900"/>
                  <a:ext cx="34925" cy="49213"/>
                </a:xfrm>
                <a:custGeom>
                  <a:avLst/>
                  <a:gdLst/>
                  <a:ahLst/>
                  <a:cxnLst>
                    <a:cxn ang="0">
                      <a:pos x="56" y="97"/>
                    </a:cxn>
                    <a:cxn ang="0">
                      <a:pos x="66" y="97"/>
                    </a:cxn>
                    <a:cxn ang="0">
                      <a:pos x="69" y="96"/>
                    </a:cxn>
                    <a:cxn ang="0">
                      <a:pos x="69" y="77"/>
                    </a:cxn>
                    <a:cxn ang="0">
                      <a:pos x="64" y="78"/>
                    </a:cxn>
                    <a:cxn ang="0">
                      <a:pos x="56" y="79"/>
                    </a:cxn>
                    <a:cxn ang="0">
                      <a:pos x="29" y="63"/>
                    </a:cxn>
                    <a:cxn ang="0">
                      <a:pos x="41" y="63"/>
                    </a:cxn>
                    <a:cxn ang="0">
                      <a:pos x="41" y="53"/>
                    </a:cxn>
                    <a:cxn ang="0">
                      <a:pos x="26" y="53"/>
                    </a:cxn>
                    <a:cxn ang="0">
                      <a:pos x="25" y="49"/>
                    </a:cxn>
                    <a:cxn ang="0">
                      <a:pos x="25" y="48"/>
                    </a:cxn>
                    <a:cxn ang="0">
                      <a:pos x="41" y="48"/>
                    </a:cxn>
                    <a:cxn ang="0">
                      <a:pos x="41" y="37"/>
                    </a:cxn>
                    <a:cxn ang="0">
                      <a:pos x="28" y="37"/>
                    </a:cxn>
                    <a:cxn ang="0">
                      <a:pos x="56" y="18"/>
                    </a:cxn>
                    <a:cxn ang="0">
                      <a:pos x="64" y="19"/>
                    </a:cxn>
                    <a:cxn ang="0">
                      <a:pos x="69" y="21"/>
                    </a:cxn>
                    <a:cxn ang="0">
                      <a:pos x="69" y="1"/>
                    </a:cxn>
                    <a:cxn ang="0">
                      <a:pos x="66" y="1"/>
                    </a:cxn>
                    <a:cxn ang="0">
                      <a:pos x="56" y="0"/>
                    </a:cxn>
                    <a:cxn ang="0">
                      <a:pos x="8" y="37"/>
                    </a:cxn>
                    <a:cxn ang="0">
                      <a:pos x="0" y="37"/>
                    </a:cxn>
                    <a:cxn ang="0">
                      <a:pos x="0" y="48"/>
                    </a:cxn>
                    <a:cxn ang="0">
                      <a:pos x="7" y="48"/>
                    </a:cxn>
                    <a:cxn ang="0">
                      <a:pos x="7" y="49"/>
                    </a:cxn>
                    <a:cxn ang="0">
                      <a:pos x="7" y="53"/>
                    </a:cxn>
                    <a:cxn ang="0">
                      <a:pos x="0" y="53"/>
                    </a:cxn>
                    <a:cxn ang="0">
                      <a:pos x="0" y="63"/>
                    </a:cxn>
                    <a:cxn ang="0">
                      <a:pos x="9" y="63"/>
                    </a:cxn>
                    <a:cxn ang="0">
                      <a:pos x="56" y="97"/>
                    </a:cxn>
                  </a:cxnLst>
                  <a:rect l="0" t="0" r="r" b="b"/>
                  <a:pathLst>
                    <a:path w="69" h="97">
                      <a:moveTo>
                        <a:pt x="56" y="97"/>
                      </a:moveTo>
                      <a:cubicBezTo>
                        <a:pt x="60" y="97"/>
                        <a:pt x="63" y="97"/>
                        <a:pt x="66" y="97"/>
                      </a:cubicBezTo>
                      <a:cubicBezTo>
                        <a:pt x="69" y="96"/>
                        <a:pt x="69" y="96"/>
                        <a:pt x="69" y="96"/>
                      </a:cubicBezTo>
                      <a:cubicBezTo>
                        <a:pt x="69" y="77"/>
                        <a:pt x="69" y="77"/>
                        <a:pt x="69" y="77"/>
                      </a:cubicBezTo>
                      <a:cubicBezTo>
                        <a:pt x="64" y="78"/>
                        <a:pt x="64" y="78"/>
                        <a:pt x="64" y="78"/>
                      </a:cubicBezTo>
                      <a:cubicBezTo>
                        <a:pt x="62" y="79"/>
                        <a:pt x="59" y="79"/>
                        <a:pt x="56" y="79"/>
                      </a:cubicBezTo>
                      <a:cubicBezTo>
                        <a:pt x="45" y="79"/>
                        <a:pt x="34" y="73"/>
                        <a:pt x="29" y="63"/>
                      </a:cubicBezTo>
                      <a:cubicBezTo>
                        <a:pt x="41" y="63"/>
                        <a:pt x="41" y="63"/>
                        <a:pt x="41" y="63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26" y="53"/>
                        <a:pt x="26" y="53"/>
                        <a:pt x="26" y="53"/>
                      </a:cubicBezTo>
                      <a:cubicBezTo>
                        <a:pt x="26" y="51"/>
                        <a:pt x="25" y="50"/>
                        <a:pt x="25" y="49"/>
                      </a:cubicBezTo>
                      <a:cubicBezTo>
                        <a:pt x="25" y="48"/>
                        <a:pt x="25" y="48"/>
                        <a:pt x="25" y="48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37"/>
                        <a:pt x="41" y="37"/>
                        <a:pt x="41" y="37"/>
                      </a:cubicBezTo>
                      <a:cubicBezTo>
                        <a:pt x="28" y="37"/>
                        <a:pt x="28" y="37"/>
                        <a:pt x="28" y="37"/>
                      </a:cubicBezTo>
                      <a:cubicBezTo>
                        <a:pt x="32" y="26"/>
                        <a:pt x="43" y="18"/>
                        <a:pt x="56" y="18"/>
                      </a:cubicBezTo>
                      <a:cubicBezTo>
                        <a:pt x="59" y="18"/>
                        <a:pt x="62" y="19"/>
                        <a:pt x="64" y="19"/>
                      </a:cubicBezTo>
                      <a:cubicBezTo>
                        <a:pt x="69" y="21"/>
                        <a:pt x="69" y="21"/>
                        <a:pt x="69" y="21"/>
                      </a:cubicBezTo>
                      <a:cubicBezTo>
                        <a:pt x="69" y="1"/>
                        <a:pt x="69" y="1"/>
                        <a:pt x="69" y="1"/>
                      </a:cubicBezTo>
                      <a:cubicBezTo>
                        <a:pt x="66" y="1"/>
                        <a:pt x="66" y="1"/>
                        <a:pt x="66" y="1"/>
                      </a:cubicBezTo>
                      <a:cubicBezTo>
                        <a:pt x="63" y="0"/>
                        <a:pt x="60" y="0"/>
                        <a:pt x="56" y="0"/>
                      </a:cubicBezTo>
                      <a:cubicBezTo>
                        <a:pt x="33" y="0"/>
                        <a:pt x="14" y="16"/>
                        <a:pt x="8" y="37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0" y="48"/>
                        <a:pt x="0" y="48"/>
                        <a:pt x="0" y="48"/>
                      </a:cubicBezTo>
                      <a:cubicBezTo>
                        <a:pt x="7" y="48"/>
                        <a:pt x="7" y="48"/>
                        <a:pt x="7" y="48"/>
                      </a:cubicBezTo>
                      <a:cubicBezTo>
                        <a:pt x="7" y="48"/>
                        <a:pt x="7" y="48"/>
                        <a:pt x="7" y="49"/>
                      </a:cubicBezTo>
                      <a:cubicBezTo>
                        <a:pt x="7" y="50"/>
                        <a:pt x="7" y="51"/>
                        <a:pt x="7" y="53"/>
                      </a:cubicBezTo>
                      <a:cubicBezTo>
                        <a:pt x="0" y="53"/>
                        <a:pt x="0" y="53"/>
                        <a:pt x="0" y="53"/>
                      </a:cubicBez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9" y="63"/>
                        <a:pt x="9" y="63"/>
                        <a:pt x="9" y="63"/>
                      </a:cubicBezTo>
                      <a:cubicBezTo>
                        <a:pt x="16" y="83"/>
                        <a:pt x="34" y="97"/>
                        <a:pt x="56" y="9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8" name="Freeform: Shape 117">
                  <a:extLst>
                    <a:ext uri="{FF2B5EF4-FFF2-40B4-BE49-F238E27FC236}">
                      <a16:creationId xmlns:a16="http://schemas.microsoft.com/office/drawing/2014/main" id="{53046037-9A1C-4B89-8089-B6F8D5170F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27763" y="695325"/>
                  <a:ext cx="98425" cy="98425"/>
                </a:xfrm>
                <a:custGeom>
                  <a:avLst/>
                  <a:gdLst/>
                  <a:ahLst/>
                  <a:cxnLst>
                    <a:cxn ang="0">
                      <a:pos x="192" y="97"/>
                    </a:cxn>
                    <a:cxn ang="0">
                      <a:pos x="96" y="0"/>
                    </a:cxn>
                    <a:cxn ang="0">
                      <a:pos x="0" y="97"/>
                    </a:cxn>
                    <a:cxn ang="0">
                      <a:pos x="96" y="194"/>
                    </a:cxn>
                    <a:cxn ang="0">
                      <a:pos x="192" y="97"/>
                    </a:cxn>
                    <a:cxn ang="0">
                      <a:pos x="23" y="97"/>
                    </a:cxn>
                    <a:cxn ang="0">
                      <a:pos x="96" y="23"/>
                    </a:cxn>
                    <a:cxn ang="0">
                      <a:pos x="169" y="97"/>
                    </a:cxn>
                    <a:cxn ang="0">
                      <a:pos x="96" y="170"/>
                    </a:cxn>
                    <a:cxn ang="0">
                      <a:pos x="23" y="97"/>
                    </a:cxn>
                  </a:cxnLst>
                  <a:rect l="0" t="0" r="r" b="b"/>
                  <a:pathLst>
                    <a:path w="192" h="194">
                      <a:moveTo>
                        <a:pt x="192" y="97"/>
                      </a:moveTo>
                      <a:cubicBezTo>
                        <a:pt x="192" y="43"/>
                        <a:pt x="149" y="0"/>
                        <a:pt x="96" y="0"/>
                      </a:cubicBezTo>
                      <a:cubicBezTo>
                        <a:pt x="43" y="0"/>
                        <a:pt x="0" y="43"/>
                        <a:pt x="0" y="97"/>
                      </a:cubicBezTo>
                      <a:cubicBezTo>
                        <a:pt x="0" y="150"/>
                        <a:pt x="43" y="194"/>
                        <a:pt x="96" y="194"/>
                      </a:cubicBezTo>
                      <a:cubicBezTo>
                        <a:pt x="149" y="194"/>
                        <a:pt x="192" y="150"/>
                        <a:pt x="192" y="97"/>
                      </a:cubicBezTo>
                      <a:close/>
                      <a:moveTo>
                        <a:pt x="23" y="97"/>
                      </a:moveTo>
                      <a:cubicBezTo>
                        <a:pt x="23" y="56"/>
                        <a:pt x="55" y="23"/>
                        <a:pt x="96" y="23"/>
                      </a:cubicBezTo>
                      <a:cubicBezTo>
                        <a:pt x="136" y="23"/>
                        <a:pt x="169" y="56"/>
                        <a:pt x="169" y="97"/>
                      </a:cubicBezTo>
                      <a:cubicBezTo>
                        <a:pt x="169" y="137"/>
                        <a:pt x="136" y="170"/>
                        <a:pt x="96" y="170"/>
                      </a:cubicBezTo>
                      <a:cubicBezTo>
                        <a:pt x="55" y="170"/>
                        <a:pt x="23" y="137"/>
                        <a:pt x="23" y="9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9" name="Freeform: Shape 118">
                  <a:extLst>
                    <a:ext uri="{FF2B5EF4-FFF2-40B4-BE49-F238E27FC236}">
                      <a16:creationId xmlns:a16="http://schemas.microsoft.com/office/drawing/2014/main" id="{BD495E9A-556C-47F3-BC7F-D2D24A1664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4751" y="722313"/>
                  <a:ext cx="44450" cy="50800"/>
                </a:xfrm>
                <a:custGeom>
                  <a:avLst/>
                  <a:gdLst/>
                  <a:ahLst/>
                  <a:cxnLst>
                    <a:cxn ang="0">
                      <a:pos x="54" y="100"/>
                    </a:cxn>
                    <a:cxn ang="0">
                      <a:pos x="54" y="81"/>
                    </a:cxn>
                    <a:cxn ang="0">
                      <a:pos x="69" y="81"/>
                    </a:cxn>
                    <a:cxn ang="0">
                      <a:pos x="69" y="70"/>
                    </a:cxn>
                    <a:cxn ang="0">
                      <a:pos x="54" y="70"/>
                    </a:cxn>
                    <a:cxn ang="0">
                      <a:pos x="54" y="64"/>
                    </a:cxn>
                    <a:cxn ang="0">
                      <a:pos x="69" y="64"/>
                    </a:cxn>
                    <a:cxn ang="0">
                      <a:pos x="69" y="53"/>
                    </a:cxn>
                    <a:cxn ang="0">
                      <a:pos x="58" y="53"/>
                    </a:cxn>
                    <a:cxn ang="0">
                      <a:pos x="87" y="0"/>
                    </a:cxn>
                    <a:cxn ang="0">
                      <a:pos x="62" y="0"/>
                    </a:cxn>
                    <a:cxn ang="0">
                      <a:pos x="52" y="24"/>
                    </a:cxn>
                    <a:cxn ang="0">
                      <a:pos x="44" y="43"/>
                    </a:cxn>
                    <a:cxn ang="0">
                      <a:pos x="44" y="43"/>
                    </a:cxn>
                    <a:cxn ang="0">
                      <a:pos x="36" y="24"/>
                    </a:cxn>
                    <a:cxn ang="0">
                      <a:pos x="26" y="0"/>
                    </a:cxn>
                    <a:cxn ang="0">
                      <a:pos x="0" y="0"/>
                    </a:cxn>
                    <a:cxn ang="0">
                      <a:pos x="28" y="53"/>
                    </a:cxn>
                    <a:cxn ang="0">
                      <a:pos x="14" y="53"/>
                    </a:cxn>
                    <a:cxn ang="0">
                      <a:pos x="14" y="64"/>
                    </a:cxn>
                    <a:cxn ang="0">
                      <a:pos x="32" y="64"/>
                    </a:cxn>
                    <a:cxn ang="0">
                      <a:pos x="32" y="70"/>
                    </a:cxn>
                    <a:cxn ang="0">
                      <a:pos x="14" y="70"/>
                    </a:cxn>
                    <a:cxn ang="0">
                      <a:pos x="14" y="81"/>
                    </a:cxn>
                    <a:cxn ang="0">
                      <a:pos x="32" y="81"/>
                    </a:cxn>
                    <a:cxn ang="0">
                      <a:pos x="32" y="100"/>
                    </a:cxn>
                    <a:cxn ang="0">
                      <a:pos x="54" y="100"/>
                    </a:cxn>
                  </a:cxnLst>
                  <a:rect l="0" t="0" r="r" b="b"/>
                  <a:pathLst>
                    <a:path w="87" h="100">
                      <a:moveTo>
                        <a:pt x="54" y="100"/>
                      </a:moveTo>
                      <a:cubicBezTo>
                        <a:pt x="54" y="81"/>
                        <a:pt x="54" y="81"/>
                        <a:pt x="54" y="81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70"/>
                        <a:pt x="69" y="70"/>
                        <a:pt x="69" y="70"/>
                      </a:cubicBezTo>
                      <a:cubicBezTo>
                        <a:pt x="54" y="70"/>
                        <a:pt x="54" y="70"/>
                        <a:pt x="54" y="70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69" y="64"/>
                        <a:pt x="69" y="64"/>
                        <a:pt x="69" y="64"/>
                      </a:cubicBezTo>
                      <a:cubicBezTo>
                        <a:pt x="69" y="53"/>
                        <a:pt x="69" y="53"/>
                        <a:pt x="69" y="53"/>
                      </a:cubicBezTo>
                      <a:cubicBezTo>
                        <a:pt x="58" y="53"/>
                        <a:pt x="58" y="53"/>
                        <a:pt x="58" y="53"/>
                      </a:cubicBez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62" y="0"/>
                        <a:pt x="62" y="0"/>
                        <a:pt x="62" y="0"/>
                      </a:cubicBezTo>
                      <a:cubicBezTo>
                        <a:pt x="52" y="24"/>
                        <a:pt x="52" y="24"/>
                        <a:pt x="52" y="24"/>
                      </a:cubicBezTo>
                      <a:cubicBezTo>
                        <a:pt x="49" y="31"/>
                        <a:pt x="46" y="37"/>
                        <a:pt x="44" y="43"/>
                      </a:cubicBezTo>
                      <a:cubicBezTo>
                        <a:pt x="44" y="43"/>
                        <a:pt x="44" y="43"/>
                        <a:pt x="44" y="43"/>
                      </a:cubicBezTo>
                      <a:cubicBezTo>
                        <a:pt x="41" y="37"/>
                        <a:pt x="39" y="32"/>
                        <a:pt x="36" y="24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8" y="53"/>
                        <a:pt x="28" y="53"/>
                        <a:pt x="28" y="53"/>
                      </a:cubicBezTo>
                      <a:cubicBezTo>
                        <a:pt x="14" y="53"/>
                        <a:pt x="14" y="53"/>
                        <a:pt x="14" y="53"/>
                      </a:cubicBezTo>
                      <a:cubicBezTo>
                        <a:pt x="14" y="64"/>
                        <a:pt x="14" y="64"/>
                        <a:pt x="14" y="64"/>
                      </a:cubicBezTo>
                      <a:cubicBezTo>
                        <a:pt x="32" y="64"/>
                        <a:pt x="32" y="64"/>
                        <a:pt x="32" y="64"/>
                      </a:cubicBezTo>
                      <a:cubicBezTo>
                        <a:pt x="32" y="70"/>
                        <a:pt x="32" y="70"/>
                        <a:pt x="32" y="70"/>
                      </a:cubicBezTo>
                      <a:cubicBezTo>
                        <a:pt x="14" y="70"/>
                        <a:pt x="14" y="70"/>
                        <a:pt x="14" y="70"/>
                      </a:cubicBezTo>
                      <a:cubicBezTo>
                        <a:pt x="14" y="81"/>
                        <a:pt x="14" y="81"/>
                        <a:pt x="14" y="81"/>
                      </a:cubicBezTo>
                      <a:cubicBezTo>
                        <a:pt x="32" y="81"/>
                        <a:pt x="32" y="81"/>
                        <a:pt x="32" y="81"/>
                      </a:cubicBezTo>
                      <a:cubicBezTo>
                        <a:pt x="32" y="100"/>
                        <a:pt x="32" y="100"/>
                        <a:pt x="32" y="100"/>
                      </a:cubicBezTo>
                      <a:lnTo>
                        <a:pt x="54" y="10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60" name="Freeform: Shape 119">
                  <a:extLst>
                    <a:ext uri="{FF2B5EF4-FFF2-40B4-BE49-F238E27FC236}">
                      <a16:creationId xmlns:a16="http://schemas.microsoft.com/office/drawing/2014/main" id="{181356C5-91E7-45A2-916D-0F4208B0F3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51576" y="736600"/>
                  <a:ext cx="460375" cy="228600"/>
                </a:xfrm>
                <a:custGeom>
                  <a:avLst/>
                  <a:gdLst/>
                  <a:ahLst/>
                  <a:cxnLst>
                    <a:cxn ang="0">
                      <a:pos x="894" y="0"/>
                    </a:cxn>
                    <a:cxn ang="0">
                      <a:pos x="869" y="7"/>
                    </a:cxn>
                    <a:cxn ang="0">
                      <a:pos x="869" y="380"/>
                    </a:cxn>
                    <a:cxn ang="0">
                      <a:pos x="801" y="380"/>
                    </a:cxn>
                    <a:cxn ang="0">
                      <a:pos x="801" y="47"/>
                    </a:cxn>
                    <a:cxn ang="0">
                      <a:pos x="776" y="71"/>
                    </a:cxn>
                    <a:cxn ang="0">
                      <a:pos x="776" y="380"/>
                    </a:cxn>
                    <a:cxn ang="0">
                      <a:pos x="705" y="380"/>
                    </a:cxn>
                    <a:cxn ang="0">
                      <a:pos x="705" y="141"/>
                    </a:cxn>
                    <a:cxn ang="0">
                      <a:pos x="681" y="165"/>
                    </a:cxn>
                    <a:cxn ang="0">
                      <a:pos x="681" y="185"/>
                    </a:cxn>
                    <a:cxn ang="0">
                      <a:pos x="686" y="217"/>
                    </a:cxn>
                    <a:cxn ang="0">
                      <a:pos x="681" y="248"/>
                    </a:cxn>
                    <a:cxn ang="0">
                      <a:pos x="681" y="380"/>
                    </a:cxn>
                    <a:cxn ang="0">
                      <a:pos x="612" y="380"/>
                    </a:cxn>
                    <a:cxn ang="0">
                      <a:pos x="612" y="305"/>
                    </a:cxn>
                    <a:cxn ang="0">
                      <a:pos x="596" y="307"/>
                    </a:cxn>
                    <a:cxn ang="0">
                      <a:pos x="588" y="307"/>
                    </a:cxn>
                    <a:cxn ang="0">
                      <a:pos x="588" y="380"/>
                    </a:cxn>
                    <a:cxn ang="0">
                      <a:pos x="511" y="380"/>
                    </a:cxn>
                    <a:cxn ang="0">
                      <a:pos x="511" y="247"/>
                    </a:cxn>
                    <a:cxn ang="0">
                      <a:pos x="506" y="217"/>
                    </a:cxn>
                    <a:cxn ang="0">
                      <a:pos x="511" y="186"/>
                    </a:cxn>
                    <a:cxn ang="0">
                      <a:pos x="486" y="158"/>
                    </a:cxn>
                    <a:cxn ang="0">
                      <a:pos x="486" y="380"/>
                    </a:cxn>
                    <a:cxn ang="0">
                      <a:pos x="418" y="380"/>
                    </a:cxn>
                    <a:cxn ang="0">
                      <a:pos x="418" y="80"/>
                    </a:cxn>
                    <a:cxn ang="0">
                      <a:pos x="393" y="52"/>
                    </a:cxn>
                    <a:cxn ang="0">
                      <a:pos x="393" y="380"/>
                    </a:cxn>
                    <a:cxn ang="0">
                      <a:pos x="312" y="380"/>
                    </a:cxn>
                    <a:cxn ang="0">
                      <a:pos x="312" y="61"/>
                    </a:cxn>
                    <a:cxn ang="0">
                      <a:pos x="287" y="86"/>
                    </a:cxn>
                    <a:cxn ang="0">
                      <a:pos x="287" y="380"/>
                    </a:cxn>
                    <a:cxn ang="0">
                      <a:pos x="219" y="380"/>
                    </a:cxn>
                    <a:cxn ang="0">
                      <a:pos x="219" y="154"/>
                    </a:cxn>
                    <a:cxn ang="0">
                      <a:pos x="194" y="178"/>
                    </a:cxn>
                    <a:cxn ang="0">
                      <a:pos x="194" y="380"/>
                    </a:cxn>
                    <a:cxn ang="0">
                      <a:pos x="117" y="380"/>
                    </a:cxn>
                    <a:cxn ang="0">
                      <a:pos x="117" y="322"/>
                    </a:cxn>
                    <a:cxn ang="0">
                      <a:pos x="93" y="326"/>
                    </a:cxn>
                    <a:cxn ang="0">
                      <a:pos x="93" y="380"/>
                    </a:cxn>
                    <a:cxn ang="0">
                      <a:pos x="24" y="380"/>
                    </a:cxn>
                    <a:cxn ang="0">
                      <a:pos x="24" y="297"/>
                    </a:cxn>
                    <a:cxn ang="0">
                      <a:pos x="0" y="262"/>
                    </a:cxn>
                    <a:cxn ang="0">
                      <a:pos x="0" y="380"/>
                    </a:cxn>
                    <a:cxn ang="0">
                      <a:pos x="0" y="393"/>
                    </a:cxn>
                    <a:cxn ang="0">
                      <a:pos x="0" y="445"/>
                    </a:cxn>
                    <a:cxn ang="0">
                      <a:pos x="898" y="445"/>
                    </a:cxn>
                    <a:cxn ang="0">
                      <a:pos x="898" y="380"/>
                    </a:cxn>
                    <a:cxn ang="0">
                      <a:pos x="894" y="380"/>
                    </a:cxn>
                    <a:cxn ang="0">
                      <a:pos x="894" y="0"/>
                    </a:cxn>
                  </a:cxnLst>
                  <a:rect l="0" t="0" r="r" b="b"/>
                  <a:pathLst>
                    <a:path w="898" h="445">
                      <a:moveTo>
                        <a:pt x="894" y="0"/>
                      </a:moveTo>
                      <a:cubicBezTo>
                        <a:pt x="886" y="3"/>
                        <a:pt x="878" y="6"/>
                        <a:pt x="869" y="7"/>
                      </a:cubicBezTo>
                      <a:cubicBezTo>
                        <a:pt x="869" y="380"/>
                        <a:pt x="869" y="380"/>
                        <a:pt x="869" y="380"/>
                      </a:cubicBezTo>
                      <a:cubicBezTo>
                        <a:pt x="801" y="380"/>
                        <a:pt x="801" y="380"/>
                        <a:pt x="801" y="380"/>
                      </a:cubicBezTo>
                      <a:cubicBezTo>
                        <a:pt x="801" y="47"/>
                        <a:pt x="801" y="47"/>
                        <a:pt x="801" y="47"/>
                      </a:cubicBezTo>
                      <a:cubicBezTo>
                        <a:pt x="776" y="71"/>
                        <a:pt x="776" y="71"/>
                        <a:pt x="776" y="71"/>
                      </a:cubicBezTo>
                      <a:cubicBezTo>
                        <a:pt x="776" y="380"/>
                        <a:pt x="776" y="380"/>
                        <a:pt x="776" y="380"/>
                      </a:cubicBezTo>
                      <a:cubicBezTo>
                        <a:pt x="705" y="380"/>
                        <a:pt x="705" y="380"/>
                        <a:pt x="705" y="380"/>
                      </a:cubicBezTo>
                      <a:cubicBezTo>
                        <a:pt x="705" y="141"/>
                        <a:pt x="705" y="141"/>
                        <a:pt x="705" y="141"/>
                      </a:cubicBezTo>
                      <a:cubicBezTo>
                        <a:pt x="681" y="165"/>
                        <a:pt x="681" y="165"/>
                        <a:pt x="681" y="165"/>
                      </a:cubicBezTo>
                      <a:cubicBezTo>
                        <a:pt x="681" y="185"/>
                        <a:pt x="681" y="185"/>
                        <a:pt x="681" y="185"/>
                      </a:cubicBezTo>
                      <a:cubicBezTo>
                        <a:pt x="684" y="195"/>
                        <a:pt x="686" y="206"/>
                        <a:pt x="686" y="217"/>
                      </a:cubicBezTo>
                      <a:cubicBezTo>
                        <a:pt x="686" y="227"/>
                        <a:pt x="684" y="238"/>
                        <a:pt x="681" y="248"/>
                      </a:cubicBezTo>
                      <a:cubicBezTo>
                        <a:pt x="681" y="380"/>
                        <a:pt x="681" y="380"/>
                        <a:pt x="681" y="380"/>
                      </a:cubicBezTo>
                      <a:cubicBezTo>
                        <a:pt x="612" y="380"/>
                        <a:pt x="612" y="380"/>
                        <a:pt x="612" y="380"/>
                      </a:cubicBezTo>
                      <a:cubicBezTo>
                        <a:pt x="612" y="305"/>
                        <a:pt x="612" y="305"/>
                        <a:pt x="612" y="305"/>
                      </a:cubicBezTo>
                      <a:cubicBezTo>
                        <a:pt x="607" y="306"/>
                        <a:pt x="602" y="307"/>
                        <a:pt x="596" y="307"/>
                      </a:cubicBezTo>
                      <a:cubicBezTo>
                        <a:pt x="593" y="307"/>
                        <a:pt x="590" y="307"/>
                        <a:pt x="588" y="307"/>
                      </a:cubicBezTo>
                      <a:cubicBezTo>
                        <a:pt x="588" y="380"/>
                        <a:pt x="588" y="380"/>
                        <a:pt x="588" y="380"/>
                      </a:cubicBezTo>
                      <a:cubicBezTo>
                        <a:pt x="511" y="380"/>
                        <a:pt x="511" y="380"/>
                        <a:pt x="511" y="380"/>
                      </a:cubicBezTo>
                      <a:cubicBezTo>
                        <a:pt x="511" y="247"/>
                        <a:pt x="511" y="247"/>
                        <a:pt x="511" y="247"/>
                      </a:cubicBezTo>
                      <a:cubicBezTo>
                        <a:pt x="508" y="238"/>
                        <a:pt x="506" y="227"/>
                        <a:pt x="506" y="217"/>
                      </a:cubicBezTo>
                      <a:cubicBezTo>
                        <a:pt x="506" y="206"/>
                        <a:pt x="507" y="196"/>
                        <a:pt x="511" y="186"/>
                      </a:cubicBezTo>
                      <a:cubicBezTo>
                        <a:pt x="486" y="158"/>
                        <a:pt x="486" y="158"/>
                        <a:pt x="486" y="158"/>
                      </a:cubicBezTo>
                      <a:cubicBezTo>
                        <a:pt x="486" y="380"/>
                        <a:pt x="486" y="380"/>
                        <a:pt x="486" y="380"/>
                      </a:cubicBezTo>
                      <a:cubicBezTo>
                        <a:pt x="418" y="380"/>
                        <a:pt x="418" y="380"/>
                        <a:pt x="418" y="380"/>
                      </a:cubicBezTo>
                      <a:cubicBezTo>
                        <a:pt x="418" y="80"/>
                        <a:pt x="418" y="80"/>
                        <a:pt x="418" y="80"/>
                      </a:cubicBezTo>
                      <a:cubicBezTo>
                        <a:pt x="393" y="52"/>
                        <a:pt x="393" y="52"/>
                        <a:pt x="393" y="52"/>
                      </a:cubicBezTo>
                      <a:cubicBezTo>
                        <a:pt x="393" y="380"/>
                        <a:pt x="393" y="380"/>
                        <a:pt x="393" y="380"/>
                      </a:cubicBezTo>
                      <a:cubicBezTo>
                        <a:pt x="312" y="380"/>
                        <a:pt x="312" y="380"/>
                        <a:pt x="312" y="380"/>
                      </a:cubicBezTo>
                      <a:cubicBezTo>
                        <a:pt x="312" y="61"/>
                        <a:pt x="312" y="61"/>
                        <a:pt x="312" y="61"/>
                      </a:cubicBezTo>
                      <a:cubicBezTo>
                        <a:pt x="287" y="86"/>
                        <a:pt x="287" y="86"/>
                        <a:pt x="287" y="86"/>
                      </a:cubicBezTo>
                      <a:cubicBezTo>
                        <a:pt x="287" y="380"/>
                        <a:pt x="287" y="380"/>
                        <a:pt x="287" y="380"/>
                      </a:cubicBezTo>
                      <a:cubicBezTo>
                        <a:pt x="219" y="380"/>
                        <a:pt x="219" y="380"/>
                        <a:pt x="219" y="380"/>
                      </a:cubicBezTo>
                      <a:cubicBezTo>
                        <a:pt x="219" y="154"/>
                        <a:pt x="219" y="154"/>
                        <a:pt x="219" y="154"/>
                      </a:cubicBezTo>
                      <a:cubicBezTo>
                        <a:pt x="194" y="178"/>
                        <a:pt x="194" y="178"/>
                        <a:pt x="194" y="178"/>
                      </a:cubicBezTo>
                      <a:cubicBezTo>
                        <a:pt x="194" y="380"/>
                        <a:pt x="194" y="380"/>
                        <a:pt x="194" y="380"/>
                      </a:cubicBezTo>
                      <a:cubicBezTo>
                        <a:pt x="117" y="380"/>
                        <a:pt x="117" y="380"/>
                        <a:pt x="117" y="380"/>
                      </a:cubicBezTo>
                      <a:cubicBezTo>
                        <a:pt x="117" y="322"/>
                        <a:pt x="117" y="322"/>
                        <a:pt x="117" y="322"/>
                      </a:cubicBezTo>
                      <a:cubicBezTo>
                        <a:pt x="109" y="324"/>
                        <a:pt x="101" y="325"/>
                        <a:pt x="93" y="326"/>
                      </a:cubicBezTo>
                      <a:cubicBezTo>
                        <a:pt x="93" y="380"/>
                        <a:pt x="93" y="380"/>
                        <a:pt x="93" y="380"/>
                      </a:cubicBezTo>
                      <a:cubicBezTo>
                        <a:pt x="24" y="380"/>
                        <a:pt x="24" y="380"/>
                        <a:pt x="24" y="380"/>
                      </a:cubicBezTo>
                      <a:cubicBezTo>
                        <a:pt x="24" y="297"/>
                        <a:pt x="24" y="297"/>
                        <a:pt x="24" y="297"/>
                      </a:cubicBezTo>
                      <a:cubicBezTo>
                        <a:pt x="15" y="287"/>
                        <a:pt x="0" y="262"/>
                        <a:pt x="0" y="262"/>
                      </a:cubicBezTo>
                      <a:cubicBezTo>
                        <a:pt x="0" y="380"/>
                        <a:pt x="0" y="380"/>
                        <a:pt x="0" y="380"/>
                      </a:cubicBezTo>
                      <a:cubicBezTo>
                        <a:pt x="0" y="393"/>
                        <a:pt x="0" y="393"/>
                        <a:pt x="0" y="393"/>
                      </a:cubicBezTo>
                      <a:cubicBezTo>
                        <a:pt x="0" y="445"/>
                        <a:pt x="0" y="445"/>
                        <a:pt x="0" y="445"/>
                      </a:cubicBezTo>
                      <a:cubicBezTo>
                        <a:pt x="898" y="445"/>
                        <a:pt x="898" y="445"/>
                        <a:pt x="898" y="445"/>
                      </a:cubicBezTo>
                      <a:cubicBezTo>
                        <a:pt x="898" y="380"/>
                        <a:pt x="898" y="380"/>
                        <a:pt x="898" y="380"/>
                      </a:cubicBezTo>
                      <a:cubicBezTo>
                        <a:pt x="894" y="380"/>
                        <a:pt x="894" y="380"/>
                        <a:pt x="894" y="380"/>
                      </a:cubicBezTo>
                      <a:lnTo>
                        <a:pt x="894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22" name="Group 120">
              <a:extLst>
                <a:ext uri="{FF2B5EF4-FFF2-40B4-BE49-F238E27FC236}">
                  <a16:creationId xmlns:a16="http://schemas.microsoft.com/office/drawing/2014/main" id="{36CF761D-509B-47C5-8B49-0E30D09F6FD0}"/>
                </a:ext>
              </a:extLst>
            </p:cNvPr>
            <p:cNvGrpSpPr/>
            <p:nvPr/>
          </p:nvGrpSpPr>
          <p:grpSpPr>
            <a:xfrm>
              <a:off x="3350534" y="4437114"/>
              <a:ext cx="874231" cy="874231"/>
              <a:chOff x="2428289" y="3584585"/>
              <a:chExt cx="682615" cy="682615"/>
            </a:xfrm>
          </p:grpSpPr>
          <p:sp>
            <p:nvSpPr>
              <p:cNvPr id="43" name="Oval 121">
                <a:extLst>
                  <a:ext uri="{FF2B5EF4-FFF2-40B4-BE49-F238E27FC236}">
                    <a16:creationId xmlns:a16="http://schemas.microsoft.com/office/drawing/2014/main" id="{E0388FED-8C41-4669-BAB1-0411ACAFD41F}"/>
                  </a:ext>
                </a:extLst>
              </p:cNvPr>
              <p:cNvSpPr/>
              <p:nvPr/>
            </p:nvSpPr>
            <p:spPr>
              <a:xfrm flipH="1">
                <a:off x="2428289" y="3584585"/>
                <a:ext cx="682615" cy="682615"/>
              </a:xfrm>
              <a:prstGeom prst="ellipse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133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44" name="Group 122">
                <a:extLst>
                  <a:ext uri="{FF2B5EF4-FFF2-40B4-BE49-F238E27FC236}">
                    <a16:creationId xmlns:a16="http://schemas.microsoft.com/office/drawing/2014/main" id="{0AB0DBA0-BB5B-43C7-BFBA-EF7CAD4B6493}"/>
                  </a:ext>
                </a:extLst>
              </p:cNvPr>
              <p:cNvGrpSpPr/>
              <p:nvPr/>
            </p:nvGrpSpPr>
            <p:grpSpPr>
              <a:xfrm>
                <a:off x="2638672" y="3732695"/>
                <a:ext cx="261877" cy="386397"/>
                <a:chOff x="5311776" y="488950"/>
                <a:chExt cx="323850" cy="477838"/>
              </a:xfrm>
              <a:solidFill>
                <a:schemeClr val="accent1"/>
              </a:solidFill>
            </p:grpSpPr>
            <p:sp>
              <p:nvSpPr>
                <p:cNvPr id="45" name="Freeform: Shape 123">
                  <a:extLst>
                    <a:ext uri="{FF2B5EF4-FFF2-40B4-BE49-F238E27FC236}">
                      <a16:creationId xmlns:a16="http://schemas.microsoft.com/office/drawing/2014/main" id="{D69C1946-3AA8-4044-B31C-18FEB552E6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1776" y="822325"/>
                  <a:ext cx="84138" cy="14446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49"/>
                    </a:cxn>
                    <a:cxn ang="0">
                      <a:pos x="82" y="283"/>
                    </a:cxn>
                    <a:cxn ang="0">
                      <a:pos x="165" y="249"/>
                    </a:cxn>
                    <a:cxn ang="0">
                      <a:pos x="165" y="0"/>
                    </a:cxn>
                    <a:cxn ang="0">
                      <a:pos x="82" y="2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5" h="283">
                      <a:moveTo>
                        <a:pt x="0" y="0"/>
                      </a:moveTo>
                      <a:cubicBezTo>
                        <a:pt x="0" y="249"/>
                        <a:pt x="0" y="249"/>
                        <a:pt x="0" y="249"/>
                      </a:cubicBezTo>
                      <a:cubicBezTo>
                        <a:pt x="0" y="268"/>
                        <a:pt x="37" y="283"/>
                        <a:pt x="82" y="283"/>
                      </a:cubicBezTo>
                      <a:cubicBezTo>
                        <a:pt x="128" y="283"/>
                        <a:pt x="165" y="268"/>
                        <a:pt x="165" y="249"/>
                      </a:cubicBezTo>
                      <a:cubicBezTo>
                        <a:pt x="165" y="0"/>
                        <a:pt x="165" y="0"/>
                        <a:pt x="165" y="0"/>
                      </a:cubicBezTo>
                      <a:cubicBezTo>
                        <a:pt x="146" y="15"/>
                        <a:pt x="113" y="21"/>
                        <a:pt x="82" y="21"/>
                      </a:cubicBezTo>
                      <a:cubicBezTo>
                        <a:pt x="51" y="21"/>
                        <a:pt x="19" y="15"/>
                        <a:pt x="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Freeform: Shape 124">
                  <a:extLst>
                    <a:ext uri="{FF2B5EF4-FFF2-40B4-BE49-F238E27FC236}">
                      <a16:creationId xmlns:a16="http://schemas.microsoft.com/office/drawing/2014/main" id="{EB393A8D-058E-454B-BA48-F2FB1FB28D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11776" y="660400"/>
                  <a:ext cx="84138" cy="163513"/>
                </a:xfrm>
                <a:custGeom>
                  <a:avLst/>
                  <a:gdLst/>
                  <a:ahLst/>
                  <a:cxnLst>
                    <a:cxn ang="0">
                      <a:pos x="97" y="254"/>
                    </a:cxn>
                    <a:cxn ang="0">
                      <a:pos x="97" y="228"/>
                    </a:cxn>
                    <a:cxn ang="0">
                      <a:pos x="153" y="169"/>
                    </a:cxn>
                    <a:cxn ang="0">
                      <a:pos x="100" y="109"/>
                    </a:cxn>
                    <a:cxn ang="0">
                      <a:pos x="62" y="82"/>
                    </a:cxn>
                    <a:cxn ang="0">
                      <a:pos x="89" y="64"/>
                    </a:cxn>
                    <a:cxn ang="0">
                      <a:pos x="135" y="75"/>
                    </a:cxn>
                    <a:cxn ang="0">
                      <a:pos x="145" y="39"/>
                    </a:cxn>
                    <a:cxn ang="0">
                      <a:pos x="98" y="28"/>
                    </a:cxn>
                    <a:cxn ang="0">
                      <a:pos x="98" y="0"/>
                    </a:cxn>
                    <a:cxn ang="0">
                      <a:pos x="67" y="0"/>
                    </a:cxn>
                    <a:cxn ang="0">
                      <a:pos x="67" y="30"/>
                    </a:cxn>
                    <a:cxn ang="0">
                      <a:pos x="13" y="87"/>
                    </a:cxn>
                    <a:cxn ang="0">
                      <a:pos x="70" y="146"/>
                    </a:cxn>
                    <a:cxn ang="0">
                      <a:pos x="105" y="174"/>
                    </a:cxn>
                    <a:cxn ang="0">
                      <a:pos x="74" y="193"/>
                    </a:cxn>
                    <a:cxn ang="0">
                      <a:pos x="20" y="179"/>
                    </a:cxn>
                    <a:cxn ang="0">
                      <a:pos x="11" y="217"/>
                    </a:cxn>
                    <a:cxn ang="0">
                      <a:pos x="65" y="230"/>
                    </a:cxn>
                    <a:cxn ang="0">
                      <a:pos x="65" y="254"/>
                    </a:cxn>
                    <a:cxn ang="0">
                      <a:pos x="0" y="287"/>
                    </a:cxn>
                    <a:cxn ang="0">
                      <a:pos x="82" y="321"/>
                    </a:cxn>
                    <a:cxn ang="0">
                      <a:pos x="165" y="287"/>
                    </a:cxn>
                    <a:cxn ang="0">
                      <a:pos x="97" y="254"/>
                    </a:cxn>
                  </a:cxnLst>
                  <a:rect l="0" t="0" r="r" b="b"/>
                  <a:pathLst>
                    <a:path w="165" h="321">
                      <a:moveTo>
                        <a:pt x="97" y="254"/>
                      </a:moveTo>
                      <a:cubicBezTo>
                        <a:pt x="97" y="228"/>
                        <a:pt x="97" y="228"/>
                        <a:pt x="97" y="228"/>
                      </a:cubicBezTo>
                      <a:cubicBezTo>
                        <a:pt x="134" y="222"/>
                        <a:pt x="153" y="198"/>
                        <a:pt x="153" y="169"/>
                      </a:cubicBezTo>
                      <a:cubicBezTo>
                        <a:pt x="153" y="140"/>
                        <a:pt x="138" y="122"/>
                        <a:pt x="100" y="109"/>
                      </a:cubicBezTo>
                      <a:cubicBezTo>
                        <a:pt x="73" y="99"/>
                        <a:pt x="62" y="92"/>
                        <a:pt x="62" y="82"/>
                      </a:cubicBezTo>
                      <a:cubicBezTo>
                        <a:pt x="62" y="73"/>
                        <a:pt x="68" y="64"/>
                        <a:pt x="89" y="64"/>
                      </a:cubicBezTo>
                      <a:cubicBezTo>
                        <a:pt x="112" y="64"/>
                        <a:pt x="127" y="71"/>
                        <a:pt x="135" y="75"/>
                      </a:cubicBezTo>
                      <a:cubicBezTo>
                        <a:pt x="145" y="39"/>
                        <a:pt x="145" y="39"/>
                        <a:pt x="145" y="39"/>
                      </a:cubicBezTo>
                      <a:cubicBezTo>
                        <a:pt x="134" y="33"/>
                        <a:pt x="119" y="29"/>
                        <a:pt x="98" y="28"/>
                      </a:cubicBezTo>
                      <a:cubicBezTo>
                        <a:pt x="98" y="0"/>
                        <a:pt x="98" y="0"/>
                        <a:pt x="98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7" y="30"/>
                        <a:pt x="67" y="30"/>
                        <a:pt x="67" y="30"/>
                      </a:cubicBezTo>
                      <a:cubicBezTo>
                        <a:pt x="33" y="37"/>
                        <a:pt x="13" y="59"/>
                        <a:pt x="13" y="87"/>
                      </a:cubicBezTo>
                      <a:cubicBezTo>
                        <a:pt x="13" y="118"/>
                        <a:pt x="36" y="134"/>
                        <a:pt x="70" y="146"/>
                      </a:cubicBezTo>
                      <a:cubicBezTo>
                        <a:pt x="94" y="154"/>
                        <a:pt x="105" y="161"/>
                        <a:pt x="105" y="174"/>
                      </a:cubicBezTo>
                      <a:cubicBezTo>
                        <a:pt x="105" y="186"/>
                        <a:pt x="92" y="193"/>
                        <a:pt x="74" y="193"/>
                      </a:cubicBezTo>
                      <a:cubicBezTo>
                        <a:pt x="53" y="193"/>
                        <a:pt x="34" y="187"/>
                        <a:pt x="20" y="179"/>
                      </a:cubicBezTo>
                      <a:cubicBezTo>
                        <a:pt x="11" y="217"/>
                        <a:pt x="11" y="217"/>
                        <a:pt x="11" y="217"/>
                      </a:cubicBezTo>
                      <a:cubicBezTo>
                        <a:pt x="23" y="223"/>
                        <a:pt x="44" y="230"/>
                        <a:pt x="65" y="230"/>
                      </a:cubicBezTo>
                      <a:cubicBezTo>
                        <a:pt x="65" y="254"/>
                        <a:pt x="65" y="254"/>
                        <a:pt x="65" y="254"/>
                      </a:cubicBezTo>
                      <a:cubicBezTo>
                        <a:pt x="28" y="257"/>
                        <a:pt x="0" y="271"/>
                        <a:pt x="0" y="287"/>
                      </a:cubicBezTo>
                      <a:cubicBezTo>
                        <a:pt x="0" y="306"/>
                        <a:pt x="37" y="321"/>
                        <a:pt x="82" y="321"/>
                      </a:cubicBezTo>
                      <a:cubicBezTo>
                        <a:pt x="128" y="321"/>
                        <a:pt x="165" y="306"/>
                        <a:pt x="165" y="287"/>
                      </a:cubicBezTo>
                      <a:cubicBezTo>
                        <a:pt x="165" y="271"/>
                        <a:pt x="135" y="257"/>
                        <a:pt x="97" y="254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Freeform: Shape 125">
                  <a:extLst>
                    <a:ext uri="{FF2B5EF4-FFF2-40B4-BE49-F238E27FC236}">
                      <a16:creationId xmlns:a16="http://schemas.microsoft.com/office/drawing/2014/main" id="{63A175BD-D3F4-4F64-BBDC-D4684CAC81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2426" y="766763"/>
                  <a:ext cx="84138" cy="200025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350"/>
                    </a:cxn>
                    <a:cxn ang="0">
                      <a:pos x="0" y="356"/>
                    </a:cxn>
                    <a:cxn ang="0">
                      <a:pos x="83" y="390"/>
                    </a:cxn>
                    <a:cxn ang="0">
                      <a:pos x="165" y="356"/>
                    </a:cxn>
                    <a:cxn ang="0">
                      <a:pos x="167" y="356"/>
                    </a:cxn>
                    <a:cxn ang="0">
                      <a:pos x="167" y="0"/>
                    </a:cxn>
                    <a:cxn ang="0">
                      <a:pos x="84" y="2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7" h="390">
                      <a:moveTo>
                        <a:pt x="1" y="0"/>
                      </a:moveTo>
                      <a:cubicBezTo>
                        <a:pt x="1" y="350"/>
                        <a:pt x="1" y="350"/>
                        <a:pt x="1" y="350"/>
                      </a:cubicBezTo>
                      <a:cubicBezTo>
                        <a:pt x="1" y="352"/>
                        <a:pt x="0" y="354"/>
                        <a:pt x="0" y="356"/>
                      </a:cubicBezTo>
                      <a:cubicBezTo>
                        <a:pt x="0" y="375"/>
                        <a:pt x="37" y="390"/>
                        <a:pt x="83" y="390"/>
                      </a:cubicBezTo>
                      <a:cubicBezTo>
                        <a:pt x="128" y="390"/>
                        <a:pt x="165" y="375"/>
                        <a:pt x="165" y="356"/>
                      </a:cubicBezTo>
                      <a:cubicBezTo>
                        <a:pt x="167" y="356"/>
                        <a:pt x="167" y="356"/>
                        <a:pt x="167" y="356"/>
                      </a:cubicBezTo>
                      <a:cubicBezTo>
                        <a:pt x="167" y="0"/>
                        <a:pt x="167" y="0"/>
                        <a:pt x="167" y="0"/>
                      </a:cubicBezTo>
                      <a:cubicBezTo>
                        <a:pt x="148" y="14"/>
                        <a:pt x="115" y="21"/>
                        <a:pt x="84" y="21"/>
                      </a:cubicBezTo>
                      <a:cubicBezTo>
                        <a:pt x="53" y="21"/>
                        <a:pt x="20" y="14"/>
                        <a:pt x="1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8" name="Freeform: Shape 126">
                  <a:extLst>
                    <a:ext uri="{FF2B5EF4-FFF2-40B4-BE49-F238E27FC236}">
                      <a16:creationId xmlns:a16="http://schemas.microsoft.com/office/drawing/2014/main" id="{3547F877-C3FB-4370-9DCA-780CC63E1D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2426" y="647700"/>
                  <a:ext cx="84138" cy="122238"/>
                </a:xfrm>
                <a:custGeom>
                  <a:avLst/>
                  <a:gdLst/>
                  <a:ahLst/>
                  <a:cxnLst>
                    <a:cxn ang="0">
                      <a:pos x="102" y="170"/>
                    </a:cxn>
                    <a:cxn ang="0">
                      <a:pos x="102" y="145"/>
                    </a:cxn>
                    <a:cxn ang="0">
                      <a:pos x="128" y="145"/>
                    </a:cxn>
                    <a:cxn ang="0">
                      <a:pos x="128" y="125"/>
                    </a:cxn>
                    <a:cxn ang="0">
                      <a:pos x="102" y="125"/>
                    </a:cxn>
                    <a:cxn ang="0">
                      <a:pos x="102" y="115"/>
                    </a:cxn>
                    <a:cxn ang="0">
                      <a:pos x="128" y="115"/>
                    </a:cxn>
                    <a:cxn ang="0">
                      <a:pos x="128" y="95"/>
                    </a:cxn>
                    <a:cxn ang="0">
                      <a:pos x="108" y="95"/>
                    </a:cxn>
                    <a:cxn ang="0">
                      <a:pos x="161" y="0"/>
                    </a:cxn>
                    <a:cxn ang="0">
                      <a:pos x="116" y="0"/>
                    </a:cxn>
                    <a:cxn ang="0">
                      <a:pos x="97" y="43"/>
                    </a:cxn>
                    <a:cxn ang="0">
                      <a:pos x="84" y="78"/>
                    </a:cxn>
                    <a:cxn ang="0">
                      <a:pos x="83" y="78"/>
                    </a:cxn>
                    <a:cxn ang="0">
                      <a:pos x="70" y="43"/>
                    </a:cxn>
                    <a:cxn ang="0">
                      <a:pos x="51" y="0"/>
                    </a:cxn>
                    <a:cxn ang="0">
                      <a:pos x="5" y="0"/>
                    </a:cxn>
                    <a:cxn ang="0">
                      <a:pos x="55" y="95"/>
                    </a:cxn>
                    <a:cxn ang="0">
                      <a:pos x="29" y="95"/>
                    </a:cxn>
                    <a:cxn ang="0">
                      <a:pos x="29" y="115"/>
                    </a:cxn>
                    <a:cxn ang="0">
                      <a:pos x="62" y="115"/>
                    </a:cxn>
                    <a:cxn ang="0">
                      <a:pos x="62" y="125"/>
                    </a:cxn>
                    <a:cxn ang="0">
                      <a:pos x="29" y="125"/>
                    </a:cxn>
                    <a:cxn ang="0">
                      <a:pos x="29" y="145"/>
                    </a:cxn>
                    <a:cxn ang="0">
                      <a:pos x="62" y="145"/>
                    </a:cxn>
                    <a:cxn ang="0">
                      <a:pos x="62" y="170"/>
                    </a:cxn>
                    <a:cxn ang="0">
                      <a:pos x="0" y="203"/>
                    </a:cxn>
                    <a:cxn ang="0">
                      <a:pos x="83" y="237"/>
                    </a:cxn>
                    <a:cxn ang="0">
                      <a:pos x="166" y="203"/>
                    </a:cxn>
                    <a:cxn ang="0">
                      <a:pos x="102" y="170"/>
                    </a:cxn>
                  </a:cxnLst>
                  <a:rect l="0" t="0" r="r" b="b"/>
                  <a:pathLst>
                    <a:path w="166" h="237">
                      <a:moveTo>
                        <a:pt x="102" y="170"/>
                      </a:moveTo>
                      <a:cubicBezTo>
                        <a:pt x="102" y="145"/>
                        <a:pt x="102" y="145"/>
                        <a:pt x="102" y="145"/>
                      </a:cubicBezTo>
                      <a:cubicBezTo>
                        <a:pt x="128" y="145"/>
                        <a:pt x="128" y="145"/>
                        <a:pt x="128" y="145"/>
                      </a:cubicBezTo>
                      <a:cubicBezTo>
                        <a:pt x="128" y="125"/>
                        <a:pt x="128" y="125"/>
                        <a:pt x="128" y="125"/>
                      </a:cubicBezTo>
                      <a:cubicBezTo>
                        <a:pt x="102" y="125"/>
                        <a:pt x="102" y="125"/>
                        <a:pt x="102" y="125"/>
                      </a:cubicBezTo>
                      <a:cubicBezTo>
                        <a:pt x="102" y="115"/>
                        <a:pt x="102" y="115"/>
                        <a:pt x="102" y="115"/>
                      </a:cubicBezTo>
                      <a:cubicBezTo>
                        <a:pt x="128" y="115"/>
                        <a:pt x="128" y="115"/>
                        <a:pt x="128" y="115"/>
                      </a:cubicBezTo>
                      <a:cubicBezTo>
                        <a:pt x="128" y="95"/>
                        <a:pt x="128" y="95"/>
                        <a:pt x="128" y="95"/>
                      </a:cubicBezTo>
                      <a:cubicBezTo>
                        <a:pt x="108" y="95"/>
                        <a:pt x="108" y="95"/>
                        <a:pt x="108" y="95"/>
                      </a:cubicBezTo>
                      <a:cubicBezTo>
                        <a:pt x="161" y="0"/>
                        <a:pt x="161" y="0"/>
                        <a:pt x="161" y="0"/>
                      </a:cubicBezTo>
                      <a:cubicBezTo>
                        <a:pt x="116" y="0"/>
                        <a:pt x="116" y="0"/>
                        <a:pt x="116" y="0"/>
                      </a:cubicBezTo>
                      <a:cubicBezTo>
                        <a:pt x="97" y="43"/>
                        <a:pt x="97" y="43"/>
                        <a:pt x="97" y="43"/>
                      </a:cubicBezTo>
                      <a:cubicBezTo>
                        <a:pt x="92" y="56"/>
                        <a:pt x="88" y="67"/>
                        <a:pt x="84" y="78"/>
                      </a:cubicBezTo>
                      <a:cubicBezTo>
                        <a:pt x="83" y="78"/>
                        <a:pt x="83" y="78"/>
                        <a:pt x="83" y="78"/>
                      </a:cubicBezTo>
                      <a:cubicBezTo>
                        <a:pt x="79" y="66"/>
                        <a:pt x="75" y="56"/>
                        <a:pt x="70" y="43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5" y="95"/>
                        <a:pt x="55" y="95"/>
                        <a:pt x="55" y="95"/>
                      </a:cubicBezTo>
                      <a:cubicBezTo>
                        <a:pt x="29" y="95"/>
                        <a:pt x="29" y="95"/>
                        <a:pt x="29" y="95"/>
                      </a:cubicBezTo>
                      <a:cubicBezTo>
                        <a:pt x="29" y="115"/>
                        <a:pt x="29" y="115"/>
                        <a:pt x="29" y="115"/>
                      </a:cubicBezTo>
                      <a:cubicBezTo>
                        <a:pt x="62" y="115"/>
                        <a:pt x="62" y="115"/>
                        <a:pt x="62" y="115"/>
                      </a:cubicBezTo>
                      <a:cubicBezTo>
                        <a:pt x="62" y="125"/>
                        <a:pt x="62" y="125"/>
                        <a:pt x="62" y="125"/>
                      </a:cubicBezTo>
                      <a:cubicBezTo>
                        <a:pt x="29" y="125"/>
                        <a:pt x="29" y="125"/>
                        <a:pt x="29" y="125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62" y="145"/>
                        <a:pt x="62" y="145"/>
                        <a:pt x="62" y="145"/>
                      </a:cubicBezTo>
                      <a:cubicBezTo>
                        <a:pt x="62" y="170"/>
                        <a:pt x="62" y="170"/>
                        <a:pt x="62" y="170"/>
                      </a:cubicBezTo>
                      <a:cubicBezTo>
                        <a:pt x="26" y="174"/>
                        <a:pt x="0" y="187"/>
                        <a:pt x="0" y="203"/>
                      </a:cubicBezTo>
                      <a:cubicBezTo>
                        <a:pt x="0" y="222"/>
                        <a:pt x="37" y="237"/>
                        <a:pt x="83" y="237"/>
                      </a:cubicBezTo>
                      <a:cubicBezTo>
                        <a:pt x="129" y="237"/>
                        <a:pt x="166" y="222"/>
                        <a:pt x="166" y="203"/>
                      </a:cubicBezTo>
                      <a:cubicBezTo>
                        <a:pt x="166" y="187"/>
                        <a:pt x="138" y="174"/>
                        <a:pt x="102" y="17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9" name="Freeform: Shape 127">
                  <a:extLst>
                    <a:ext uri="{FF2B5EF4-FFF2-40B4-BE49-F238E27FC236}">
                      <a16:creationId xmlns:a16="http://schemas.microsoft.com/office/drawing/2014/main" id="{86300843-90CD-4CC9-A96C-F9159C0B9A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1488" y="642938"/>
                  <a:ext cx="84138" cy="3206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593"/>
                    </a:cxn>
                    <a:cxn ang="0">
                      <a:pos x="82" y="626"/>
                    </a:cxn>
                    <a:cxn ang="0">
                      <a:pos x="165" y="593"/>
                    </a:cxn>
                    <a:cxn ang="0">
                      <a:pos x="165" y="0"/>
                    </a:cxn>
                    <a:cxn ang="0">
                      <a:pos x="82" y="2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5" h="626">
                      <a:moveTo>
                        <a:pt x="0" y="0"/>
                      </a:moveTo>
                      <a:cubicBezTo>
                        <a:pt x="0" y="593"/>
                        <a:pt x="0" y="593"/>
                        <a:pt x="0" y="593"/>
                      </a:cubicBezTo>
                      <a:cubicBezTo>
                        <a:pt x="0" y="611"/>
                        <a:pt x="36" y="626"/>
                        <a:pt x="82" y="626"/>
                      </a:cubicBezTo>
                      <a:cubicBezTo>
                        <a:pt x="128" y="626"/>
                        <a:pt x="165" y="611"/>
                        <a:pt x="165" y="593"/>
                      </a:cubicBezTo>
                      <a:cubicBezTo>
                        <a:pt x="165" y="0"/>
                        <a:pt x="165" y="0"/>
                        <a:pt x="165" y="0"/>
                      </a:cubicBezTo>
                      <a:cubicBezTo>
                        <a:pt x="146" y="14"/>
                        <a:pt x="113" y="21"/>
                        <a:pt x="82" y="21"/>
                      </a:cubicBezTo>
                      <a:cubicBezTo>
                        <a:pt x="51" y="21"/>
                        <a:pt x="18" y="14"/>
                        <a:pt x="0" y="0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0" name="Freeform: Shape 128">
                  <a:extLst>
                    <a:ext uri="{FF2B5EF4-FFF2-40B4-BE49-F238E27FC236}">
                      <a16:creationId xmlns:a16="http://schemas.microsoft.com/office/drawing/2014/main" id="{F6BB342B-79F4-447C-9ECB-57D18DFF70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35613" y="488950"/>
                  <a:ext cx="100013" cy="157163"/>
                </a:xfrm>
                <a:custGeom>
                  <a:avLst/>
                  <a:gdLst/>
                  <a:ahLst/>
                  <a:cxnLst>
                    <a:cxn ang="0">
                      <a:pos x="111" y="237"/>
                    </a:cxn>
                    <a:cxn ang="0">
                      <a:pos x="30" y="271"/>
                    </a:cxn>
                    <a:cxn ang="0">
                      <a:pos x="112" y="305"/>
                    </a:cxn>
                    <a:cxn ang="0">
                      <a:pos x="195" y="271"/>
                    </a:cxn>
                    <a:cxn ang="0">
                      <a:pos x="146" y="240"/>
                    </a:cxn>
                    <a:cxn ang="0">
                      <a:pos x="164" y="238"/>
                    </a:cxn>
                    <a:cxn ang="0">
                      <a:pos x="171" y="237"/>
                    </a:cxn>
                    <a:cxn ang="0">
                      <a:pos x="171" y="190"/>
                    </a:cxn>
                    <a:cxn ang="0">
                      <a:pos x="160" y="193"/>
                    </a:cxn>
                    <a:cxn ang="0">
                      <a:pos x="140" y="195"/>
                    </a:cxn>
                    <a:cxn ang="0">
                      <a:pos x="73" y="156"/>
                    </a:cxn>
                    <a:cxn ang="0">
                      <a:pos x="103" y="156"/>
                    </a:cxn>
                    <a:cxn ang="0">
                      <a:pos x="103" y="130"/>
                    </a:cxn>
                    <a:cxn ang="0">
                      <a:pos x="65" y="130"/>
                    </a:cxn>
                    <a:cxn ang="0">
                      <a:pos x="64" y="120"/>
                    </a:cxn>
                    <a:cxn ang="0">
                      <a:pos x="64" y="118"/>
                    </a:cxn>
                    <a:cxn ang="0">
                      <a:pos x="103" y="118"/>
                    </a:cxn>
                    <a:cxn ang="0">
                      <a:pos x="103" y="92"/>
                    </a:cxn>
                    <a:cxn ang="0">
                      <a:pos x="69" y="92"/>
                    </a:cxn>
                    <a:cxn ang="0">
                      <a:pos x="140" y="45"/>
                    </a:cxn>
                    <a:cxn ang="0">
                      <a:pos x="160" y="48"/>
                    </a:cxn>
                    <a:cxn ang="0">
                      <a:pos x="171" y="51"/>
                    </a:cxn>
                    <a:cxn ang="0">
                      <a:pos x="171" y="4"/>
                    </a:cxn>
                    <a:cxn ang="0">
                      <a:pos x="164" y="2"/>
                    </a:cxn>
                    <a:cxn ang="0">
                      <a:pos x="140" y="0"/>
                    </a:cxn>
                    <a:cxn ang="0">
                      <a:pos x="22" y="92"/>
                    </a:cxn>
                    <a:cxn ang="0">
                      <a:pos x="0" y="92"/>
                    </a:cxn>
                    <a:cxn ang="0">
                      <a:pos x="0" y="118"/>
                    </a:cxn>
                    <a:cxn ang="0">
                      <a:pos x="18" y="118"/>
                    </a:cxn>
                    <a:cxn ang="0">
                      <a:pos x="18" y="120"/>
                    </a:cxn>
                    <a:cxn ang="0">
                      <a:pos x="19" y="130"/>
                    </a:cxn>
                    <a:cxn ang="0">
                      <a:pos x="0" y="130"/>
                    </a:cxn>
                    <a:cxn ang="0">
                      <a:pos x="0" y="156"/>
                    </a:cxn>
                    <a:cxn ang="0">
                      <a:pos x="24" y="156"/>
                    </a:cxn>
                    <a:cxn ang="0">
                      <a:pos x="111" y="237"/>
                    </a:cxn>
                  </a:cxnLst>
                  <a:rect l="0" t="0" r="r" b="b"/>
                  <a:pathLst>
                    <a:path w="195" h="305">
                      <a:moveTo>
                        <a:pt x="111" y="237"/>
                      </a:moveTo>
                      <a:cubicBezTo>
                        <a:pt x="66" y="237"/>
                        <a:pt x="30" y="253"/>
                        <a:pt x="30" y="271"/>
                      </a:cubicBezTo>
                      <a:cubicBezTo>
                        <a:pt x="30" y="290"/>
                        <a:pt x="66" y="305"/>
                        <a:pt x="112" y="305"/>
                      </a:cubicBezTo>
                      <a:cubicBezTo>
                        <a:pt x="158" y="305"/>
                        <a:pt x="195" y="290"/>
                        <a:pt x="195" y="271"/>
                      </a:cubicBezTo>
                      <a:cubicBezTo>
                        <a:pt x="195" y="257"/>
                        <a:pt x="175" y="246"/>
                        <a:pt x="146" y="240"/>
                      </a:cubicBezTo>
                      <a:cubicBezTo>
                        <a:pt x="152" y="240"/>
                        <a:pt x="158" y="240"/>
                        <a:pt x="164" y="238"/>
                      </a:cubicBezTo>
                      <a:cubicBezTo>
                        <a:pt x="171" y="237"/>
                        <a:pt x="171" y="237"/>
                        <a:pt x="171" y="237"/>
                      </a:cubicBezTo>
                      <a:cubicBezTo>
                        <a:pt x="171" y="190"/>
                        <a:pt x="171" y="190"/>
                        <a:pt x="171" y="190"/>
                      </a:cubicBezTo>
                      <a:cubicBezTo>
                        <a:pt x="160" y="193"/>
                        <a:pt x="160" y="193"/>
                        <a:pt x="160" y="193"/>
                      </a:cubicBezTo>
                      <a:cubicBezTo>
                        <a:pt x="154" y="194"/>
                        <a:pt x="147" y="195"/>
                        <a:pt x="140" y="195"/>
                      </a:cubicBezTo>
                      <a:cubicBezTo>
                        <a:pt x="111" y="195"/>
                        <a:pt x="86" y="180"/>
                        <a:pt x="73" y="156"/>
                      </a:cubicBezTo>
                      <a:cubicBezTo>
                        <a:pt x="103" y="156"/>
                        <a:pt x="103" y="156"/>
                        <a:pt x="103" y="156"/>
                      </a:cubicBezTo>
                      <a:cubicBezTo>
                        <a:pt x="103" y="130"/>
                        <a:pt x="103" y="130"/>
                        <a:pt x="103" y="130"/>
                      </a:cubicBezTo>
                      <a:cubicBezTo>
                        <a:pt x="65" y="130"/>
                        <a:pt x="65" y="130"/>
                        <a:pt x="65" y="130"/>
                      </a:cubicBezTo>
                      <a:cubicBezTo>
                        <a:pt x="64" y="127"/>
                        <a:pt x="64" y="124"/>
                        <a:pt x="64" y="120"/>
                      </a:cubicBezTo>
                      <a:cubicBezTo>
                        <a:pt x="64" y="120"/>
                        <a:pt x="64" y="119"/>
                        <a:pt x="64" y="118"/>
                      </a:cubicBezTo>
                      <a:cubicBezTo>
                        <a:pt x="103" y="118"/>
                        <a:pt x="103" y="118"/>
                        <a:pt x="103" y="118"/>
                      </a:cubicBezTo>
                      <a:cubicBezTo>
                        <a:pt x="103" y="92"/>
                        <a:pt x="103" y="92"/>
                        <a:pt x="103" y="92"/>
                      </a:cubicBezTo>
                      <a:cubicBezTo>
                        <a:pt x="69" y="92"/>
                        <a:pt x="69" y="92"/>
                        <a:pt x="69" y="92"/>
                      </a:cubicBezTo>
                      <a:cubicBezTo>
                        <a:pt x="81" y="65"/>
                        <a:pt x="108" y="45"/>
                        <a:pt x="140" y="45"/>
                      </a:cubicBezTo>
                      <a:cubicBezTo>
                        <a:pt x="147" y="45"/>
                        <a:pt x="154" y="46"/>
                        <a:pt x="160" y="48"/>
                      </a:cubicBezTo>
                      <a:cubicBezTo>
                        <a:pt x="171" y="51"/>
                        <a:pt x="171" y="51"/>
                        <a:pt x="171" y="51"/>
                      </a:cubicBezTo>
                      <a:cubicBezTo>
                        <a:pt x="171" y="4"/>
                        <a:pt x="171" y="4"/>
                        <a:pt x="171" y="4"/>
                      </a:cubicBezTo>
                      <a:cubicBezTo>
                        <a:pt x="164" y="2"/>
                        <a:pt x="164" y="2"/>
                        <a:pt x="164" y="2"/>
                      </a:cubicBezTo>
                      <a:cubicBezTo>
                        <a:pt x="156" y="1"/>
                        <a:pt x="148" y="0"/>
                        <a:pt x="140" y="0"/>
                      </a:cubicBezTo>
                      <a:cubicBezTo>
                        <a:pt x="83" y="0"/>
                        <a:pt x="35" y="39"/>
                        <a:pt x="22" y="92"/>
                      </a:cubicBezTo>
                      <a:cubicBezTo>
                        <a:pt x="0" y="92"/>
                        <a:pt x="0" y="92"/>
                        <a:pt x="0" y="92"/>
                      </a:cubicBezTo>
                      <a:cubicBezTo>
                        <a:pt x="0" y="118"/>
                        <a:pt x="0" y="118"/>
                        <a:pt x="0" y="118"/>
                      </a:cubicBezTo>
                      <a:cubicBezTo>
                        <a:pt x="18" y="118"/>
                        <a:pt x="18" y="118"/>
                        <a:pt x="18" y="118"/>
                      </a:cubicBezTo>
                      <a:cubicBezTo>
                        <a:pt x="18" y="119"/>
                        <a:pt x="18" y="120"/>
                        <a:pt x="18" y="120"/>
                      </a:cubicBezTo>
                      <a:cubicBezTo>
                        <a:pt x="18" y="124"/>
                        <a:pt x="19" y="127"/>
                        <a:pt x="19" y="130"/>
                      </a:cubicBezTo>
                      <a:cubicBezTo>
                        <a:pt x="0" y="130"/>
                        <a:pt x="0" y="130"/>
                        <a:pt x="0" y="130"/>
                      </a:cubicBezTo>
                      <a:cubicBezTo>
                        <a:pt x="0" y="156"/>
                        <a:pt x="0" y="156"/>
                        <a:pt x="0" y="156"/>
                      </a:cubicBezTo>
                      <a:cubicBezTo>
                        <a:pt x="24" y="156"/>
                        <a:pt x="24" y="156"/>
                        <a:pt x="24" y="156"/>
                      </a:cubicBezTo>
                      <a:cubicBezTo>
                        <a:pt x="37" y="196"/>
                        <a:pt x="70" y="227"/>
                        <a:pt x="111" y="237"/>
                      </a:cubicBez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pPr algn="ctr"/>
                  <a:endParaRPr sz="2133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23" name="Group 144">
              <a:extLst>
                <a:ext uri="{FF2B5EF4-FFF2-40B4-BE49-F238E27FC236}">
                  <a16:creationId xmlns:a16="http://schemas.microsoft.com/office/drawing/2014/main" id="{9085977B-0F01-4892-8AAB-462F24A36C82}"/>
                </a:ext>
              </a:extLst>
            </p:cNvPr>
            <p:cNvGrpSpPr/>
            <p:nvPr/>
          </p:nvGrpSpPr>
          <p:grpSpPr>
            <a:xfrm>
              <a:off x="1051293" y="4441161"/>
              <a:ext cx="2299240" cy="866137"/>
              <a:chOff x="793990" y="1227225"/>
              <a:chExt cx="2299240" cy="866137"/>
            </a:xfrm>
          </p:grpSpPr>
          <p:sp>
            <p:nvSpPr>
              <p:cNvPr id="41" name="TextBox 145">
                <a:extLst>
                  <a:ext uri="{FF2B5EF4-FFF2-40B4-BE49-F238E27FC236}">
                    <a16:creationId xmlns:a16="http://schemas.microsoft.com/office/drawing/2014/main" id="{668D9E2E-566E-4857-980B-8FBE014CF66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93990" y="1227225"/>
                <a:ext cx="2299240" cy="309958"/>
              </a:xfrm>
              <a:prstGeom prst="rect">
                <a:avLst/>
              </a:prstGeom>
              <a:noFill/>
            </p:spPr>
            <p:txBody>
              <a:bodyPr wrap="none" lIns="0" tIns="0" rIns="480000" bIns="0" anchor="ctr" anchorCtr="0">
                <a:normAutofit/>
              </a:bodyPr>
              <a:lstStyle/>
              <a:p>
                <a:pPr algn="r"/>
                <a:r>
                  <a:rPr lang="zh-CN" altLang="en-US" sz="16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标题文本预设</a:t>
                </a:r>
              </a:p>
            </p:txBody>
          </p:sp>
          <p:sp>
            <p:nvSpPr>
              <p:cNvPr id="42" name="TextBox 146">
                <a:extLst>
                  <a:ext uri="{FF2B5EF4-FFF2-40B4-BE49-F238E27FC236}">
                    <a16:creationId xmlns:a16="http://schemas.microsoft.com/office/drawing/2014/main" id="{2912D558-D6DF-4067-9E0F-2B3B3D40AC9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93990" y="1537183"/>
                <a:ext cx="2299240" cy="556179"/>
              </a:xfrm>
              <a:prstGeom prst="rect">
                <a:avLst/>
              </a:prstGeom>
              <a:noFill/>
            </p:spPr>
            <p:txBody>
              <a:bodyPr wrap="square" lIns="0" tIns="0" rIns="480000" bIns="0" anchor="ctr" anchorCtr="0">
                <a:normAutofit lnSpcReduction="10000"/>
              </a:bodyPr>
              <a:lstStyle/>
              <a:p>
                <a:pPr algn="r" latinLnBrk="0">
                  <a:lnSpc>
                    <a:spcPct val="120000"/>
                  </a:lnSpc>
                </a:pP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（建议使用主题字体）</a:t>
                </a:r>
              </a:p>
            </p:txBody>
          </p:sp>
        </p:grpSp>
        <p:grpSp>
          <p:nvGrpSpPr>
            <p:cNvPr id="24" name="Group 147">
              <a:extLst>
                <a:ext uri="{FF2B5EF4-FFF2-40B4-BE49-F238E27FC236}">
                  <a16:creationId xmlns:a16="http://schemas.microsoft.com/office/drawing/2014/main" id="{15EF7623-0F24-4F04-80B2-2AC5F0266BBA}"/>
                </a:ext>
              </a:extLst>
            </p:cNvPr>
            <p:cNvGrpSpPr/>
            <p:nvPr/>
          </p:nvGrpSpPr>
          <p:grpSpPr>
            <a:xfrm>
              <a:off x="1051293" y="1768461"/>
              <a:ext cx="2299240" cy="866137"/>
              <a:chOff x="793990" y="1227225"/>
              <a:chExt cx="2299240" cy="866137"/>
            </a:xfrm>
          </p:grpSpPr>
          <p:sp>
            <p:nvSpPr>
              <p:cNvPr id="39" name="TextBox 148">
                <a:extLst>
                  <a:ext uri="{FF2B5EF4-FFF2-40B4-BE49-F238E27FC236}">
                    <a16:creationId xmlns:a16="http://schemas.microsoft.com/office/drawing/2014/main" id="{10E886DD-D95E-470A-8CA3-DBBC5977C92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93990" y="1227225"/>
                <a:ext cx="2299240" cy="309958"/>
              </a:xfrm>
              <a:prstGeom prst="rect">
                <a:avLst/>
              </a:prstGeom>
              <a:noFill/>
            </p:spPr>
            <p:txBody>
              <a:bodyPr wrap="none" lIns="0" tIns="0" rIns="576000" bIns="0" anchor="ctr" anchorCtr="0">
                <a:normAutofit/>
              </a:bodyPr>
              <a:lstStyle/>
              <a:p>
                <a:pPr algn="r"/>
                <a:r>
                  <a:rPr lang="zh-CN" altLang="en-US" sz="16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标题文本预设</a:t>
                </a:r>
              </a:p>
            </p:txBody>
          </p:sp>
          <p:sp>
            <p:nvSpPr>
              <p:cNvPr id="40" name="TextBox 149">
                <a:extLst>
                  <a:ext uri="{FF2B5EF4-FFF2-40B4-BE49-F238E27FC236}">
                    <a16:creationId xmlns:a16="http://schemas.microsoft.com/office/drawing/2014/main" id="{75A9ABCF-9E6B-4AA8-B479-D561951250C8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93990" y="1537183"/>
                <a:ext cx="2299240" cy="556179"/>
              </a:xfrm>
              <a:prstGeom prst="rect">
                <a:avLst/>
              </a:prstGeom>
              <a:noFill/>
            </p:spPr>
            <p:txBody>
              <a:bodyPr wrap="square" lIns="0" tIns="0" rIns="576000" bIns="0" anchor="ctr" anchorCtr="0">
                <a:normAutofit lnSpcReduction="10000"/>
              </a:bodyPr>
              <a:lstStyle/>
              <a:p>
                <a:pPr algn="r" latinLnBrk="0">
                  <a:lnSpc>
                    <a:spcPct val="120000"/>
                  </a:lnSpc>
                </a:pP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（建议使用主题字体</a:t>
                </a:r>
                <a:r>
                  <a:rPr lang="zh-CN" altLang="en-US" sz="1067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</a:p>
            </p:txBody>
          </p:sp>
        </p:grpSp>
        <p:grpSp>
          <p:nvGrpSpPr>
            <p:cNvPr id="25" name="Group 150">
              <a:extLst>
                <a:ext uri="{FF2B5EF4-FFF2-40B4-BE49-F238E27FC236}">
                  <a16:creationId xmlns:a16="http://schemas.microsoft.com/office/drawing/2014/main" id="{92F7FF08-EB64-4C51-956B-DCBE6BB94D1E}"/>
                </a:ext>
              </a:extLst>
            </p:cNvPr>
            <p:cNvGrpSpPr/>
            <p:nvPr/>
          </p:nvGrpSpPr>
          <p:grpSpPr>
            <a:xfrm>
              <a:off x="572227" y="3109013"/>
              <a:ext cx="2299240" cy="866137"/>
              <a:chOff x="793990" y="1227225"/>
              <a:chExt cx="2299240" cy="866137"/>
            </a:xfrm>
          </p:grpSpPr>
          <p:sp>
            <p:nvSpPr>
              <p:cNvPr id="37" name="TextBox 151">
                <a:extLst>
                  <a:ext uri="{FF2B5EF4-FFF2-40B4-BE49-F238E27FC236}">
                    <a16:creationId xmlns:a16="http://schemas.microsoft.com/office/drawing/2014/main" id="{DEDA5CDC-1B47-4735-AC4C-5A33C50B1D9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93990" y="1227225"/>
                <a:ext cx="2299240" cy="309958"/>
              </a:xfrm>
              <a:prstGeom prst="rect">
                <a:avLst/>
              </a:prstGeom>
              <a:noFill/>
            </p:spPr>
            <p:txBody>
              <a:bodyPr wrap="none" lIns="0" tIns="0" rIns="576000" bIns="0" anchor="ctr" anchorCtr="0">
                <a:normAutofit/>
              </a:bodyPr>
              <a:lstStyle/>
              <a:p>
                <a:pPr algn="r"/>
                <a:r>
                  <a:rPr lang="zh-CN" altLang="en-US" sz="16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标题文本预设</a:t>
                </a:r>
              </a:p>
            </p:txBody>
          </p:sp>
          <p:sp>
            <p:nvSpPr>
              <p:cNvPr id="38" name="TextBox 152">
                <a:extLst>
                  <a:ext uri="{FF2B5EF4-FFF2-40B4-BE49-F238E27FC236}">
                    <a16:creationId xmlns:a16="http://schemas.microsoft.com/office/drawing/2014/main" id="{6149EE45-A23B-49DD-94C2-36E8808FC0D3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793990" y="1537183"/>
                <a:ext cx="2299240" cy="556179"/>
              </a:xfrm>
              <a:prstGeom prst="rect">
                <a:avLst/>
              </a:prstGeom>
              <a:noFill/>
            </p:spPr>
            <p:txBody>
              <a:bodyPr wrap="square" lIns="0" tIns="0" rIns="576000" bIns="0" anchor="ctr" anchorCtr="0">
                <a:normAutofit lnSpcReduction="10000"/>
              </a:bodyPr>
              <a:lstStyle/>
              <a:p>
                <a:pPr algn="r" latinLnBrk="0">
                  <a:lnSpc>
                    <a:spcPct val="120000"/>
                  </a:lnSpc>
                </a:pP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（建议使用主题字体）</a:t>
                </a:r>
              </a:p>
            </p:txBody>
          </p:sp>
        </p:grpSp>
        <p:grpSp>
          <p:nvGrpSpPr>
            <p:cNvPr id="26" name="Group 153">
              <a:extLst>
                <a:ext uri="{FF2B5EF4-FFF2-40B4-BE49-F238E27FC236}">
                  <a16:creationId xmlns:a16="http://schemas.microsoft.com/office/drawing/2014/main" id="{1F39891F-FED8-458F-9B30-51362A058C94}"/>
                </a:ext>
              </a:extLst>
            </p:cNvPr>
            <p:cNvGrpSpPr/>
            <p:nvPr/>
          </p:nvGrpSpPr>
          <p:grpSpPr>
            <a:xfrm>
              <a:off x="8841469" y="1768460"/>
              <a:ext cx="2732267" cy="856637"/>
              <a:chOff x="1415480" y="1651350"/>
              <a:chExt cx="2913191" cy="856637"/>
            </a:xfrm>
          </p:grpSpPr>
          <p:sp>
            <p:nvSpPr>
              <p:cNvPr id="35" name="TextBox 154">
                <a:extLst>
                  <a:ext uri="{FF2B5EF4-FFF2-40B4-BE49-F238E27FC236}">
                    <a16:creationId xmlns:a16="http://schemas.microsoft.com/office/drawing/2014/main" id="{44BBE0C7-1032-4C30-A8EC-19897C592E4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</p:spPr>
            <p:txBody>
              <a:bodyPr wrap="none" lIns="480000" tIns="0" rIns="0" bIns="0" anchor="ctr" anchorCtr="0">
                <a:normAutofit/>
              </a:bodyPr>
              <a:lstStyle/>
              <a:p>
                <a:pPr algn="l"/>
                <a:r>
                  <a:rPr lang="zh-CN" altLang="en-US" sz="16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标题文本预设</a:t>
                </a:r>
              </a:p>
            </p:txBody>
          </p:sp>
          <p:sp>
            <p:nvSpPr>
              <p:cNvPr id="36" name="TextBox 155">
                <a:extLst>
                  <a:ext uri="{FF2B5EF4-FFF2-40B4-BE49-F238E27FC236}">
                    <a16:creationId xmlns:a16="http://schemas.microsoft.com/office/drawing/2014/main" id="{5FDD2265-0654-47C6-882B-019DE665749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5480" y="1951808"/>
                <a:ext cx="2913191" cy="556179"/>
              </a:xfrm>
              <a:prstGeom prst="rect">
                <a:avLst/>
              </a:prstGeom>
              <a:noFill/>
            </p:spPr>
            <p:txBody>
              <a:bodyPr wrap="square" lIns="480000" tIns="0" rIns="0" bIns="0" anchor="ctr" anchorCtr="0">
                <a:normAutofit/>
              </a:bodyPr>
              <a:lstStyle/>
              <a:p>
                <a:pPr algn="l" latinLnBrk="0">
                  <a:lnSpc>
                    <a:spcPct val="120000"/>
                  </a:lnSpc>
                </a:pP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（建议使用主题字体）</a:t>
                </a:r>
              </a:p>
            </p:txBody>
          </p:sp>
        </p:grpSp>
        <p:grpSp>
          <p:nvGrpSpPr>
            <p:cNvPr id="27" name="Group 156">
              <a:extLst>
                <a:ext uri="{FF2B5EF4-FFF2-40B4-BE49-F238E27FC236}">
                  <a16:creationId xmlns:a16="http://schemas.microsoft.com/office/drawing/2014/main" id="{3DB55BF3-4F4B-4B02-8298-0BFFEAC20E8D}"/>
                </a:ext>
              </a:extLst>
            </p:cNvPr>
            <p:cNvGrpSpPr/>
            <p:nvPr/>
          </p:nvGrpSpPr>
          <p:grpSpPr>
            <a:xfrm>
              <a:off x="9320537" y="3113762"/>
              <a:ext cx="2732267" cy="856637"/>
              <a:chOff x="1415480" y="1651350"/>
              <a:chExt cx="2913191" cy="856637"/>
            </a:xfrm>
          </p:grpSpPr>
          <p:sp>
            <p:nvSpPr>
              <p:cNvPr id="33" name="TextBox 157">
                <a:extLst>
                  <a:ext uri="{FF2B5EF4-FFF2-40B4-BE49-F238E27FC236}">
                    <a16:creationId xmlns:a16="http://schemas.microsoft.com/office/drawing/2014/main" id="{70A0BE31-395B-49F7-9025-3E1E98B22BAB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</p:spPr>
            <p:txBody>
              <a:bodyPr wrap="none" lIns="480000" tIns="0" rIns="0" bIns="0" anchor="ctr" anchorCtr="0">
                <a:normAutofit/>
              </a:bodyPr>
              <a:lstStyle/>
              <a:p>
                <a:pPr algn="l"/>
                <a:r>
                  <a:rPr lang="zh-CN" altLang="en-US" sz="16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标题文本预设</a:t>
                </a:r>
              </a:p>
            </p:txBody>
          </p:sp>
          <p:sp>
            <p:nvSpPr>
              <p:cNvPr id="34" name="TextBox 158">
                <a:extLst>
                  <a:ext uri="{FF2B5EF4-FFF2-40B4-BE49-F238E27FC236}">
                    <a16:creationId xmlns:a16="http://schemas.microsoft.com/office/drawing/2014/main" id="{FE3FAEA0-C0A4-4C3D-BE74-156E562786F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5480" y="1951808"/>
                <a:ext cx="2913191" cy="556179"/>
              </a:xfrm>
              <a:prstGeom prst="rect">
                <a:avLst/>
              </a:prstGeom>
              <a:noFill/>
            </p:spPr>
            <p:txBody>
              <a:bodyPr wrap="square" lIns="480000" tIns="0" rIns="0" bIns="0" anchor="ctr" anchorCtr="0">
                <a:normAutofit/>
              </a:bodyPr>
              <a:lstStyle/>
              <a:p>
                <a:pPr algn="l" latinLnBrk="0">
                  <a:lnSpc>
                    <a:spcPct val="120000"/>
                  </a:lnSpc>
                </a:pP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（建议使用主题字体）</a:t>
                </a:r>
              </a:p>
            </p:txBody>
          </p:sp>
        </p:grpSp>
        <p:grpSp>
          <p:nvGrpSpPr>
            <p:cNvPr id="28" name="Group 159">
              <a:extLst>
                <a:ext uri="{FF2B5EF4-FFF2-40B4-BE49-F238E27FC236}">
                  <a16:creationId xmlns:a16="http://schemas.microsoft.com/office/drawing/2014/main" id="{0FAF8429-E824-4781-AF03-2178D3DD3D13}"/>
                </a:ext>
              </a:extLst>
            </p:cNvPr>
            <p:cNvGrpSpPr/>
            <p:nvPr/>
          </p:nvGrpSpPr>
          <p:grpSpPr>
            <a:xfrm>
              <a:off x="8841469" y="4445910"/>
              <a:ext cx="2732267" cy="856637"/>
              <a:chOff x="1415480" y="1651350"/>
              <a:chExt cx="2913191" cy="856637"/>
            </a:xfrm>
          </p:grpSpPr>
          <p:sp>
            <p:nvSpPr>
              <p:cNvPr id="31" name="TextBox 160">
                <a:extLst>
                  <a:ext uri="{FF2B5EF4-FFF2-40B4-BE49-F238E27FC236}">
                    <a16:creationId xmlns:a16="http://schemas.microsoft.com/office/drawing/2014/main" id="{D203CFA7-A974-4BDE-BC9E-6E26C537D63F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5480" y="1651350"/>
                <a:ext cx="2913191" cy="309958"/>
              </a:xfrm>
              <a:prstGeom prst="rect">
                <a:avLst/>
              </a:prstGeom>
              <a:noFill/>
            </p:spPr>
            <p:txBody>
              <a:bodyPr wrap="none" lIns="480000" tIns="0" rIns="0" bIns="0" anchor="ctr" anchorCtr="0">
                <a:normAutofit/>
              </a:bodyPr>
              <a:lstStyle/>
              <a:p>
                <a:pPr algn="l"/>
                <a:r>
                  <a:rPr lang="zh-CN" altLang="en-US" sz="160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标题文本预设</a:t>
                </a:r>
              </a:p>
            </p:txBody>
          </p:sp>
          <p:sp>
            <p:nvSpPr>
              <p:cNvPr id="32" name="TextBox 161">
                <a:extLst>
                  <a:ext uri="{FF2B5EF4-FFF2-40B4-BE49-F238E27FC236}">
                    <a16:creationId xmlns:a16="http://schemas.microsoft.com/office/drawing/2014/main" id="{79886C95-76D9-4AEF-A314-60B04B37580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415480" y="1951808"/>
                <a:ext cx="2913191" cy="556179"/>
              </a:xfrm>
              <a:prstGeom prst="rect">
                <a:avLst/>
              </a:prstGeom>
              <a:noFill/>
            </p:spPr>
            <p:txBody>
              <a:bodyPr wrap="square" lIns="480000" tIns="0" rIns="0" bIns="0" anchor="ctr" anchorCtr="0">
                <a:normAutofit/>
              </a:bodyPr>
              <a:lstStyle/>
              <a:p>
                <a:pPr algn="l" latinLnBrk="0">
                  <a:lnSpc>
                    <a:spcPct val="120000"/>
                  </a:lnSpc>
                </a:pP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此部分内容作为文字排版占位显示 </a:t>
                </a:r>
                <a:b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</a:br>
                <a:r>
                  <a:rPr lang="zh-CN" altLang="en-US" sz="1067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（建议使用主题字体）</a:t>
                </a:r>
              </a:p>
            </p:txBody>
          </p:sp>
        </p:grpSp>
        <p:sp>
          <p:nvSpPr>
            <p:cNvPr id="29" name="Freeform: Shape 129">
              <a:extLst>
                <a:ext uri="{FF2B5EF4-FFF2-40B4-BE49-F238E27FC236}">
                  <a16:creationId xmlns:a16="http://schemas.microsoft.com/office/drawing/2014/main" id="{3477F47B-2B6E-4953-91C4-9E13223E6593}"/>
                </a:ext>
              </a:extLst>
            </p:cNvPr>
            <p:cNvSpPr/>
            <p:nvPr/>
          </p:nvSpPr>
          <p:spPr>
            <a:xfrm>
              <a:off x="5046392" y="3289104"/>
              <a:ext cx="485776" cy="4857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1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sz="2133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Freeform: Shape 130">
              <a:extLst>
                <a:ext uri="{FF2B5EF4-FFF2-40B4-BE49-F238E27FC236}">
                  <a16:creationId xmlns:a16="http://schemas.microsoft.com/office/drawing/2014/main" id="{C644EE93-0CD9-43FB-B3C1-A562DB4CC5D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677228" y="3285957"/>
              <a:ext cx="486000" cy="448616"/>
            </a:xfrm>
            <a:custGeom>
              <a:avLst/>
              <a:gdLst>
                <a:gd name="T0" fmla="*/ 9 w 52"/>
                <a:gd name="T1" fmla="*/ 28 h 48"/>
                <a:gd name="T2" fmla="*/ 5 w 52"/>
                <a:gd name="T3" fmla="*/ 28 h 48"/>
                <a:gd name="T4" fmla="*/ 0 w 52"/>
                <a:gd name="T5" fmla="*/ 23 h 48"/>
                <a:gd name="T6" fmla="*/ 4 w 52"/>
                <a:gd name="T7" fmla="*/ 14 h 48"/>
                <a:gd name="T8" fmla="*/ 11 w 52"/>
                <a:gd name="T9" fmla="*/ 16 h 48"/>
                <a:gd name="T10" fmla="*/ 14 w 52"/>
                <a:gd name="T11" fmla="*/ 16 h 48"/>
                <a:gd name="T12" fmla="*/ 14 w 52"/>
                <a:gd name="T13" fmla="*/ 17 h 48"/>
                <a:gd name="T14" fmla="*/ 16 w 52"/>
                <a:gd name="T15" fmla="*/ 24 h 48"/>
                <a:gd name="T16" fmla="*/ 9 w 52"/>
                <a:gd name="T17" fmla="*/ 28 h 48"/>
                <a:gd name="T18" fmla="*/ 11 w 52"/>
                <a:gd name="T19" fmla="*/ 14 h 48"/>
                <a:gd name="T20" fmla="*/ 4 w 52"/>
                <a:gd name="T21" fmla="*/ 7 h 48"/>
                <a:gd name="T22" fmla="*/ 11 w 52"/>
                <a:gd name="T23" fmla="*/ 0 h 48"/>
                <a:gd name="T24" fmla="*/ 17 w 52"/>
                <a:gd name="T25" fmla="*/ 7 h 48"/>
                <a:gd name="T26" fmla="*/ 11 w 52"/>
                <a:gd name="T27" fmla="*/ 14 h 48"/>
                <a:gd name="T28" fmla="*/ 38 w 52"/>
                <a:gd name="T29" fmla="*/ 48 h 48"/>
                <a:gd name="T30" fmla="*/ 14 w 52"/>
                <a:gd name="T31" fmla="*/ 48 h 48"/>
                <a:gd name="T32" fmla="*/ 7 w 52"/>
                <a:gd name="T33" fmla="*/ 41 h 48"/>
                <a:gd name="T34" fmla="*/ 16 w 52"/>
                <a:gd name="T35" fmla="*/ 26 h 48"/>
                <a:gd name="T36" fmla="*/ 26 w 52"/>
                <a:gd name="T37" fmla="*/ 30 h 48"/>
                <a:gd name="T38" fmla="*/ 36 w 52"/>
                <a:gd name="T39" fmla="*/ 26 h 48"/>
                <a:gd name="T40" fmla="*/ 45 w 52"/>
                <a:gd name="T41" fmla="*/ 41 h 48"/>
                <a:gd name="T42" fmla="*/ 38 w 52"/>
                <a:gd name="T43" fmla="*/ 48 h 48"/>
                <a:gd name="T44" fmla="*/ 26 w 52"/>
                <a:gd name="T45" fmla="*/ 28 h 48"/>
                <a:gd name="T46" fmla="*/ 16 w 52"/>
                <a:gd name="T47" fmla="*/ 17 h 48"/>
                <a:gd name="T48" fmla="*/ 26 w 52"/>
                <a:gd name="T49" fmla="*/ 7 h 48"/>
                <a:gd name="T50" fmla="*/ 36 w 52"/>
                <a:gd name="T51" fmla="*/ 17 h 48"/>
                <a:gd name="T52" fmla="*/ 26 w 52"/>
                <a:gd name="T53" fmla="*/ 28 h 48"/>
                <a:gd name="T54" fmla="*/ 41 w 52"/>
                <a:gd name="T55" fmla="*/ 14 h 48"/>
                <a:gd name="T56" fmla="*/ 35 w 52"/>
                <a:gd name="T57" fmla="*/ 7 h 48"/>
                <a:gd name="T58" fmla="*/ 41 w 52"/>
                <a:gd name="T59" fmla="*/ 0 h 48"/>
                <a:gd name="T60" fmla="*/ 48 w 52"/>
                <a:gd name="T61" fmla="*/ 7 h 48"/>
                <a:gd name="T62" fmla="*/ 41 w 52"/>
                <a:gd name="T63" fmla="*/ 14 h 48"/>
                <a:gd name="T64" fmla="*/ 46 w 52"/>
                <a:gd name="T65" fmla="*/ 28 h 48"/>
                <a:gd name="T66" fmla="*/ 43 w 52"/>
                <a:gd name="T67" fmla="*/ 28 h 48"/>
                <a:gd name="T68" fmla="*/ 36 w 52"/>
                <a:gd name="T69" fmla="*/ 24 h 48"/>
                <a:gd name="T70" fmla="*/ 38 w 52"/>
                <a:gd name="T71" fmla="*/ 17 h 48"/>
                <a:gd name="T72" fmla="*/ 38 w 52"/>
                <a:gd name="T73" fmla="*/ 16 h 48"/>
                <a:gd name="T74" fmla="*/ 41 w 52"/>
                <a:gd name="T75" fmla="*/ 16 h 48"/>
                <a:gd name="T76" fmla="*/ 48 w 52"/>
                <a:gd name="T77" fmla="*/ 14 h 48"/>
                <a:gd name="T78" fmla="*/ 52 w 52"/>
                <a:gd name="T79" fmla="*/ 23 h 48"/>
                <a:gd name="T80" fmla="*/ 46 w 52"/>
                <a:gd name="T81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2" h="48">
                  <a:moveTo>
                    <a:pt x="9" y="28"/>
                  </a:moveTo>
                  <a:cubicBezTo>
                    <a:pt x="5" y="28"/>
                    <a:pt x="5" y="28"/>
                    <a:pt x="5" y="28"/>
                  </a:cubicBezTo>
                  <a:cubicBezTo>
                    <a:pt x="3" y="28"/>
                    <a:pt x="0" y="26"/>
                    <a:pt x="0" y="23"/>
                  </a:cubicBezTo>
                  <a:cubicBezTo>
                    <a:pt x="0" y="21"/>
                    <a:pt x="0" y="14"/>
                    <a:pt x="4" y="14"/>
                  </a:cubicBezTo>
                  <a:cubicBezTo>
                    <a:pt x="4" y="14"/>
                    <a:pt x="7" y="16"/>
                    <a:pt x="11" y="16"/>
                  </a:cubicBezTo>
                  <a:cubicBezTo>
                    <a:pt x="12" y="16"/>
                    <a:pt x="13" y="16"/>
                    <a:pt x="14" y="16"/>
                  </a:cubicBezTo>
                  <a:cubicBezTo>
                    <a:pt x="14" y="16"/>
                    <a:pt x="14" y="17"/>
                    <a:pt x="14" y="17"/>
                  </a:cubicBezTo>
                  <a:cubicBezTo>
                    <a:pt x="14" y="20"/>
                    <a:pt x="15" y="22"/>
                    <a:pt x="16" y="24"/>
                  </a:cubicBezTo>
                  <a:cubicBezTo>
                    <a:pt x="13" y="24"/>
                    <a:pt x="11" y="26"/>
                    <a:pt x="9" y="28"/>
                  </a:cubicBezTo>
                  <a:close/>
                  <a:moveTo>
                    <a:pt x="11" y="14"/>
                  </a:moveTo>
                  <a:cubicBezTo>
                    <a:pt x="7" y="14"/>
                    <a:pt x="4" y="11"/>
                    <a:pt x="4" y="7"/>
                  </a:cubicBezTo>
                  <a:cubicBezTo>
                    <a:pt x="4" y="3"/>
                    <a:pt x="7" y="0"/>
                    <a:pt x="11" y="0"/>
                  </a:cubicBezTo>
                  <a:cubicBezTo>
                    <a:pt x="14" y="0"/>
                    <a:pt x="17" y="3"/>
                    <a:pt x="17" y="7"/>
                  </a:cubicBezTo>
                  <a:cubicBezTo>
                    <a:pt x="17" y="11"/>
                    <a:pt x="14" y="14"/>
                    <a:pt x="11" y="14"/>
                  </a:cubicBezTo>
                  <a:close/>
                  <a:moveTo>
                    <a:pt x="38" y="48"/>
                  </a:moveTo>
                  <a:cubicBezTo>
                    <a:pt x="14" y="48"/>
                    <a:pt x="14" y="48"/>
                    <a:pt x="14" y="48"/>
                  </a:cubicBezTo>
                  <a:cubicBezTo>
                    <a:pt x="10" y="48"/>
                    <a:pt x="7" y="46"/>
                    <a:pt x="7" y="41"/>
                  </a:cubicBezTo>
                  <a:cubicBezTo>
                    <a:pt x="7" y="35"/>
                    <a:pt x="9" y="26"/>
                    <a:pt x="16" y="26"/>
                  </a:cubicBezTo>
                  <a:cubicBezTo>
                    <a:pt x="17" y="26"/>
                    <a:pt x="21" y="30"/>
                    <a:pt x="26" y="30"/>
                  </a:cubicBezTo>
                  <a:cubicBezTo>
                    <a:pt x="31" y="30"/>
                    <a:pt x="35" y="26"/>
                    <a:pt x="36" y="26"/>
                  </a:cubicBezTo>
                  <a:cubicBezTo>
                    <a:pt x="43" y="26"/>
                    <a:pt x="45" y="35"/>
                    <a:pt x="45" y="41"/>
                  </a:cubicBezTo>
                  <a:cubicBezTo>
                    <a:pt x="45" y="46"/>
                    <a:pt x="42" y="48"/>
                    <a:pt x="38" y="48"/>
                  </a:cubicBezTo>
                  <a:close/>
                  <a:moveTo>
                    <a:pt x="26" y="28"/>
                  </a:moveTo>
                  <a:cubicBezTo>
                    <a:pt x="20" y="28"/>
                    <a:pt x="16" y="23"/>
                    <a:pt x="16" y="17"/>
                  </a:cubicBezTo>
                  <a:cubicBezTo>
                    <a:pt x="16" y="12"/>
                    <a:pt x="20" y="7"/>
                    <a:pt x="26" y="7"/>
                  </a:cubicBezTo>
                  <a:cubicBezTo>
                    <a:pt x="32" y="7"/>
                    <a:pt x="36" y="12"/>
                    <a:pt x="36" y="17"/>
                  </a:cubicBezTo>
                  <a:cubicBezTo>
                    <a:pt x="36" y="23"/>
                    <a:pt x="32" y="28"/>
                    <a:pt x="26" y="28"/>
                  </a:cubicBezTo>
                  <a:close/>
                  <a:moveTo>
                    <a:pt x="41" y="14"/>
                  </a:moveTo>
                  <a:cubicBezTo>
                    <a:pt x="38" y="14"/>
                    <a:pt x="35" y="11"/>
                    <a:pt x="35" y="7"/>
                  </a:cubicBezTo>
                  <a:cubicBezTo>
                    <a:pt x="35" y="3"/>
                    <a:pt x="38" y="0"/>
                    <a:pt x="41" y="0"/>
                  </a:cubicBezTo>
                  <a:cubicBezTo>
                    <a:pt x="45" y="0"/>
                    <a:pt x="48" y="3"/>
                    <a:pt x="48" y="7"/>
                  </a:cubicBezTo>
                  <a:cubicBezTo>
                    <a:pt x="48" y="11"/>
                    <a:pt x="45" y="14"/>
                    <a:pt x="41" y="14"/>
                  </a:cubicBezTo>
                  <a:close/>
                  <a:moveTo>
                    <a:pt x="46" y="28"/>
                  </a:moveTo>
                  <a:cubicBezTo>
                    <a:pt x="43" y="28"/>
                    <a:pt x="43" y="28"/>
                    <a:pt x="43" y="28"/>
                  </a:cubicBezTo>
                  <a:cubicBezTo>
                    <a:pt x="41" y="26"/>
                    <a:pt x="39" y="24"/>
                    <a:pt x="36" y="24"/>
                  </a:cubicBezTo>
                  <a:cubicBezTo>
                    <a:pt x="37" y="22"/>
                    <a:pt x="38" y="20"/>
                    <a:pt x="38" y="17"/>
                  </a:cubicBezTo>
                  <a:cubicBezTo>
                    <a:pt x="38" y="17"/>
                    <a:pt x="38" y="16"/>
                    <a:pt x="38" y="16"/>
                  </a:cubicBezTo>
                  <a:cubicBezTo>
                    <a:pt x="39" y="16"/>
                    <a:pt x="40" y="16"/>
                    <a:pt x="41" y="16"/>
                  </a:cubicBezTo>
                  <a:cubicBezTo>
                    <a:pt x="45" y="16"/>
                    <a:pt x="48" y="14"/>
                    <a:pt x="48" y="14"/>
                  </a:cubicBezTo>
                  <a:cubicBezTo>
                    <a:pt x="52" y="14"/>
                    <a:pt x="52" y="21"/>
                    <a:pt x="52" y="23"/>
                  </a:cubicBezTo>
                  <a:cubicBezTo>
                    <a:pt x="52" y="26"/>
                    <a:pt x="49" y="28"/>
                    <a:pt x="46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sz="2133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9" name="图片 78">
            <a:extLst>
              <a:ext uri="{FF2B5EF4-FFF2-40B4-BE49-F238E27FC236}">
                <a16:creationId xmlns:a16="http://schemas.microsoft.com/office/drawing/2014/main" id="{57E67D22-0F16-4EB7-9E2A-8FC496F543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F87404CA-D5A2-49CC-A480-C390B8A72A7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8E53CD7E-111D-4B2A-8DAB-DEB88E9BDC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82" name="矩形 81">
            <a:extLst>
              <a:ext uri="{FF2B5EF4-FFF2-40B4-BE49-F238E27FC236}">
                <a16:creationId xmlns:a16="http://schemas.microsoft.com/office/drawing/2014/main" id="{D968B343-6A2C-40A0-A201-6FF06DFDA268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直角三角形 82">
            <a:extLst>
              <a:ext uri="{FF2B5EF4-FFF2-40B4-BE49-F238E27FC236}">
                <a16:creationId xmlns:a16="http://schemas.microsoft.com/office/drawing/2014/main" id="{50F78CF7-9424-480A-9653-9B2B9767AE16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0204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A76A23-65E1-4A57-AA6C-650185764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28" y="753052"/>
            <a:ext cx="10515600" cy="1325563"/>
          </a:xfrm>
        </p:spPr>
        <p:txBody>
          <a:bodyPr/>
          <a:lstStyle/>
          <a:p>
            <a:endParaRPr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8EEE471-9023-45A1-9D86-5C4EE62E1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618"/>
            <a:ext cx="12192001" cy="6862618"/>
          </a:xfrm>
        </p:spPr>
      </p:pic>
      <p:sp>
        <p:nvSpPr>
          <p:cNvPr id="15" name="文本框 40">
            <a:extLst>
              <a:ext uri="{FF2B5EF4-FFF2-40B4-BE49-F238E27FC236}">
                <a16:creationId xmlns:a16="http://schemas.microsoft.com/office/drawing/2014/main" id="{A5C44EC3-36A3-402A-B0B7-4172D1A55A07}"/>
              </a:ext>
            </a:extLst>
          </p:cNvPr>
          <p:cNvSpPr txBox="1"/>
          <p:nvPr/>
        </p:nvSpPr>
        <p:spPr>
          <a:xfrm>
            <a:off x="1225490" y="1723158"/>
            <a:ext cx="2031269" cy="338524"/>
          </a:xfrm>
          <a:prstGeom prst="rect">
            <a:avLst/>
          </a:prstGeom>
          <a:noFill/>
        </p:spPr>
        <p:txBody>
          <a:bodyPr wrap="none" lIns="91412" tIns="45705" rIns="91412" bIns="45705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请在此处添加小标题</a:t>
            </a:r>
          </a:p>
        </p:txBody>
      </p:sp>
      <p:sp>
        <p:nvSpPr>
          <p:cNvPr id="16" name="文本框 41">
            <a:extLst>
              <a:ext uri="{FF2B5EF4-FFF2-40B4-BE49-F238E27FC236}">
                <a16:creationId xmlns:a16="http://schemas.microsoft.com/office/drawing/2014/main" id="{B963E808-8A84-4D93-8A54-D9DBA48CD00F}"/>
              </a:ext>
            </a:extLst>
          </p:cNvPr>
          <p:cNvSpPr txBox="1"/>
          <p:nvPr/>
        </p:nvSpPr>
        <p:spPr>
          <a:xfrm>
            <a:off x="1186033" y="2113165"/>
            <a:ext cx="4087880" cy="461635"/>
          </a:xfrm>
          <a:prstGeom prst="rect">
            <a:avLst/>
          </a:prstGeom>
          <a:noFill/>
        </p:spPr>
        <p:txBody>
          <a:bodyPr wrap="square" lIns="91412" tIns="45705" rIns="91412" bIns="45705" rtlCol="0">
            <a:spAutoFit/>
          </a:bodyPr>
          <a:lstStyle/>
          <a:p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在此录入上述图表的描述说明，在此录入上述图表的描述说明，在此录入上述图表的描述说明。</a:t>
            </a:r>
          </a:p>
        </p:txBody>
      </p:sp>
      <p:grpSp>
        <p:nvGrpSpPr>
          <p:cNvPr id="17" name="组合 35">
            <a:extLst>
              <a:ext uri="{FF2B5EF4-FFF2-40B4-BE49-F238E27FC236}">
                <a16:creationId xmlns:a16="http://schemas.microsoft.com/office/drawing/2014/main" id="{95F945E8-BFA0-4A09-B487-1EEB41975978}"/>
              </a:ext>
            </a:extLst>
          </p:cNvPr>
          <p:cNvGrpSpPr/>
          <p:nvPr/>
        </p:nvGrpSpPr>
        <p:grpSpPr>
          <a:xfrm>
            <a:off x="1286775" y="2287644"/>
            <a:ext cx="8257132" cy="2752187"/>
            <a:chOff x="751383" y="2406592"/>
            <a:chExt cx="8258605" cy="2752823"/>
          </a:xfrm>
        </p:grpSpPr>
        <p:sp>
          <p:nvSpPr>
            <p:cNvPr id="18" name="流程图: 数据 17">
              <a:extLst>
                <a:ext uri="{FF2B5EF4-FFF2-40B4-BE49-F238E27FC236}">
                  <a16:creationId xmlns:a16="http://schemas.microsoft.com/office/drawing/2014/main" id="{2EE6E87D-78C5-4ED6-93B6-5AE3E6DCBA51}"/>
                </a:ext>
              </a:extLst>
            </p:cNvPr>
            <p:cNvSpPr/>
            <p:nvPr/>
          </p:nvSpPr>
          <p:spPr>
            <a:xfrm>
              <a:off x="3292519" y="3465370"/>
              <a:ext cx="3176332" cy="635267"/>
            </a:xfrm>
            <a:prstGeom prst="flowChartInputOutpu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流程图: 数据 18">
              <a:extLst>
                <a:ext uri="{FF2B5EF4-FFF2-40B4-BE49-F238E27FC236}">
                  <a16:creationId xmlns:a16="http://schemas.microsoft.com/office/drawing/2014/main" id="{F15854F9-F33F-49B0-AA0F-B8AB292C5488}"/>
                </a:ext>
              </a:extLst>
            </p:cNvPr>
            <p:cNvSpPr/>
            <p:nvPr/>
          </p:nvSpPr>
          <p:spPr>
            <a:xfrm>
              <a:off x="5833656" y="2406592"/>
              <a:ext cx="3176332" cy="635267"/>
            </a:xfrm>
            <a:prstGeom prst="flowChartInputOutput">
              <a:avLst/>
            </a:prstGeom>
            <a:solidFill>
              <a:srgbClr val="F29D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399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0" name="组合 14">
              <a:extLst>
                <a:ext uri="{FF2B5EF4-FFF2-40B4-BE49-F238E27FC236}">
                  <a16:creationId xmlns:a16="http://schemas.microsoft.com/office/drawing/2014/main" id="{81D33D0B-E2AA-4890-BC8E-F2EED1B99857}"/>
                </a:ext>
              </a:extLst>
            </p:cNvPr>
            <p:cNvGrpSpPr/>
            <p:nvPr/>
          </p:nvGrpSpPr>
          <p:grpSpPr>
            <a:xfrm>
              <a:off x="751383" y="4524147"/>
              <a:ext cx="3176332" cy="635266"/>
              <a:chOff x="751383" y="4374208"/>
              <a:chExt cx="3176332" cy="635266"/>
            </a:xfrm>
          </p:grpSpPr>
          <p:sp>
            <p:nvSpPr>
              <p:cNvPr id="29" name="流程图: 数据 28">
                <a:extLst>
                  <a:ext uri="{FF2B5EF4-FFF2-40B4-BE49-F238E27FC236}">
                    <a16:creationId xmlns:a16="http://schemas.microsoft.com/office/drawing/2014/main" id="{5A143B5B-F662-4CFF-AA24-0E45366A1A51}"/>
                  </a:ext>
                </a:extLst>
              </p:cNvPr>
              <p:cNvSpPr/>
              <p:nvPr/>
            </p:nvSpPr>
            <p:spPr>
              <a:xfrm>
                <a:off x="751383" y="4374208"/>
                <a:ext cx="3176332" cy="635266"/>
              </a:xfrm>
              <a:prstGeom prst="flowChartInputOutput">
                <a:avLst/>
              </a:prstGeom>
              <a:solidFill>
                <a:srgbClr val="35BAE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文本框 42">
                <a:extLst>
                  <a:ext uri="{FF2B5EF4-FFF2-40B4-BE49-F238E27FC236}">
                    <a16:creationId xmlns:a16="http://schemas.microsoft.com/office/drawing/2014/main" id="{7D403F96-28B2-40F3-ACA3-F98948AC4DAA}"/>
                  </a:ext>
                </a:extLst>
              </p:cNvPr>
              <p:cNvSpPr txBox="1"/>
              <p:nvPr/>
            </p:nvSpPr>
            <p:spPr>
              <a:xfrm>
                <a:off x="1281019" y="4525307"/>
                <a:ext cx="1826467" cy="338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请在此添加关键字</a:t>
                </a:r>
              </a:p>
            </p:txBody>
          </p:sp>
        </p:grpSp>
        <p:grpSp>
          <p:nvGrpSpPr>
            <p:cNvPr id="21" name="组合 17">
              <a:extLst>
                <a:ext uri="{FF2B5EF4-FFF2-40B4-BE49-F238E27FC236}">
                  <a16:creationId xmlns:a16="http://schemas.microsoft.com/office/drawing/2014/main" id="{78BE00E2-00B7-4DA3-A436-15BFB0B6D223}"/>
                </a:ext>
              </a:extLst>
            </p:cNvPr>
            <p:cNvGrpSpPr/>
            <p:nvPr/>
          </p:nvGrpSpPr>
          <p:grpSpPr>
            <a:xfrm>
              <a:off x="3292519" y="3613726"/>
              <a:ext cx="2422164" cy="1545689"/>
              <a:chOff x="3292519" y="3463787"/>
              <a:chExt cx="2422164" cy="1545689"/>
            </a:xfrm>
          </p:grpSpPr>
          <p:sp>
            <p:nvSpPr>
              <p:cNvPr id="26" name="矩形 12">
                <a:extLst>
                  <a:ext uri="{FF2B5EF4-FFF2-40B4-BE49-F238E27FC236}">
                    <a16:creationId xmlns:a16="http://schemas.microsoft.com/office/drawing/2014/main" id="{CE69B251-E2C3-42AF-97B1-CA41FC3DFDA5}"/>
                  </a:ext>
                </a:extLst>
              </p:cNvPr>
              <p:cNvSpPr/>
              <p:nvPr/>
            </p:nvSpPr>
            <p:spPr>
              <a:xfrm flipH="1" flipV="1">
                <a:off x="3292519" y="3950698"/>
                <a:ext cx="635196" cy="1058778"/>
              </a:xfrm>
              <a:custGeom>
                <a:avLst/>
                <a:gdLst/>
                <a:ahLst/>
                <a:cxnLst/>
                <a:rect l="l" t="t" r="r" b="b"/>
                <a:pathLst>
                  <a:path w="432000" h="720080">
                    <a:moveTo>
                      <a:pt x="432000" y="0"/>
                    </a:moveTo>
                    <a:lnTo>
                      <a:pt x="432000" y="432000"/>
                    </a:lnTo>
                    <a:lnTo>
                      <a:pt x="432000" y="720080"/>
                    </a:lnTo>
                    <a:lnTo>
                      <a:pt x="0" y="720080"/>
                    </a:lnTo>
                    <a:lnTo>
                      <a:pt x="0" y="432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矩形 12">
                <a:extLst>
                  <a:ext uri="{FF2B5EF4-FFF2-40B4-BE49-F238E27FC236}">
                    <a16:creationId xmlns:a16="http://schemas.microsoft.com/office/drawing/2014/main" id="{4D755EC1-2284-4DF8-9B07-D59B8D286E51}"/>
                  </a:ext>
                </a:extLst>
              </p:cNvPr>
              <p:cNvSpPr/>
              <p:nvPr/>
            </p:nvSpPr>
            <p:spPr>
              <a:xfrm rot="16200000" flipH="1" flipV="1">
                <a:off x="3292519" y="3953506"/>
                <a:ext cx="476397" cy="476397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文本框 43">
                <a:extLst>
                  <a:ext uri="{FF2B5EF4-FFF2-40B4-BE49-F238E27FC236}">
                    <a16:creationId xmlns:a16="http://schemas.microsoft.com/office/drawing/2014/main" id="{A14AB69E-2E6C-4BC4-A214-1EEFB13BC963}"/>
                  </a:ext>
                </a:extLst>
              </p:cNvPr>
              <p:cNvSpPr txBox="1"/>
              <p:nvPr/>
            </p:nvSpPr>
            <p:spPr>
              <a:xfrm>
                <a:off x="3888216" y="3463787"/>
                <a:ext cx="1826467" cy="338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请在此添加关键字</a:t>
                </a:r>
              </a:p>
            </p:txBody>
          </p:sp>
        </p:grp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ECEDDBF9-4A89-44D5-B64D-2A1FC23AADE1}"/>
                </a:ext>
              </a:extLst>
            </p:cNvPr>
            <p:cNvGrpSpPr/>
            <p:nvPr/>
          </p:nvGrpSpPr>
          <p:grpSpPr>
            <a:xfrm>
              <a:off x="5833656" y="2549719"/>
              <a:ext cx="2422163" cy="1550918"/>
              <a:chOff x="5833656" y="2399780"/>
              <a:chExt cx="2422163" cy="1550918"/>
            </a:xfrm>
          </p:grpSpPr>
          <p:sp>
            <p:nvSpPr>
              <p:cNvPr id="23" name="矩形 12">
                <a:extLst>
                  <a:ext uri="{FF2B5EF4-FFF2-40B4-BE49-F238E27FC236}">
                    <a16:creationId xmlns:a16="http://schemas.microsoft.com/office/drawing/2014/main" id="{3AF17EBF-BE5F-4D3C-95E0-1D6BB3265341}"/>
                  </a:ext>
                </a:extLst>
              </p:cNvPr>
              <p:cNvSpPr/>
              <p:nvPr/>
            </p:nvSpPr>
            <p:spPr>
              <a:xfrm flipH="1" flipV="1">
                <a:off x="5833656" y="2891920"/>
                <a:ext cx="635196" cy="1058778"/>
              </a:xfrm>
              <a:custGeom>
                <a:avLst/>
                <a:gdLst/>
                <a:ahLst/>
                <a:cxnLst/>
                <a:rect l="l" t="t" r="r" b="b"/>
                <a:pathLst>
                  <a:path w="432000" h="720080">
                    <a:moveTo>
                      <a:pt x="432000" y="0"/>
                    </a:moveTo>
                    <a:lnTo>
                      <a:pt x="432000" y="432000"/>
                    </a:lnTo>
                    <a:lnTo>
                      <a:pt x="432000" y="720080"/>
                    </a:lnTo>
                    <a:lnTo>
                      <a:pt x="0" y="720080"/>
                    </a:lnTo>
                    <a:lnTo>
                      <a:pt x="0" y="432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4" name="矩形 12">
                <a:extLst>
                  <a:ext uri="{FF2B5EF4-FFF2-40B4-BE49-F238E27FC236}">
                    <a16:creationId xmlns:a16="http://schemas.microsoft.com/office/drawing/2014/main" id="{E7C5CE87-AB82-4847-AF0B-628EBDE031F6}"/>
                  </a:ext>
                </a:extLst>
              </p:cNvPr>
              <p:cNvSpPr/>
              <p:nvPr/>
            </p:nvSpPr>
            <p:spPr>
              <a:xfrm rot="16200000" flipH="1" flipV="1">
                <a:off x="5833656" y="2892830"/>
                <a:ext cx="476397" cy="476397"/>
              </a:xfrm>
              <a:prstGeom prst="rtTriangl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399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5" name="文本框 44">
                <a:extLst>
                  <a:ext uri="{FF2B5EF4-FFF2-40B4-BE49-F238E27FC236}">
                    <a16:creationId xmlns:a16="http://schemas.microsoft.com/office/drawing/2014/main" id="{EE2CEB05-B565-4380-91CC-D4F348DFB9EA}"/>
                  </a:ext>
                </a:extLst>
              </p:cNvPr>
              <p:cNvSpPr txBox="1"/>
              <p:nvPr/>
            </p:nvSpPr>
            <p:spPr>
              <a:xfrm>
                <a:off x="6429352" y="2399780"/>
                <a:ext cx="1826467" cy="338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1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请在此添加关键字</a:t>
                </a:r>
              </a:p>
            </p:txBody>
          </p:sp>
        </p:grpSp>
      </p:grpSp>
      <p:sp>
        <p:nvSpPr>
          <p:cNvPr id="32" name="文本框 47">
            <a:extLst>
              <a:ext uri="{FF2B5EF4-FFF2-40B4-BE49-F238E27FC236}">
                <a16:creationId xmlns:a16="http://schemas.microsoft.com/office/drawing/2014/main" id="{A3B737CE-5F55-4B94-8045-F00E4CD9B721}"/>
              </a:ext>
            </a:extLst>
          </p:cNvPr>
          <p:cNvSpPr txBox="1"/>
          <p:nvPr/>
        </p:nvSpPr>
        <p:spPr>
          <a:xfrm>
            <a:off x="4694717" y="4241708"/>
            <a:ext cx="2004585" cy="830966"/>
          </a:xfrm>
          <a:prstGeom prst="rect">
            <a:avLst/>
          </a:prstGeom>
          <a:noFill/>
        </p:spPr>
        <p:txBody>
          <a:bodyPr wrap="square" lIns="91412" tIns="45705" rIns="91412" bIns="45705" rtlCol="0">
            <a:sp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在此录入上述图表的描述说明，在此录入上述图表的描述说明，在此录入上述图表描述说明。</a:t>
            </a:r>
          </a:p>
        </p:txBody>
      </p:sp>
      <p:sp>
        <p:nvSpPr>
          <p:cNvPr id="33" name="文本框 48">
            <a:extLst>
              <a:ext uri="{FF2B5EF4-FFF2-40B4-BE49-F238E27FC236}">
                <a16:creationId xmlns:a16="http://schemas.microsoft.com/office/drawing/2014/main" id="{D13E69E1-1C01-45D6-8882-B58223C2DB21}"/>
              </a:ext>
            </a:extLst>
          </p:cNvPr>
          <p:cNvSpPr txBox="1"/>
          <p:nvPr/>
        </p:nvSpPr>
        <p:spPr>
          <a:xfrm>
            <a:off x="7317453" y="3145060"/>
            <a:ext cx="2004585" cy="830966"/>
          </a:xfrm>
          <a:prstGeom prst="rect">
            <a:avLst/>
          </a:prstGeom>
          <a:noFill/>
        </p:spPr>
        <p:txBody>
          <a:bodyPr wrap="square" lIns="91412" tIns="45705" rIns="91412" bIns="45705" rtlCol="0">
            <a:sp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在此录入上述图表的描述说明，在此录入上述图表的描述说明，在此录入上述图表描述说明。</a:t>
            </a:r>
          </a:p>
        </p:txBody>
      </p:sp>
      <p:sp>
        <p:nvSpPr>
          <p:cNvPr id="34" name="矩形 12">
            <a:extLst>
              <a:ext uri="{FF2B5EF4-FFF2-40B4-BE49-F238E27FC236}">
                <a16:creationId xmlns:a16="http://schemas.microsoft.com/office/drawing/2014/main" id="{B8B98451-7414-4718-918B-9C4C3D90A38B}"/>
              </a:ext>
            </a:extLst>
          </p:cNvPr>
          <p:cNvSpPr/>
          <p:nvPr/>
        </p:nvSpPr>
        <p:spPr>
          <a:xfrm flipH="1" flipV="1">
            <a:off x="8908826" y="1864230"/>
            <a:ext cx="635083" cy="1058534"/>
          </a:xfrm>
          <a:custGeom>
            <a:avLst/>
            <a:gdLst/>
            <a:ahLst/>
            <a:cxnLst/>
            <a:rect l="l" t="t" r="r" b="b"/>
            <a:pathLst>
              <a:path w="432000" h="720080">
                <a:moveTo>
                  <a:pt x="432000" y="0"/>
                </a:moveTo>
                <a:lnTo>
                  <a:pt x="432000" y="432000"/>
                </a:lnTo>
                <a:lnTo>
                  <a:pt x="432000" y="720080"/>
                </a:lnTo>
                <a:lnTo>
                  <a:pt x="0" y="720080"/>
                </a:lnTo>
                <a:lnTo>
                  <a:pt x="0" y="43200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流程图: 数据 34">
            <a:extLst>
              <a:ext uri="{FF2B5EF4-FFF2-40B4-BE49-F238E27FC236}">
                <a16:creationId xmlns:a16="http://schemas.microsoft.com/office/drawing/2014/main" id="{8B8FB137-1C68-40A2-88D5-FDE7702DDE92}"/>
              </a:ext>
            </a:extLst>
          </p:cNvPr>
          <p:cNvSpPr/>
          <p:nvPr/>
        </p:nvSpPr>
        <p:spPr>
          <a:xfrm>
            <a:off x="8896162" y="1230450"/>
            <a:ext cx="2529179" cy="63512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7964 w 8000"/>
              <a:gd name="connsiteY2" fmla="*/ 145 h 10000"/>
              <a:gd name="connsiteX3" fmla="*/ 8000 w 8000"/>
              <a:gd name="connsiteY3" fmla="*/ 10000 h 10000"/>
              <a:gd name="connsiteX4" fmla="*/ 0 w 8000"/>
              <a:gd name="connsiteY4" fmla="*/ 10000 h 10000"/>
              <a:gd name="connsiteX0" fmla="*/ 0 w 9955"/>
              <a:gd name="connsiteY0" fmla="*/ 10000 h 10000"/>
              <a:gd name="connsiteX1" fmla="*/ 2500 w 9955"/>
              <a:gd name="connsiteY1" fmla="*/ 0 h 10000"/>
              <a:gd name="connsiteX2" fmla="*/ 9955 w 9955"/>
              <a:gd name="connsiteY2" fmla="*/ 145 h 10000"/>
              <a:gd name="connsiteX3" fmla="*/ 8110 w 9955"/>
              <a:gd name="connsiteY3" fmla="*/ 10000 h 10000"/>
              <a:gd name="connsiteX4" fmla="*/ 0 w 9955"/>
              <a:gd name="connsiteY4" fmla="*/ 10000 h 10000"/>
              <a:gd name="connsiteX0" fmla="*/ 0 w 10000"/>
              <a:gd name="connsiteY0" fmla="*/ 10000 h 10000"/>
              <a:gd name="connsiteX1" fmla="*/ 2511 w 10000"/>
              <a:gd name="connsiteY1" fmla="*/ 0 h 10000"/>
              <a:gd name="connsiteX2" fmla="*/ 10000 w 10000"/>
              <a:gd name="connsiteY2" fmla="*/ 145 h 10000"/>
              <a:gd name="connsiteX3" fmla="*/ 7891 w 10000"/>
              <a:gd name="connsiteY3" fmla="*/ 10000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11" y="0"/>
                </a:lnTo>
                <a:lnTo>
                  <a:pt x="10000" y="145"/>
                </a:lnTo>
                <a:lnTo>
                  <a:pt x="7891" y="10000"/>
                </a:lnTo>
                <a:lnTo>
                  <a:pt x="0" y="10000"/>
                </a:lnTo>
                <a:close/>
              </a:path>
            </a:pathLst>
          </a:custGeom>
          <a:solidFill>
            <a:srgbClr val="45D2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>
              <a:solidFill>
                <a:srgbClr val="45D2D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文本框 46">
            <a:extLst>
              <a:ext uri="{FF2B5EF4-FFF2-40B4-BE49-F238E27FC236}">
                <a16:creationId xmlns:a16="http://schemas.microsoft.com/office/drawing/2014/main" id="{242DD12B-0697-430B-95FF-6169B1995D33}"/>
              </a:ext>
            </a:extLst>
          </p:cNvPr>
          <p:cNvSpPr txBox="1"/>
          <p:nvPr/>
        </p:nvSpPr>
        <p:spPr>
          <a:xfrm>
            <a:off x="1737331" y="3426691"/>
            <a:ext cx="2004585" cy="830966"/>
          </a:xfrm>
          <a:prstGeom prst="rect">
            <a:avLst/>
          </a:prstGeom>
          <a:noFill/>
        </p:spPr>
        <p:txBody>
          <a:bodyPr wrap="square" lIns="91412" tIns="45705" rIns="91412" bIns="45705" rtlCol="0">
            <a:sp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在此录入上述图表的描述说明，在此录入上述图表的描述说明，在此录入上述图表描述说明。</a:t>
            </a:r>
          </a:p>
        </p:txBody>
      </p:sp>
      <p:sp>
        <p:nvSpPr>
          <p:cNvPr id="38" name="文本框 44">
            <a:extLst>
              <a:ext uri="{FF2B5EF4-FFF2-40B4-BE49-F238E27FC236}">
                <a16:creationId xmlns:a16="http://schemas.microsoft.com/office/drawing/2014/main" id="{1B7FB059-6B99-453F-8A06-FA71A98BCDED}"/>
              </a:ext>
            </a:extLst>
          </p:cNvPr>
          <p:cNvSpPr txBox="1"/>
          <p:nvPr/>
        </p:nvSpPr>
        <p:spPr>
          <a:xfrm>
            <a:off x="9322038" y="1378063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请在此添加关键字</a:t>
            </a:r>
          </a:p>
        </p:txBody>
      </p:sp>
      <p:sp>
        <p:nvSpPr>
          <p:cNvPr id="39" name="文本框 48">
            <a:extLst>
              <a:ext uri="{FF2B5EF4-FFF2-40B4-BE49-F238E27FC236}">
                <a16:creationId xmlns:a16="http://schemas.microsoft.com/office/drawing/2014/main" id="{8EDBD8AD-C348-43F7-A0C4-2F21C5920BCA}"/>
              </a:ext>
            </a:extLst>
          </p:cNvPr>
          <p:cNvSpPr txBox="1"/>
          <p:nvPr/>
        </p:nvSpPr>
        <p:spPr>
          <a:xfrm>
            <a:off x="9543907" y="2013183"/>
            <a:ext cx="2004585" cy="830966"/>
          </a:xfrm>
          <a:prstGeom prst="rect">
            <a:avLst/>
          </a:prstGeom>
          <a:noFill/>
        </p:spPr>
        <p:txBody>
          <a:bodyPr wrap="square" lIns="91412" tIns="45705" rIns="91412" bIns="45705" rtlCol="0">
            <a:spAutoFit/>
          </a:bodyPr>
          <a:lstStyle/>
          <a:p>
            <a:pPr algn="just">
              <a:spcBef>
                <a:spcPct val="0"/>
              </a:spcBef>
              <a:buNone/>
            </a:pPr>
            <a:r>
              <a: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在此录入上述图表的描述说明，在此录入上述图表的描述说明，在此录入上述图表描述说明。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1B694BA5-0175-4543-A7C5-C463233D44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C1C8552F-C4A2-468C-ACA5-C46920C33A09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直角三角形 43">
            <a:extLst>
              <a:ext uri="{FF2B5EF4-FFF2-40B4-BE49-F238E27FC236}">
                <a16:creationId xmlns:a16="http://schemas.microsoft.com/office/drawing/2014/main" id="{FB50CBE2-C04D-4DF1-AE5B-25A057B500B0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97AF40E3-C792-4BE7-8CC1-62DECE075A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64DF92EA-3797-4889-8C6B-7747FB3782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913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2" grpId="0"/>
      <p:bldP spid="33" grpId="0"/>
      <p:bldP spid="36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A2DF11C-560B-447E-9E1A-EE34CE2AD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id="{6E5DF0BF-8063-47AF-9045-7397452B4016}"/>
              </a:ext>
            </a:extLst>
          </p:cNvPr>
          <p:cNvSpPr txBox="1"/>
          <p:nvPr/>
        </p:nvSpPr>
        <p:spPr>
          <a:xfrm>
            <a:off x="654399" y="1651036"/>
            <a:ext cx="16456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6000" kern="100">
                <a:effectLst/>
                <a:latin typeface="思源黑体 CN Heavy" panose="020B0A00000000000000" pitchFamily="34" charset="-122"/>
                <a:ea typeface="等线" panose="02010600030101010101" pitchFamily="2" charset="-122"/>
                <a:cs typeface="Times New Roman" panose="02020603050405020304" pitchFamily="18" charset="0"/>
              </a:rPr>
              <a:t>03</a:t>
            </a:r>
            <a:endParaRPr lang="zh-CN" altLang="zh-CN" sz="6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7352527F-EEE9-40DC-AF7E-2AB755092F5D}"/>
              </a:ext>
            </a:extLst>
          </p:cNvPr>
          <p:cNvSpPr txBox="1"/>
          <p:nvPr/>
        </p:nvSpPr>
        <p:spPr>
          <a:xfrm>
            <a:off x="1830949" y="1765695"/>
            <a:ext cx="2432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此处添加内容（图表内容可自定义）             </a:t>
            </a:r>
            <a:endParaRPr lang="en-US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6" name="Table 2">
            <a:extLst>
              <a:ext uri="{FF2B5EF4-FFF2-40B4-BE49-F238E27FC236}">
                <a16:creationId xmlns:a16="http://schemas.microsoft.com/office/drawing/2014/main" id="{2C9D36AB-4125-40B6-AFB7-B838E9F08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109121"/>
              </p:ext>
            </p:extLst>
          </p:nvPr>
        </p:nvGraphicFramePr>
        <p:xfrm>
          <a:off x="4682879" y="855241"/>
          <a:ext cx="7361306" cy="586397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4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5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7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78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72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Web design services and consultancy</a:t>
                      </a:r>
                    </a:p>
                  </a:txBody>
                  <a:tcPr marL="0" marR="106779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72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Hosting services / 24 months</a:t>
                      </a:r>
                    </a:p>
                  </a:txBody>
                  <a:tcPr marL="0" marR="106779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7283">
                <a:tc>
                  <a:txBody>
                    <a:bodyPr/>
                    <a:lstStyle/>
                    <a:p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Template services</a:t>
                      </a:r>
                    </a:p>
                  </a:txBody>
                  <a:tcPr marL="0" marR="106779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72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Hosting services / 24 months</a:t>
                      </a:r>
                    </a:p>
                  </a:txBody>
                  <a:tcPr marL="0" marR="106779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75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Web design services and consultancy</a:t>
                      </a:r>
                    </a:p>
                  </a:txBody>
                  <a:tcPr marL="0" marR="106779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283">
                <a:tc>
                  <a:txBody>
                    <a:bodyPr/>
                    <a:lstStyle/>
                    <a:p>
                      <a:pPr algn="l"/>
                      <a:r>
                        <a:rPr lang="en-US" sz="14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 Bd" charset="0"/>
                          <a:sym typeface="zihun58hao-chuangzhonghei" panose="00000500000000000000" pitchFamily="2" charset="-122"/>
                        </a:rPr>
                        <a:t>TOTAL</a:t>
                      </a:r>
                    </a:p>
                  </a:txBody>
                  <a:tcPr marL="0" marR="106779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 Bd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 Bd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zihun58hao-chuangzhonghei" panose="00000500000000000000" pitchFamily="2" charset="-122"/>
                          <a:ea typeface="zihun58hao-chuangzhonghei" panose="00000500000000000000" pitchFamily="2" charset="-122"/>
                          <a:cs typeface="Titillium Bd" charset="0"/>
                          <a:sym typeface="zihun58hao-chuangzhonghei" panose="00000500000000000000" pitchFamily="2" charset="-122"/>
                        </a:rPr>
                        <a:t>$13,000.00</a:t>
                      </a:r>
                    </a:p>
                  </a:txBody>
                  <a:tcPr marL="106779" marR="0" marT="53390" marB="5339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7" name="矩形 56">
            <a:extLst>
              <a:ext uri="{FF2B5EF4-FFF2-40B4-BE49-F238E27FC236}">
                <a16:creationId xmlns:a16="http://schemas.microsoft.com/office/drawing/2014/main" id="{F879B957-EF02-4800-A061-DD64778732C1}"/>
              </a:ext>
            </a:extLst>
          </p:cNvPr>
          <p:cNvSpPr/>
          <p:nvPr/>
        </p:nvSpPr>
        <p:spPr>
          <a:xfrm>
            <a:off x="4682880" y="855241"/>
            <a:ext cx="7361304" cy="586397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65">
              <a:latin typeface="zihun58hao-chuangzhonghei" panose="00000500000000000000" pitchFamily="2" charset="-122"/>
              <a:ea typeface="zihun58hao-chuangzhonghei" panose="00000500000000000000" pitchFamily="2" charset="-122"/>
              <a:sym typeface="zihun58hao-chuangzhonghei" panose="00000500000000000000" pitchFamily="2" charset="-122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BE9B7B73-52BE-409F-A1BC-BC59EDA46D50}"/>
              </a:ext>
            </a:extLst>
          </p:cNvPr>
          <p:cNvCxnSpPr/>
          <p:nvPr/>
        </p:nvCxnSpPr>
        <p:spPr>
          <a:xfrm>
            <a:off x="3609519" y="76111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图片 61">
            <a:extLst>
              <a:ext uri="{FF2B5EF4-FFF2-40B4-BE49-F238E27FC236}">
                <a16:creationId xmlns:a16="http://schemas.microsoft.com/office/drawing/2014/main" id="{616B43E7-B100-4C2A-953A-07988053B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4" b="90000" l="10000" r="98646">
                        <a14:foregroundMark x1="90625" y1="13611" x2="90625" y2="13611"/>
                        <a14:foregroundMark x1="90625" y1="13611" x2="90625" y2="13611"/>
                        <a14:foregroundMark x1="90625" y1="13611" x2="90625" y2="13611"/>
                        <a14:foregroundMark x1="95156" y1="8333" x2="95156" y2="8333"/>
                        <a14:foregroundMark x1="95156" y1="8333" x2="95156" y2="8333"/>
                        <a14:foregroundMark x1="96771" y1="6944" x2="96771" y2="6944"/>
                        <a14:foregroundMark x1="97031" y1="6481" x2="98646" y2="4537"/>
                        <a14:foregroundMark x1="79635" y1="23611" x2="79635" y2="23611"/>
                        <a14:foregroundMark x1="83125" y1="23611" x2="83125" y2="23611"/>
                        <a14:foregroundMark x1="81510" y1="23611" x2="81510" y2="23611"/>
                        <a14:foregroundMark x1="77448" y1="26481" x2="77448" y2="26481"/>
                        <a14:foregroundMark x1="84427" y1="5926" x2="84427" y2="5926"/>
                        <a14:foregroundMark x1="85260" y1="5463" x2="86875" y2="4537"/>
                        <a14:foregroundMark x1="86875" y1="4537" x2="86875" y2="4537"/>
                        <a14:foregroundMark x1="68906" y1="24537" x2="68906" y2="24537"/>
                        <a14:foregroundMark x1="66719" y1="13148" x2="66719" y2="13148"/>
                        <a14:foregroundMark x1="70469" y1="9259" x2="72083" y2="7870"/>
                        <a14:foregroundMark x1="72917" y1="6944" x2="75313" y2="5463"/>
                        <a14:foregroundMark x1="76667" y1="4074" x2="78802" y2="2593"/>
                        <a14:foregroundMark x1="79896" y1="1204" x2="79896" y2="1204"/>
                        <a14:foregroundMark x1="76146" y1="28889" x2="76146" y2="28889"/>
                        <a14:foregroundMark x1="71563" y1="22685" x2="71563" y2="22685"/>
                        <a14:foregroundMark x1="68073" y1="25556" x2="68073" y2="25556"/>
                        <a14:foregroundMark x1="60052" y1="21667" x2="60052" y2="21667"/>
                        <a14:foregroundMark x1="75052" y1="17870" x2="75052" y2="17870"/>
                        <a14:backgroundMark x1="12812" y1="87963" x2="37240" y2="74907"/>
                        <a14:backgroundMark x1="37240" y1="74907" x2="25000" y2="58981"/>
                        <a14:backgroundMark x1="25000" y1="58981" x2="9115" y2="61574"/>
                        <a14:backgroundMark x1="9115" y1="61574" x2="2344" y2="67963"/>
                        <a14:backgroundMark x1="81198" y1="80833" x2="82083" y2="28519"/>
                        <a14:backgroundMark x1="64896" y1="29259" x2="22604" y2="15556"/>
                        <a14:backgroundMark x1="22604" y1="15556" x2="28177" y2="62963"/>
                        <a14:backgroundMark x1="28177" y1="62963" x2="50521" y2="85556"/>
                        <a14:backgroundMark x1="50521" y1="85556" x2="82292" y2="7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" y="3999345"/>
            <a:ext cx="5101899" cy="2869818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DC78084C-E3F4-4120-94D4-04E46EEDA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05793">
            <a:off x="1105474" y="2635505"/>
            <a:ext cx="3393827" cy="4656567"/>
          </a:xfrm>
          <a:prstGeom prst="rect">
            <a:avLst/>
          </a:prstGeom>
        </p:spPr>
      </p:pic>
      <p:pic>
        <p:nvPicPr>
          <p:cNvPr id="69" name="图片 68">
            <a:extLst>
              <a:ext uri="{FF2B5EF4-FFF2-40B4-BE49-F238E27FC236}">
                <a16:creationId xmlns:a16="http://schemas.microsoft.com/office/drawing/2014/main" id="{60FB0FAF-C96C-4293-8B9A-84F7E7F46D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376" y="-34626"/>
            <a:ext cx="3177815" cy="434378"/>
          </a:xfrm>
          <a:prstGeom prst="rect">
            <a:avLst/>
          </a:prstGeom>
        </p:spPr>
      </p:pic>
      <p:sp>
        <p:nvSpPr>
          <p:cNvPr id="70" name="矩形 69">
            <a:extLst>
              <a:ext uri="{FF2B5EF4-FFF2-40B4-BE49-F238E27FC236}">
                <a16:creationId xmlns:a16="http://schemas.microsoft.com/office/drawing/2014/main" id="{C10F8433-6D27-4708-8CC3-B05C2ABDED2D}"/>
              </a:ext>
            </a:extLst>
          </p:cNvPr>
          <p:cNvSpPr/>
          <p:nvPr/>
        </p:nvSpPr>
        <p:spPr>
          <a:xfrm>
            <a:off x="9472711" y="0"/>
            <a:ext cx="2719290" cy="303579"/>
          </a:xfrm>
          <a:prstGeom prst="rect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直角三角形 70">
            <a:extLst>
              <a:ext uri="{FF2B5EF4-FFF2-40B4-BE49-F238E27FC236}">
                <a16:creationId xmlns:a16="http://schemas.microsoft.com/office/drawing/2014/main" id="{DD71E12D-F14F-4476-8235-830016FB1500}"/>
              </a:ext>
            </a:extLst>
          </p:cNvPr>
          <p:cNvSpPr/>
          <p:nvPr/>
        </p:nvSpPr>
        <p:spPr>
          <a:xfrm flipH="1">
            <a:off x="8942190" y="2063"/>
            <a:ext cx="530518" cy="301516"/>
          </a:xfrm>
          <a:prstGeom prst="rtTriangle">
            <a:avLst/>
          </a:prstGeom>
          <a:solidFill>
            <a:schemeClr val="accent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4BE198A-BC4F-4859-AE95-01B9F73DDE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50" y="293422"/>
            <a:ext cx="1363237" cy="124599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725773B-99C3-43C4-9275-CD47BEC50FE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112" y="347349"/>
            <a:ext cx="2311660" cy="11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494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1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SubTitle"/>
  <p:tag name="MH_ORDER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30075334"/>
  <p:tag name="MH_LIBRARY" val="GRAPHIC"/>
  <p:tag name="MH_TYPE" val="Other"/>
  <p:tag name="MH_ORDER" val="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1394</Words>
  <Application>Microsoft Office PowerPoint</Application>
  <PresentationFormat>宽屏</PresentationFormat>
  <Paragraphs>192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zihun58hao-chuangzhonghei</vt:lpstr>
      <vt:lpstr>等线</vt:lpstr>
      <vt:lpstr>等线 Light</vt:lpstr>
      <vt:lpstr>华文彩云</vt:lpstr>
      <vt:lpstr>思源黑体 CN Heavy</vt:lpstr>
      <vt:lpstr>微软雅黑</vt:lpstr>
      <vt:lpstr>Arial</vt:lpstr>
      <vt:lpstr>Impact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墨雨 云烟</dc:creator>
  <cp:lastModifiedBy>墨雨 云烟</cp:lastModifiedBy>
  <cp:revision>4</cp:revision>
  <dcterms:created xsi:type="dcterms:W3CDTF">2021-11-02T14:35:31Z</dcterms:created>
  <dcterms:modified xsi:type="dcterms:W3CDTF">2021-11-03T15:03:30Z</dcterms:modified>
</cp:coreProperties>
</file>