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80" r:id="rId3"/>
    <p:sldId id="492" r:id="rId5"/>
    <p:sldId id="3185" r:id="rId6"/>
    <p:sldId id="3217" r:id="rId7"/>
    <p:sldId id="3216" r:id="rId8"/>
    <p:sldId id="3211" r:id="rId9"/>
    <p:sldId id="3215" r:id="rId10"/>
    <p:sldId id="3250" r:id="rId11"/>
    <p:sldId id="3219" r:id="rId12"/>
    <p:sldId id="3221" r:id="rId13"/>
    <p:sldId id="3226" r:id="rId14"/>
    <p:sldId id="3227" r:id="rId15"/>
    <p:sldId id="3233" r:id="rId16"/>
    <p:sldId id="3243" r:id="rId17"/>
    <p:sldId id="3244" r:id="rId18"/>
    <p:sldId id="3236" r:id="rId19"/>
    <p:sldId id="3246" r:id="rId20"/>
    <p:sldId id="3237" r:id="rId21"/>
    <p:sldId id="3247" r:id="rId22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EA600"/>
    <a:srgbClr val="CB10D7"/>
    <a:srgbClr val="259FE5"/>
    <a:srgbClr val="72B027"/>
    <a:srgbClr val="FEA702"/>
    <a:srgbClr val="A6A6A6"/>
    <a:srgbClr val="F84E4B"/>
    <a:srgbClr val="26C8D2"/>
    <a:srgbClr val="1CB7F1"/>
    <a:srgbClr val="017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94" autoAdjust="0"/>
    <p:restoredTop sz="92986" autoAdjust="0"/>
  </p:normalViewPr>
  <p:slideViewPr>
    <p:cSldViewPr>
      <p:cViewPr>
        <p:scale>
          <a:sx n="50" d="100"/>
          <a:sy n="50" d="100"/>
        </p:scale>
        <p:origin x="1800" y="1266"/>
      </p:cViewPr>
      <p:guideLst>
        <p:guide orient="horz" pos="440"/>
        <p:guide pos="4102"/>
        <p:guide pos="535"/>
        <p:guide orient="horz" pos="4117"/>
        <p:guide pos="7576"/>
        <p:guide pos="421"/>
        <p:guide pos="1317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BD9D4-91DF-4C06-A870-EE89B60D47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BD9D4-91DF-4C06-A870-EE89B60D47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BD9D4-91DF-4C06-A870-EE89B60D47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BD9D4-91DF-4C06-A870-EE89B60D47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BD9D4-91DF-4C06-A870-EE89B60D47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854235" cy="72326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random/>
      </p:transition>
    </mc:Choice>
    <mc:Fallback>
      <p:transition spd="slow" advClick="0" advTm="6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Relationship Id="rId3" Type="http://schemas.openxmlformats.org/officeDocument/2006/relationships/image" Target="../media/image41.jpeg"/><Relationship Id="rId2" Type="http://schemas.openxmlformats.org/officeDocument/2006/relationships/image" Target="../media/image11.png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jpeg"/><Relationship Id="rId8" Type="http://schemas.openxmlformats.org/officeDocument/2006/relationships/image" Target="../media/image11.png"/><Relationship Id="rId7" Type="http://schemas.openxmlformats.org/officeDocument/2006/relationships/image" Target="../media/image52.jpe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jpeg"/><Relationship Id="rId8" Type="http://schemas.openxmlformats.org/officeDocument/2006/relationships/image" Target="../media/image60.jpeg"/><Relationship Id="rId7" Type="http://schemas.openxmlformats.org/officeDocument/2006/relationships/image" Target="../media/image59.png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3" Type="http://schemas.openxmlformats.org/officeDocument/2006/relationships/image" Target="../media/image11.png"/><Relationship Id="rId2" Type="http://schemas.openxmlformats.org/officeDocument/2006/relationships/image" Target="../media/image55.png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2.jpeg"/><Relationship Id="rId1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jpeg"/><Relationship Id="rId8" Type="http://schemas.openxmlformats.org/officeDocument/2006/relationships/image" Target="../media/image74.jpeg"/><Relationship Id="rId7" Type="http://schemas.openxmlformats.org/officeDocument/2006/relationships/image" Target="../media/image73.jpeg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tags" Target="../tags/tag8.xml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6.jpe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7.jpe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tags" Target="../tags/tag2.xml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2.jpeg"/><Relationship Id="rId11" Type="http://schemas.openxmlformats.org/officeDocument/2006/relationships/image" Target="../media/image21.jpeg"/><Relationship Id="rId10" Type="http://schemas.openxmlformats.org/officeDocument/2006/relationships/image" Target="../media/image20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23.em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2.png"/><Relationship Id="rId7" Type="http://schemas.openxmlformats.org/officeDocument/2006/relationships/image" Target="../media/image31.jpe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28.jpe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tags" Target="../tags/tag4.xml"/><Relationship Id="rId2" Type="http://schemas.openxmlformats.org/officeDocument/2006/relationships/image" Target="../media/image8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854235" cy="7232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6837"/>
            <a:ext cx="12858044" cy="39733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274" y="221132"/>
            <a:ext cx="1662836" cy="20228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246116"/>
            <a:ext cx="13558167" cy="337576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508" y="742099"/>
            <a:ext cx="1881885" cy="1926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05545" y="4552315"/>
            <a:ext cx="2407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答辩人：赵德宇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2285" y="2752090"/>
            <a:ext cx="10013950" cy="1579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2021-2022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五四优秀团支部竞选答辩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310" y="1168400"/>
            <a:ext cx="3416300" cy="20345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236220" y="88265"/>
            <a:ext cx="904875" cy="881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1095" y="232410"/>
            <a:ext cx="4709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牢记使命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抢做思想先锋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5335" y="3416935"/>
            <a:ext cx="3778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定期开展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团章学习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 descr="95E14E367D76DC18A4A2A300F8300B09"/>
          <p:cNvPicPr>
            <a:picLocks noChangeAspect="1"/>
          </p:cNvPicPr>
          <p:nvPr/>
        </p:nvPicPr>
        <p:blipFill>
          <a:blip r:embed="rId3"/>
          <a:srcRect t="7940" r="1072" b="37763"/>
          <a:stretch>
            <a:fillRect/>
          </a:stretch>
        </p:blipFill>
        <p:spPr>
          <a:xfrm>
            <a:off x="5276850" y="1168400"/>
            <a:ext cx="3135630" cy="20339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76850" y="3400425"/>
            <a:ext cx="3460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积极完成青年大学习任务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6310" y="6280785"/>
            <a:ext cx="4780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入党申请书提交率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100%</a:t>
            </a:r>
            <a:endParaRPr lang="en-US" altLang="zh-CN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98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5095" y="4120515"/>
            <a:ext cx="3329305" cy="1963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593715" y="6353175"/>
            <a:ext cx="27978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党史校史参观学习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IMG_30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1490" y="4120515"/>
            <a:ext cx="3131820" cy="208788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885680" y="6353175"/>
            <a:ext cx="18986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党团组织交流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-53d35e0b69306f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4665" y="1168400"/>
            <a:ext cx="2900680" cy="21755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597390" y="3472815"/>
            <a:ext cx="22904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思想教育主题班会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2HVWPM$D5WLV@H@(LD[D52W"/>
          <p:cNvPicPr>
            <a:picLocks noChangeAspect="1"/>
          </p:cNvPicPr>
          <p:nvPr/>
        </p:nvPicPr>
        <p:blipFill>
          <a:blip r:embed="rId7"/>
          <a:srcRect l="30002" b="-5151"/>
          <a:stretch>
            <a:fillRect/>
          </a:stretch>
        </p:blipFill>
        <p:spPr>
          <a:xfrm>
            <a:off x="565150" y="4185920"/>
            <a:ext cx="4198620" cy="1957070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 flipV="1">
            <a:off x="577215" y="6064885"/>
            <a:ext cx="4195445" cy="63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66420" y="5848985"/>
            <a:ext cx="4206240" cy="1333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66420" y="5894070"/>
            <a:ext cx="29845" cy="17081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70755" y="5862320"/>
            <a:ext cx="1905" cy="20256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905" y="1569083"/>
            <a:ext cx="4757059" cy="569571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737892" y="-1395833"/>
            <a:ext cx="915635" cy="384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00" dirty="0"/>
              <a:t>延迟符</a:t>
            </a:r>
            <a:endParaRPr lang="zh-CN" altLang="en-US" sz="1900" dirty="0"/>
          </a:p>
        </p:txBody>
      </p:sp>
      <p:sp>
        <p:nvSpPr>
          <p:cNvPr id="51" name="Freeform 11"/>
          <p:cNvSpPr/>
          <p:nvPr/>
        </p:nvSpPr>
        <p:spPr bwMode="auto">
          <a:xfrm>
            <a:off x="3045488" y="-128456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lIns="45311" tIns="22656" rIns="45311" bIns="22656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TextBox 44"/>
          <p:cNvSpPr txBox="1"/>
          <p:nvPr/>
        </p:nvSpPr>
        <p:spPr>
          <a:xfrm>
            <a:off x="4341495" y="2463800"/>
            <a:ext cx="3840480" cy="1594485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全面发展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蜕变卓越人才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69"/>
          <p:cNvSpPr txBox="1"/>
          <p:nvPr/>
        </p:nvSpPr>
        <p:spPr>
          <a:xfrm>
            <a:off x="5133556" y="1167972"/>
            <a:ext cx="836295" cy="115189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7200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vie" panose="04040805050809020602" charset="0"/>
              </a:rPr>
              <a:t>03</a:t>
            </a:r>
            <a:endParaRPr lang="en-US" altLang="zh-CN" sz="7200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vie" panose="04040805050809020602" charset="0"/>
            </a:endParaRPr>
          </a:p>
        </p:txBody>
      </p:sp>
      <p:pic>
        <p:nvPicPr>
          <p:cNvPr id="12" name="图片 11" descr="5c87ac842e60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50529" r="7249"/>
          <a:stretch>
            <a:fillRect/>
          </a:stretch>
        </p:blipFill>
        <p:spPr>
          <a:xfrm>
            <a:off x="7221855" y="-415925"/>
            <a:ext cx="6270625" cy="6477000"/>
          </a:xfrm>
          <a:prstGeom prst="ellipse">
            <a:avLst/>
          </a:prstGeom>
          <a:effectLst>
            <a:softEdge rad="8001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453021" y="160237"/>
            <a:ext cx="795759" cy="774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bldLvl="0" animBg="1"/>
      <p:bldP spid="52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"/>
          <p:cNvSpPr/>
          <p:nvPr/>
        </p:nvSpPr>
        <p:spPr bwMode="auto">
          <a:xfrm>
            <a:off x="1676247" y="1232186"/>
            <a:ext cx="3426866" cy="4972292"/>
          </a:xfrm>
          <a:custGeom>
            <a:avLst/>
            <a:gdLst>
              <a:gd name="T0" fmla="*/ 0 w 4211960"/>
              <a:gd name="T1" fmla="*/ 261936 h 6530286"/>
              <a:gd name="T2" fmla="*/ 1187442 w 4211960"/>
              <a:gd name="T3" fmla="*/ 0 h 6530286"/>
              <a:gd name="T4" fmla="*/ 4211316 w 4211960"/>
              <a:gd name="T5" fmla="*/ 3264245 h 6530286"/>
              <a:gd name="T6" fmla="*/ 1187442 w 4211960"/>
              <a:gd name="T7" fmla="*/ 6528490 h 6530286"/>
              <a:gd name="T8" fmla="*/ 0 w 4211960"/>
              <a:gd name="T9" fmla="*/ 6266554 h 65302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11960" h="6530286">
                <a:moveTo>
                  <a:pt x="0" y="262008"/>
                </a:moveTo>
                <a:cubicBezTo>
                  <a:pt x="364425" y="93171"/>
                  <a:pt x="765946" y="0"/>
                  <a:pt x="1187624" y="0"/>
                </a:cubicBezTo>
                <a:cubicBezTo>
                  <a:pt x="2857919" y="0"/>
                  <a:pt x="4211960" y="1461854"/>
                  <a:pt x="4211960" y="3265143"/>
                </a:cubicBezTo>
                <a:cubicBezTo>
                  <a:pt x="4211960" y="5068432"/>
                  <a:pt x="2857919" y="6530286"/>
                  <a:pt x="1187624" y="6530286"/>
                </a:cubicBezTo>
                <a:cubicBezTo>
                  <a:pt x="765946" y="6530286"/>
                  <a:pt x="364425" y="6437116"/>
                  <a:pt x="0" y="6268278"/>
                </a:cubicBez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2280"/>
          </a:p>
        </p:txBody>
      </p:sp>
      <p:sp>
        <p:nvSpPr>
          <p:cNvPr id="69" name="椭圆 2"/>
          <p:cNvSpPr/>
          <p:nvPr/>
        </p:nvSpPr>
        <p:spPr bwMode="auto">
          <a:xfrm>
            <a:off x="1273590" y="1563737"/>
            <a:ext cx="2928272" cy="3144520"/>
          </a:xfrm>
          <a:custGeom>
            <a:avLst/>
            <a:gdLst>
              <a:gd name="T0" fmla="*/ 0 w 3599384"/>
              <a:gd name="T1" fmla="*/ 1088731 h 3779912"/>
              <a:gd name="T2" fmla="*/ 1708934 w 3599384"/>
              <a:gd name="T3" fmla="*/ 0 h 3779912"/>
              <a:gd name="T4" fmla="*/ 3598342 w 3599384"/>
              <a:gd name="T5" fmla="*/ 1891470 h 3779912"/>
              <a:gd name="T6" fmla="*/ 1708934 w 3599384"/>
              <a:gd name="T7" fmla="*/ 3782939 h 3779912"/>
              <a:gd name="T8" fmla="*/ 0 w 3599384"/>
              <a:gd name="T9" fmla="*/ 2694209 h 37799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99384" h="3779912">
                <a:moveTo>
                  <a:pt x="0" y="1087860"/>
                </a:moveTo>
                <a:cubicBezTo>
                  <a:pt x="299947" y="444669"/>
                  <a:pt x="952758" y="0"/>
                  <a:pt x="1709428" y="0"/>
                </a:cubicBezTo>
                <a:cubicBezTo>
                  <a:pt x="2753222" y="0"/>
                  <a:pt x="3599384" y="846162"/>
                  <a:pt x="3599384" y="1889956"/>
                </a:cubicBezTo>
                <a:cubicBezTo>
                  <a:pt x="3599384" y="2933750"/>
                  <a:pt x="2753222" y="3779912"/>
                  <a:pt x="1709428" y="3779912"/>
                </a:cubicBezTo>
                <a:cubicBezTo>
                  <a:pt x="952758" y="3779912"/>
                  <a:pt x="299947" y="3335243"/>
                  <a:pt x="0" y="2692053"/>
                </a:cubicBez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2280"/>
          </a:p>
        </p:txBody>
      </p:sp>
      <p:sp>
        <p:nvSpPr>
          <p:cNvPr id="70" name="椭圆 1"/>
          <p:cNvSpPr>
            <a:spLocks noChangeArrowheads="1"/>
          </p:cNvSpPr>
          <p:nvPr/>
        </p:nvSpPr>
        <p:spPr bwMode="auto">
          <a:xfrm>
            <a:off x="1467846" y="1855175"/>
            <a:ext cx="2418052" cy="2469940"/>
          </a:xfrm>
          <a:prstGeom prst="ellipse">
            <a:avLst/>
          </a:prstGeom>
          <a:blipFill dpi="0" rotWithShape="1">
            <a:blip r:embed="rId1"/>
            <a:srcRect/>
            <a:stretch>
              <a:fillRect l="-11000" r="-8000"/>
            </a:stretch>
          </a:blipFill>
          <a:ln>
            <a:noFill/>
          </a:ln>
          <a:effectLst>
            <a:outerShdw dist="38100" dir="2700000" algn="ctr" rotWithShape="0">
              <a:srgbClr val="000000">
                <a:alpha val="17998"/>
              </a:srgb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28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" name="椭圆 4"/>
          <p:cNvSpPr>
            <a:spLocks noChangeArrowheads="1"/>
          </p:cNvSpPr>
          <p:nvPr/>
        </p:nvSpPr>
        <p:spPr bwMode="auto">
          <a:xfrm>
            <a:off x="4266141" y="3516122"/>
            <a:ext cx="1809664" cy="1849486"/>
          </a:xfrm>
          <a:prstGeom prst="ellipse">
            <a:avLst/>
          </a:prstGeom>
          <a:blipFill dpi="0" rotWithShape="1">
            <a:blip r:embed="rId2"/>
            <a:srcRect/>
            <a:stretch>
              <a:fillRect l="-12000" r="-11000"/>
            </a:stretch>
          </a:blipFill>
          <a:ln>
            <a:noFill/>
          </a:ln>
          <a:effectLst>
            <a:outerShdw dist="38100" dir="2700000" algn="ctr" rotWithShape="0">
              <a:srgbClr val="000000">
                <a:alpha val="17998"/>
              </a:srgb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28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6" name="图片 5" descr="C:\Users\13181\Desktop\QQ图片20210414213637.jpgQQ图片2021041421363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73810" y="1874520"/>
            <a:ext cx="2707005" cy="2522855"/>
          </a:xfrm>
          <a:prstGeom prst="ellipse">
            <a:avLst/>
          </a:prstGeom>
        </p:spPr>
      </p:pic>
      <p:sp>
        <p:nvSpPr>
          <p:cNvPr id="2" name="椭圆 6"/>
          <p:cNvSpPr/>
          <p:nvPr/>
        </p:nvSpPr>
        <p:spPr bwMode="auto">
          <a:xfrm>
            <a:off x="7038822" y="698151"/>
            <a:ext cx="3426866" cy="4972292"/>
          </a:xfrm>
          <a:custGeom>
            <a:avLst/>
            <a:gdLst>
              <a:gd name="T0" fmla="*/ 0 w 4211960"/>
              <a:gd name="T1" fmla="*/ 261936 h 6530286"/>
              <a:gd name="T2" fmla="*/ 1187442 w 4211960"/>
              <a:gd name="T3" fmla="*/ 0 h 6530286"/>
              <a:gd name="T4" fmla="*/ 4211316 w 4211960"/>
              <a:gd name="T5" fmla="*/ 3264245 h 6530286"/>
              <a:gd name="T6" fmla="*/ 1187442 w 4211960"/>
              <a:gd name="T7" fmla="*/ 6528490 h 6530286"/>
              <a:gd name="T8" fmla="*/ 0 w 4211960"/>
              <a:gd name="T9" fmla="*/ 6266554 h 65302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11960" h="6530286">
                <a:moveTo>
                  <a:pt x="0" y="262008"/>
                </a:moveTo>
                <a:cubicBezTo>
                  <a:pt x="364425" y="93171"/>
                  <a:pt x="765946" y="0"/>
                  <a:pt x="1187624" y="0"/>
                </a:cubicBezTo>
                <a:cubicBezTo>
                  <a:pt x="2857919" y="0"/>
                  <a:pt x="4211960" y="1461854"/>
                  <a:pt x="4211960" y="3265143"/>
                </a:cubicBezTo>
                <a:cubicBezTo>
                  <a:pt x="4211960" y="5068432"/>
                  <a:pt x="2857919" y="6530286"/>
                  <a:pt x="1187624" y="6530286"/>
                </a:cubicBezTo>
                <a:cubicBezTo>
                  <a:pt x="765946" y="6530286"/>
                  <a:pt x="364425" y="6437116"/>
                  <a:pt x="0" y="6268278"/>
                </a:cubicBez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p>
            <a:pPr>
              <a:defRPr/>
            </a:pPr>
            <a:endParaRPr lang="zh-CN" altLang="en-US" sz="2280"/>
          </a:p>
        </p:txBody>
      </p:sp>
      <p:sp>
        <p:nvSpPr>
          <p:cNvPr id="3" name="椭圆 2"/>
          <p:cNvSpPr/>
          <p:nvPr/>
        </p:nvSpPr>
        <p:spPr bwMode="auto">
          <a:xfrm>
            <a:off x="6630450" y="1037322"/>
            <a:ext cx="2928272" cy="3144520"/>
          </a:xfrm>
          <a:custGeom>
            <a:avLst/>
            <a:gdLst>
              <a:gd name="T0" fmla="*/ 0 w 3599384"/>
              <a:gd name="T1" fmla="*/ 1088731 h 3779912"/>
              <a:gd name="T2" fmla="*/ 1708934 w 3599384"/>
              <a:gd name="T3" fmla="*/ 0 h 3779912"/>
              <a:gd name="T4" fmla="*/ 3598342 w 3599384"/>
              <a:gd name="T5" fmla="*/ 1891470 h 3779912"/>
              <a:gd name="T6" fmla="*/ 1708934 w 3599384"/>
              <a:gd name="T7" fmla="*/ 3782939 h 3779912"/>
              <a:gd name="T8" fmla="*/ 0 w 3599384"/>
              <a:gd name="T9" fmla="*/ 2694209 h 37799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99384" h="3779912">
                <a:moveTo>
                  <a:pt x="0" y="1087860"/>
                </a:moveTo>
                <a:cubicBezTo>
                  <a:pt x="299947" y="444669"/>
                  <a:pt x="952758" y="0"/>
                  <a:pt x="1709428" y="0"/>
                </a:cubicBezTo>
                <a:cubicBezTo>
                  <a:pt x="2753222" y="0"/>
                  <a:pt x="3599384" y="846162"/>
                  <a:pt x="3599384" y="1889956"/>
                </a:cubicBezTo>
                <a:cubicBezTo>
                  <a:pt x="3599384" y="2933750"/>
                  <a:pt x="2753222" y="3779912"/>
                  <a:pt x="1709428" y="3779912"/>
                </a:cubicBezTo>
                <a:cubicBezTo>
                  <a:pt x="952758" y="3779912"/>
                  <a:pt x="299947" y="3335243"/>
                  <a:pt x="0" y="2692053"/>
                </a:cubicBez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p>
            <a:pPr>
              <a:defRPr/>
            </a:pPr>
            <a:endParaRPr lang="zh-CN" altLang="en-US" sz="2280"/>
          </a:p>
        </p:txBody>
      </p:sp>
      <p:sp>
        <p:nvSpPr>
          <p:cNvPr id="4" name="椭圆 1"/>
          <p:cNvSpPr>
            <a:spLocks noChangeArrowheads="1"/>
          </p:cNvSpPr>
          <p:nvPr/>
        </p:nvSpPr>
        <p:spPr bwMode="auto">
          <a:xfrm>
            <a:off x="6832961" y="1408135"/>
            <a:ext cx="2418052" cy="2469940"/>
          </a:xfrm>
          <a:prstGeom prst="ellipse">
            <a:avLst/>
          </a:prstGeom>
          <a:blipFill dpi="0" rotWithShape="1">
            <a:blip r:embed="rId1"/>
            <a:srcRect/>
            <a:stretch>
              <a:fillRect l="-11000" r="-8000"/>
            </a:stretch>
          </a:blipFill>
          <a:ln>
            <a:noFill/>
          </a:ln>
          <a:effectLst>
            <a:outerShdw dist="38100" dir="2700000" algn="ctr" rotWithShape="0">
              <a:srgbClr val="000000">
                <a:alpha val="17998"/>
              </a:srgbClr>
            </a:outerShdw>
          </a:effectLst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28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" name="椭圆 3"/>
          <p:cNvSpPr>
            <a:spLocks noChangeArrowheads="1"/>
          </p:cNvSpPr>
          <p:nvPr/>
        </p:nvSpPr>
        <p:spPr bwMode="auto">
          <a:xfrm>
            <a:off x="9626106" y="1684013"/>
            <a:ext cx="1054024" cy="1078536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outerShdw dist="38100" dir="2700000" algn="ctr" rotWithShape="0">
              <a:srgbClr val="000000">
                <a:alpha val="17998"/>
              </a:srgbClr>
            </a:outerShdw>
          </a:effectLst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28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9631256" y="3069082"/>
            <a:ext cx="1809664" cy="1849486"/>
          </a:xfrm>
          <a:prstGeom prst="ellipse">
            <a:avLst/>
          </a:prstGeom>
          <a:blipFill dpi="0" rotWithShape="1">
            <a:blip r:embed="rId5"/>
            <a:srcRect/>
            <a:stretch>
              <a:fillRect l="-12000" r="-11000"/>
            </a:stretch>
          </a:blipFill>
          <a:ln>
            <a:noFill/>
          </a:ln>
          <a:effectLst>
            <a:outerShdw dist="38100" dir="2700000" algn="ctr" rotWithShape="0">
              <a:srgbClr val="000000">
                <a:alpha val="17998"/>
              </a:srgbClr>
            </a:outerShdw>
          </a:effectLst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28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3" name="椭圆 5"/>
          <p:cNvSpPr>
            <a:spLocks noChangeArrowheads="1"/>
          </p:cNvSpPr>
          <p:nvPr/>
        </p:nvSpPr>
        <p:spPr bwMode="auto">
          <a:xfrm>
            <a:off x="7914429" y="4613611"/>
            <a:ext cx="1334069" cy="1363424"/>
          </a:xfrm>
          <a:prstGeom prst="ellipse">
            <a:avLst/>
          </a:prstGeom>
          <a:blipFill dpi="0" rotWithShape="1">
            <a:blip r:embed="rId6"/>
            <a:srcRect/>
            <a:stretch>
              <a:fillRect l="-8000" r="-10000"/>
            </a:stretch>
          </a:blipFill>
          <a:ln>
            <a:noFill/>
          </a:ln>
          <a:effectLst>
            <a:outerShdw dist="38100" dir="2700000" algn="ctr" rotWithShape="0">
              <a:srgbClr val="000000">
                <a:alpha val="17998"/>
              </a:srgbClr>
            </a:outerShdw>
          </a:effectLst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28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7" name="图片 6" descr="-1fd1a28b217bad67"/>
          <p:cNvPicPr>
            <a:picLocks noChangeAspect="1"/>
          </p:cNvPicPr>
          <p:nvPr/>
        </p:nvPicPr>
        <p:blipFill>
          <a:blip r:embed="rId7"/>
          <a:srcRect l="13708" t="2088" r="16727" b="1348"/>
          <a:stretch>
            <a:fillRect/>
          </a:stretch>
        </p:blipFill>
        <p:spPr>
          <a:xfrm>
            <a:off x="6511925" y="1087120"/>
            <a:ext cx="2707005" cy="2819400"/>
          </a:xfrm>
          <a:prstGeom prst="ellipse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812800" y="325755"/>
            <a:ext cx="904875" cy="881380"/>
          </a:xfrm>
          <a:prstGeom prst="rect">
            <a:avLst/>
          </a:prstGeom>
        </p:spPr>
      </p:pic>
      <p:sp>
        <p:nvSpPr>
          <p:cNvPr id="501" name="TextBox 7"/>
          <p:cNvSpPr>
            <a:spLocks noChangeArrowheads="1"/>
          </p:cNvSpPr>
          <p:nvPr/>
        </p:nvSpPr>
        <p:spPr bwMode="auto">
          <a:xfrm>
            <a:off x="1717675" y="520065"/>
            <a:ext cx="375475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支部体质锻炼活动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pic>
        <p:nvPicPr>
          <p:cNvPr id="8" name="图片 7" descr="mmexport161868171387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96490" y="4984750"/>
            <a:ext cx="1734185" cy="158877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ldLvl="0" animBg="1"/>
      <p:bldP spid="69" grpId="0" bldLvl="0" animBg="1"/>
      <p:bldP spid="70" grpId="0" bldLvl="0" animBg="1"/>
      <p:bldP spid="72" grpId="0" bldLvl="0" animBg="1"/>
      <p:bldP spid="2" grpId="0" bldLvl="0" animBg="1"/>
      <p:bldP spid="3" grpId="0" bldLvl="0" animBg="1"/>
      <p:bldP spid="4" grpId="0" bldLvl="0" animBg="1"/>
      <p:bldP spid="71" grpId="0" bldLvl="0" animBg="1"/>
      <p:bldP spid="5" grpId="0" bldLvl="0" animBg="1"/>
      <p:bldP spid="7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231775"/>
            <a:ext cx="3321050" cy="1868805"/>
          </a:xfrm>
          <a:prstGeom prst="rect">
            <a:avLst/>
          </a:prstGeom>
        </p:spPr>
      </p:pic>
      <p:pic>
        <p:nvPicPr>
          <p:cNvPr id="6" name="图片 5" descr="5c755119d7537"/>
          <p:cNvPicPr>
            <a:picLocks noChangeAspect="1"/>
          </p:cNvPicPr>
          <p:nvPr/>
        </p:nvPicPr>
        <p:blipFill>
          <a:blip r:embed="rId2"/>
          <a:srcRect b="15663"/>
          <a:stretch>
            <a:fillRect/>
          </a:stretch>
        </p:blipFill>
        <p:spPr>
          <a:xfrm>
            <a:off x="83185" y="4696460"/>
            <a:ext cx="1561465" cy="23742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411480" y="231775"/>
            <a:ext cx="904875" cy="881380"/>
          </a:xfrm>
          <a:prstGeom prst="rect">
            <a:avLst/>
          </a:prstGeom>
        </p:spPr>
      </p:pic>
      <p:sp>
        <p:nvSpPr>
          <p:cNvPr id="501" name="TextBox 7"/>
          <p:cNvSpPr>
            <a:spLocks noChangeArrowheads="1"/>
          </p:cNvSpPr>
          <p:nvPr/>
        </p:nvSpPr>
        <p:spPr bwMode="auto">
          <a:xfrm>
            <a:off x="1388745" y="426085"/>
            <a:ext cx="375475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支部文化建设活动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8745" y="1672590"/>
            <a:ext cx="3201670" cy="3634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8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支部大舞台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80000"/>
              </a:lnSpc>
            </a:pP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团建聚餐活动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80000"/>
              </a:lnSpc>
            </a:pP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跨年联欢会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80000"/>
              </a:lnSpc>
            </a:pP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班徽设计大赛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80000"/>
              </a:lnSpc>
            </a:pP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照片墙留念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695" y="293370"/>
            <a:ext cx="3418205" cy="2531110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900" y="2824480"/>
            <a:ext cx="2240280" cy="20212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545" y="4120515"/>
            <a:ext cx="3348355" cy="2511425"/>
          </a:xfrm>
          <a:prstGeom prst="rect">
            <a:avLst/>
          </a:prstGeom>
        </p:spPr>
      </p:pic>
      <p:pic>
        <p:nvPicPr>
          <p:cNvPr id="9" name="图片 8" descr="2021-04-08 18:52:08.6310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45725" y="5293995"/>
            <a:ext cx="1781175" cy="1286510"/>
          </a:xfrm>
          <a:prstGeom prst="rect">
            <a:avLst/>
          </a:prstGeom>
        </p:spPr>
      </p:pic>
      <p:pic>
        <p:nvPicPr>
          <p:cNvPr id="15" name="图片 14" descr="mmexport16094255436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90480" y="2824480"/>
            <a:ext cx="1836420" cy="246951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695" y="4845685"/>
            <a:ext cx="1581785" cy="178625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2" name="图片 1" descr="c9d1712baa0c5f2e012e006ded345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49545" y="2100580"/>
            <a:ext cx="3348355" cy="2019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411480" y="231775"/>
            <a:ext cx="904875" cy="88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16355" y="380365"/>
            <a:ext cx="38347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支部所获荣誉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10A202131B1CBC7779F2A9403751DA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502410" y="694690"/>
            <a:ext cx="2839085" cy="3786505"/>
          </a:xfrm>
          <a:prstGeom prst="rect">
            <a:avLst/>
          </a:prstGeom>
        </p:spPr>
      </p:pic>
      <p:pic>
        <p:nvPicPr>
          <p:cNvPr id="4" name="图片 3" descr="EC44A15DECC29859541ACE28987CD5F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750" y="232410"/>
            <a:ext cx="2943860" cy="3925570"/>
          </a:xfrm>
          <a:prstGeom prst="rect">
            <a:avLst/>
          </a:prstGeom>
        </p:spPr>
      </p:pic>
      <p:pic>
        <p:nvPicPr>
          <p:cNvPr id="5" name="图片 4" descr="4B40C742192689FEA54986219B5F1393"/>
          <p:cNvPicPr>
            <a:picLocks noChangeAspect="1"/>
          </p:cNvPicPr>
          <p:nvPr/>
        </p:nvPicPr>
        <p:blipFill>
          <a:blip r:embed="rId4"/>
          <a:srcRect l="12884" t="8070" r="9776" b="11367"/>
          <a:stretch>
            <a:fillRect/>
          </a:stretch>
        </p:blipFill>
        <p:spPr>
          <a:xfrm>
            <a:off x="8805545" y="232410"/>
            <a:ext cx="3809365" cy="52920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40410" y="4193540"/>
            <a:ext cx="39141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英才学院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篮球赛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季军</a:t>
            </a:r>
            <a:endParaRPr lang="zh-CN" altLang="en-US" sz="20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三星级文明寝室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（最高荣誉）</a:t>
            </a:r>
            <a:endParaRPr lang="zh-CN" altLang="en-US" sz="20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支部大舞台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最佳节目组织奖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20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优秀团支部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20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校级优秀班集体标兵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20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qq_pic_merged_161868040179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2675" y="5776595"/>
            <a:ext cx="3952240" cy="596900"/>
          </a:xfrm>
          <a:prstGeom prst="rect">
            <a:avLst/>
          </a:prstGeom>
        </p:spPr>
      </p:pic>
      <p:pic>
        <p:nvPicPr>
          <p:cNvPr id="27" name="图片 26" descr="c1c51124130f75ad8e228db007ec6b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5050" y="4552315"/>
            <a:ext cx="3816350" cy="21469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411480" y="231775"/>
            <a:ext cx="904875" cy="88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16355" y="349885"/>
            <a:ext cx="3295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参与志愿服务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AF86AA706DAFA1C5A25D228B8ADD7B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10" y="1240155"/>
            <a:ext cx="3460750" cy="2307590"/>
          </a:xfrm>
          <a:prstGeom prst="rect">
            <a:avLst/>
          </a:prstGeom>
        </p:spPr>
      </p:pic>
      <p:pic>
        <p:nvPicPr>
          <p:cNvPr id="7" name="图片 6" descr="A37CA01076D9B419F88DAA371D6580FD"/>
          <p:cNvPicPr>
            <a:picLocks noChangeAspect="1"/>
          </p:cNvPicPr>
          <p:nvPr/>
        </p:nvPicPr>
        <p:blipFill>
          <a:blip r:embed="rId3"/>
          <a:srcRect l="8160" r="7934"/>
          <a:stretch>
            <a:fillRect/>
          </a:stretch>
        </p:blipFill>
        <p:spPr>
          <a:xfrm>
            <a:off x="513080" y="3904615"/>
            <a:ext cx="3483610" cy="1938655"/>
          </a:xfrm>
          <a:prstGeom prst="rect">
            <a:avLst/>
          </a:prstGeom>
        </p:spPr>
      </p:pic>
      <p:pic>
        <p:nvPicPr>
          <p:cNvPr id="8" name="图片 7" descr="IMG202010011120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2770" y="2896235"/>
            <a:ext cx="3317240" cy="2488565"/>
          </a:xfrm>
          <a:prstGeom prst="rect">
            <a:avLst/>
          </a:prstGeom>
        </p:spPr>
      </p:pic>
      <p:pic>
        <p:nvPicPr>
          <p:cNvPr id="9" name="图片 8" descr="IMG202010010924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6440" y="232410"/>
            <a:ext cx="3009265" cy="22574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28700" y="6064885"/>
            <a:ext cx="275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回访母校活动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16805" y="5843270"/>
            <a:ext cx="2336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校园志愿活动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17255" y="5920740"/>
            <a:ext cx="2362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学校防疫活动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 descr="6ad6ec6aa8a77da08a9a00c00dc6f8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8640" y="3112135"/>
            <a:ext cx="2024380" cy="2711450"/>
          </a:xfrm>
          <a:prstGeom prst="rect">
            <a:avLst/>
          </a:prstGeom>
        </p:spPr>
      </p:pic>
      <p:pic>
        <p:nvPicPr>
          <p:cNvPr id="16" name="图片 15" descr="c9abdb679d19fa7f38df311bc5950fd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3065" y="3040380"/>
            <a:ext cx="2513965" cy="2473325"/>
          </a:xfrm>
          <a:prstGeom prst="rect">
            <a:avLst/>
          </a:prstGeom>
        </p:spPr>
      </p:pic>
      <p:pic>
        <p:nvPicPr>
          <p:cNvPr id="17" name="图片 16" descr="7dd18678c34368f4a737b3642e0ca0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77525" y="112395"/>
            <a:ext cx="2087245" cy="2783840"/>
          </a:xfrm>
          <a:prstGeom prst="rect">
            <a:avLst/>
          </a:prstGeom>
        </p:spPr>
      </p:pic>
      <p:pic>
        <p:nvPicPr>
          <p:cNvPr id="18" name="图片 17" descr="ba76cf3a5e81a009ce844a4c118fabc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9555" y="232410"/>
            <a:ext cx="2586355" cy="24758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905" y="1569083"/>
            <a:ext cx="4757059" cy="569571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737892" y="-1395833"/>
            <a:ext cx="915635" cy="384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00" dirty="0"/>
              <a:t>延迟符</a:t>
            </a:r>
            <a:endParaRPr lang="zh-CN" altLang="en-US" sz="1900" dirty="0"/>
          </a:p>
        </p:txBody>
      </p:sp>
      <p:sp>
        <p:nvSpPr>
          <p:cNvPr id="51" name="Freeform 11"/>
          <p:cNvSpPr/>
          <p:nvPr/>
        </p:nvSpPr>
        <p:spPr bwMode="auto">
          <a:xfrm>
            <a:off x="3045488" y="-128456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lIns="45311" tIns="22656" rIns="45311" bIns="22656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TextBox 44"/>
          <p:cNvSpPr txBox="1"/>
          <p:nvPr/>
        </p:nvSpPr>
        <p:spPr>
          <a:xfrm>
            <a:off x="4413250" y="2320290"/>
            <a:ext cx="3326130" cy="1594485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展望未来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谱画宏伟蓝图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69"/>
          <p:cNvSpPr txBox="1"/>
          <p:nvPr/>
        </p:nvSpPr>
        <p:spPr>
          <a:xfrm>
            <a:off x="4917656" y="1383872"/>
            <a:ext cx="800100" cy="115189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7200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vie" panose="04040805050809020602" charset="0"/>
              </a:rPr>
              <a:t>04</a:t>
            </a:r>
            <a:endParaRPr lang="en-US" altLang="zh-CN" sz="7200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vie" panose="04040805050809020602" charset="0"/>
            </a:endParaRPr>
          </a:p>
        </p:txBody>
      </p:sp>
      <p:pic>
        <p:nvPicPr>
          <p:cNvPr id="12" name="图片 11" descr="5c87ac842e60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50529" r="7249"/>
          <a:stretch>
            <a:fillRect/>
          </a:stretch>
        </p:blipFill>
        <p:spPr>
          <a:xfrm>
            <a:off x="7221855" y="-415925"/>
            <a:ext cx="6270625" cy="6477000"/>
          </a:xfrm>
          <a:prstGeom prst="ellipse">
            <a:avLst/>
          </a:prstGeom>
          <a:effectLst>
            <a:softEdge rad="8001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453021" y="160237"/>
            <a:ext cx="795759" cy="774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bldLvl="0" animBg="1"/>
      <p:bldP spid="52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766445" y="325755"/>
            <a:ext cx="904875" cy="881380"/>
          </a:xfrm>
          <a:prstGeom prst="rect">
            <a:avLst/>
          </a:prstGeom>
        </p:spPr>
      </p:pic>
      <p:sp>
        <p:nvSpPr>
          <p:cNvPr id="501" name="TextBox 7"/>
          <p:cNvSpPr>
            <a:spLocks noChangeArrowheads="1"/>
          </p:cNvSpPr>
          <p:nvPr/>
        </p:nvSpPr>
        <p:spPr bwMode="auto">
          <a:xfrm>
            <a:off x="1532890" y="520065"/>
            <a:ext cx="471805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展望未来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 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谱画宏伟蓝图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pic>
        <p:nvPicPr>
          <p:cNvPr id="2" name="图片 1" descr="89c23469aaa848fb8aa4866d933912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175" y="232410"/>
            <a:ext cx="5575300" cy="4191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0455" y="1207135"/>
            <a:ext cx="4998720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j-ea"/>
                <a:ea typeface="+mj-ea"/>
              </a:rPr>
              <a:t>少年智则国智，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j-ea"/>
                <a:ea typeface="+mj-ea"/>
              </a:rPr>
              <a:t>少年富则国富，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j-ea"/>
                <a:ea typeface="+mj-ea"/>
              </a:rPr>
              <a:t>少年强则国强，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j-ea"/>
                <a:ea typeface="+mj-ea"/>
              </a:rPr>
              <a:t>少年独立则国独立，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j-ea"/>
                <a:ea typeface="+mj-ea"/>
              </a:rPr>
              <a:t>少年自由则国自由，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j-ea"/>
                <a:ea typeface="+mj-ea"/>
              </a:rPr>
              <a:t>少年进步则国进步，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j-ea"/>
                <a:ea typeface="+mj-ea"/>
              </a:rPr>
              <a:t>少年胜于欧洲，则国胜于欧洲，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j-ea"/>
                <a:ea typeface="+mj-ea"/>
              </a:rPr>
              <a:t>少年雄于地球，则国雄于地球</a:t>
            </a:r>
            <a:r>
              <a:rPr lang="zh-CN" alt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。</a:t>
            </a:r>
            <a:endParaRPr lang="zh-CN" altLang="en-US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4735" y="4912360"/>
            <a:ext cx="7046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       </a:t>
            </a:r>
            <a:r>
              <a:rPr lang="zh-CN" altLang="en-US" sz="2400" b="1"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我们当争做新时代五四青年，有理想，有担当，有本领，有修为。方能成就</a:t>
            </a:r>
            <a:r>
              <a:rPr lang="en-US" altLang="zh-CN" sz="2400" b="1"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“</a:t>
            </a:r>
            <a:r>
              <a:rPr lang="zh-CN" altLang="en-US" sz="2400" b="1"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美哉，我少年中古，与天不老；壮哉，我中国少年，与国无疆！</a:t>
            </a:r>
            <a:r>
              <a:rPr lang="en-US" altLang="zh-CN" sz="2400" b="1"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”</a:t>
            </a:r>
            <a:r>
              <a:rPr lang="zh-CN" altLang="en-US" sz="2400" b="1">
                <a:latin typeface="米开软笔行楷" panose="03000600000000000000" charset="-122"/>
                <a:ea typeface="米开软笔行楷" panose="03000600000000000000" charset="-122"/>
                <a:cs typeface="米开软笔行楷" panose="03000600000000000000" charset="-122"/>
              </a:rPr>
              <a:t>的豪情万丈！</a:t>
            </a:r>
            <a:endParaRPr lang="zh-CN" altLang="en-US" sz="2400" b="1">
              <a:latin typeface="米开软笔行楷" panose="03000600000000000000" charset="-122"/>
              <a:ea typeface="米开软笔行楷" panose="03000600000000000000" charset="-122"/>
              <a:cs typeface="米开软笔行楷" panose="03000600000000000000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766445" y="325755"/>
            <a:ext cx="904875" cy="881380"/>
          </a:xfrm>
          <a:prstGeom prst="rect">
            <a:avLst/>
          </a:prstGeom>
        </p:spPr>
      </p:pic>
      <p:sp>
        <p:nvSpPr>
          <p:cNvPr id="501" name="TextBox 7"/>
          <p:cNvSpPr>
            <a:spLocks noChangeArrowheads="1"/>
          </p:cNvSpPr>
          <p:nvPr/>
        </p:nvSpPr>
        <p:spPr bwMode="auto">
          <a:xfrm>
            <a:off x="1532890" y="520065"/>
            <a:ext cx="471805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展望未来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 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谱画宏伟蓝图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028541" y="1672797"/>
            <a:ext cx="3701489" cy="1083824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028541" y="4048967"/>
            <a:ext cx="3701489" cy="1083824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7820" y="1744345"/>
            <a:ext cx="2543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稳住成绩优势，力争再创新高。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7820" y="4120515"/>
            <a:ext cx="33845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研习红色思想，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坚定党团信念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132705" y="1242060"/>
            <a:ext cx="501015" cy="194437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5132705" y="3625215"/>
            <a:ext cx="501015" cy="194437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852795" y="1012190"/>
            <a:ext cx="5715635" cy="2159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鼓励讨论交流，乐于分享新知。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学会温故知新，难点反复推敲。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养成良好心态，胜不骄败不馁。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33720" y="3544570"/>
            <a:ext cx="8519160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落实主题式团课教育活动。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积极安排红色展馆、历史纪念馆参观活动。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鼓励同学们读党史，知国情，乐奉献，爱人民。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 descr="7e80823553701a126d9d006bdd26ba87"/>
          <p:cNvPicPr>
            <a:picLocks noChangeAspect="1"/>
          </p:cNvPicPr>
          <p:nvPr/>
        </p:nvPicPr>
        <p:blipFill>
          <a:blip r:embed="rId2"/>
          <a:srcRect l="11809" r="8368"/>
          <a:stretch>
            <a:fillRect/>
          </a:stretch>
        </p:blipFill>
        <p:spPr>
          <a:xfrm>
            <a:off x="10821670" y="1240155"/>
            <a:ext cx="1944370" cy="24479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854235" cy="7232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6837"/>
            <a:ext cx="12858044" cy="39733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274" y="221132"/>
            <a:ext cx="1662836" cy="20228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246116"/>
            <a:ext cx="13558167" cy="337576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508" y="742099"/>
            <a:ext cx="1881885" cy="1926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05545" y="4552315"/>
            <a:ext cx="2407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答辩人：赵德宇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2285" y="2752090"/>
            <a:ext cx="10013950" cy="1579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2021-2022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五四优秀团支部竞选答辩</a:t>
            </a:r>
            <a:endParaRPr lang="zh-CN" altLang="en-US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075" y="1527808"/>
            <a:ext cx="4757059" cy="569571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5016469" y="2680650"/>
            <a:ext cx="6349122" cy="570708"/>
            <a:chOff x="4597712" y="2297506"/>
            <a:chExt cx="5699829" cy="511214"/>
          </a:xfrm>
        </p:grpSpPr>
        <p:sp>
          <p:nvSpPr>
            <p:cNvPr id="21" name="Freeform 5"/>
            <p:cNvSpPr/>
            <p:nvPr/>
          </p:nvSpPr>
          <p:spPr bwMode="auto">
            <a:xfrm>
              <a:off x="4597712" y="2297506"/>
              <a:ext cx="5699829" cy="511214"/>
            </a:xfrm>
            <a:custGeom>
              <a:avLst/>
              <a:gdLst>
                <a:gd name="T0" fmla="*/ 12255 w 12769"/>
                <a:gd name="T1" fmla="*/ 31 h 1159"/>
                <a:gd name="T2" fmla="*/ 12727 w 12769"/>
                <a:gd name="T3" fmla="*/ 503 h 1159"/>
                <a:gd name="T4" fmla="*/ 12727 w 12769"/>
                <a:gd name="T5" fmla="*/ 656 h 1159"/>
                <a:gd name="T6" fmla="*/ 12255 w 12769"/>
                <a:gd name="T7" fmla="*/ 1128 h 1159"/>
                <a:gd name="T8" fmla="*/ 12180 w 12769"/>
                <a:gd name="T9" fmla="*/ 1159 h 1159"/>
                <a:gd name="T10" fmla="*/ 591 w 12769"/>
                <a:gd name="T11" fmla="*/ 1159 h 1159"/>
                <a:gd name="T12" fmla="*/ 514 w 12769"/>
                <a:gd name="T13" fmla="*/ 1128 h 1159"/>
                <a:gd name="T14" fmla="*/ 42 w 12769"/>
                <a:gd name="T15" fmla="*/ 656 h 1159"/>
                <a:gd name="T16" fmla="*/ 42 w 12769"/>
                <a:gd name="T17" fmla="*/ 503 h 1159"/>
                <a:gd name="T18" fmla="*/ 514 w 12769"/>
                <a:gd name="T19" fmla="*/ 31 h 1159"/>
                <a:gd name="T20" fmla="*/ 591 w 12769"/>
                <a:gd name="T21" fmla="*/ 0 h 1159"/>
                <a:gd name="T22" fmla="*/ 12178 w 12769"/>
                <a:gd name="T23" fmla="*/ 0 h 1159"/>
                <a:gd name="T24" fmla="*/ 12255 w 12769"/>
                <a:gd name="T25" fmla="*/ 31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69" h="1159">
                  <a:moveTo>
                    <a:pt x="12255" y="31"/>
                  </a:moveTo>
                  <a:lnTo>
                    <a:pt x="12727" y="503"/>
                  </a:lnTo>
                  <a:cubicBezTo>
                    <a:pt x="12769" y="545"/>
                    <a:pt x="12769" y="614"/>
                    <a:pt x="12727" y="656"/>
                  </a:cubicBezTo>
                  <a:lnTo>
                    <a:pt x="12255" y="1128"/>
                  </a:lnTo>
                  <a:cubicBezTo>
                    <a:pt x="12235" y="1148"/>
                    <a:pt x="12208" y="1159"/>
                    <a:pt x="12180" y="1159"/>
                  </a:cubicBezTo>
                  <a:lnTo>
                    <a:pt x="591" y="1159"/>
                  </a:lnTo>
                  <a:cubicBezTo>
                    <a:pt x="563" y="1159"/>
                    <a:pt x="535" y="1149"/>
                    <a:pt x="514" y="1128"/>
                  </a:cubicBezTo>
                  <a:lnTo>
                    <a:pt x="42" y="656"/>
                  </a:lnTo>
                  <a:cubicBezTo>
                    <a:pt x="0" y="614"/>
                    <a:pt x="0" y="545"/>
                    <a:pt x="42" y="503"/>
                  </a:cubicBezTo>
                  <a:lnTo>
                    <a:pt x="514" y="31"/>
                  </a:lnTo>
                  <a:cubicBezTo>
                    <a:pt x="535" y="10"/>
                    <a:pt x="563" y="0"/>
                    <a:pt x="591" y="0"/>
                  </a:cubicBezTo>
                  <a:lnTo>
                    <a:pt x="12178" y="0"/>
                  </a:lnTo>
                  <a:cubicBezTo>
                    <a:pt x="12207" y="0"/>
                    <a:pt x="12235" y="11"/>
                    <a:pt x="12255" y="31"/>
                  </a:cubicBez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116832" tIns="58417" rIns="116832" bIns="58417" numCol="1" anchor="t" anchorCtr="0" compatLnSpc="1"/>
            <a:lstStyle/>
            <a:p>
              <a:endParaRPr lang="zh-CN" altLang="en-US" sz="19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33485" y="2372950"/>
              <a:ext cx="3224324" cy="363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635" b="1" dirty="0">
                  <a:solidFill>
                    <a:schemeClr val="bg1">
                      <a:lumMod val="95000"/>
                    </a:schemeClr>
                  </a:solidFill>
                </a:rPr>
                <a:t>牢记使命</a:t>
              </a:r>
              <a:r>
                <a:rPr lang="en-US" altLang="zh-CN" sz="2635" b="1" dirty="0">
                  <a:solidFill>
                    <a:schemeClr val="bg1">
                      <a:lumMod val="95000"/>
                    </a:schemeClr>
                  </a:solidFill>
                </a:rPr>
                <a:t>  </a:t>
              </a:r>
              <a:r>
                <a:rPr lang="zh-CN" altLang="en-US" sz="2635" b="1" dirty="0">
                  <a:solidFill>
                    <a:schemeClr val="bg1">
                      <a:lumMod val="95000"/>
                    </a:schemeClr>
                  </a:solidFill>
                </a:rPr>
                <a:t>抢做思想先锋</a:t>
              </a:r>
              <a:endParaRPr lang="zh-CN" altLang="en-US" sz="2635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Freeform 6"/>
            <p:cNvSpPr/>
            <p:nvPr/>
          </p:nvSpPr>
          <p:spPr bwMode="auto">
            <a:xfrm>
              <a:off x="4645597" y="2342507"/>
              <a:ext cx="456082" cy="421211"/>
            </a:xfrm>
            <a:custGeom>
              <a:avLst/>
              <a:gdLst>
                <a:gd name="T0" fmla="*/ 563 w 956"/>
                <a:gd name="T1" fmla="*/ 46 h 956"/>
                <a:gd name="T2" fmla="*/ 910 w 956"/>
                <a:gd name="T3" fmla="*/ 393 h 956"/>
                <a:gd name="T4" fmla="*/ 910 w 956"/>
                <a:gd name="T5" fmla="*/ 563 h 956"/>
                <a:gd name="T6" fmla="*/ 563 w 956"/>
                <a:gd name="T7" fmla="*/ 909 h 956"/>
                <a:gd name="T8" fmla="*/ 393 w 956"/>
                <a:gd name="T9" fmla="*/ 909 h 956"/>
                <a:gd name="T10" fmla="*/ 47 w 956"/>
                <a:gd name="T11" fmla="*/ 563 h 956"/>
                <a:gd name="T12" fmla="*/ 47 w 956"/>
                <a:gd name="T13" fmla="*/ 393 h 956"/>
                <a:gd name="T14" fmla="*/ 393 w 956"/>
                <a:gd name="T15" fmla="*/ 46 h 956"/>
                <a:gd name="T16" fmla="*/ 563 w 956"/>
                <a:gd name="T17" fmla="*/ 4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6" h="956">
                  <a:moveTo>
                    <a:pt x="563" y="46"/>
                  </a:moveTo>
                  <a:lnTo>
                    <a:pt x="910" y="393"/>
                  </a:lnTo>
                  <a:cubicBezTo>
                    <a:pt x="956" y="439"/>
                    <a:pt x="956" y="516"/>
                    <a:pt x="910" y="563"/>
                  </a:cubicBezTo>
                  <a:lnTo>
                    <a:pt x="563" y="909"/>
                  </a:lnTo>
                  <a:cubicBezTo>
                    <a:pt x="517" y="956"/>
                    <a:pt x="440" y="956"/>
                    <a:pt x="393" y="909"/>
                  </a:cubicBezTo>
                  <a:lnTo>
                    <a:pt x="47" y="563"/>
                  </a:lnTo>
                  <a:cubicBezTo>
                    <a:pt x="0" y="516"/>
                    <a:pt x="0" y="439"/>
                    <a:pt x="47" y="393"/>
                  </a:cubicBezTo>
                  <a:lnTo>
                    <a:pt x="393" y="46"/>
                  </a:lnTo>
                  <a:cubicBezTo>
                    <a:pt x="440" y="0"/>
                    <a:pt x="517" y="0"/>
                    <a:pt x="563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116832" tIns="58417" rIns="116832" bIns="58417" numCol="1" anchor="t" anchorCtr="0" compatLnSpc="1"/>
            <a:lstStyle/>
            <a:p>
              <a:endParaRPr lang="zh-CN" altLang="en-US" sz="19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793852" y="2407848"/>
              <a:ext cx="149663" cy="2907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11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11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98054" y="3543948"/>
            <a:ext cx="6349122" cy="570708"/>
            <a:chOff x="4597712" y="3010518"/>
            <a:chExt cx="5699829" cy="511214"/>
          </a:xfrm>
        </p:grpSpPr>
        <p:sp>
          <p:nvSpPr>
            <p:cNvPr id="27" name="Freeform 5"/>
            <p:cNvSpPr/>
            <p:nvPr/>
          </p:nvSpPr>
          <p:spPr bwMode="auto">
            <a:xfrm>
              <a:off x="4597712" y="3010518"/>
              <a:ext cx="5699829" cy="511214"/>
            </a:xfrm>
            <a:custGeom>
              <a:avLst/>
              <a:gdLst>
                <a:gd name="T0" fmla="*/ 12255 w 12769"/>
                <a:gd name="T1" fmla="*/ 31 h 1159"/>
                <a:gd name="T2" fmla="*/ 12727 w 12769"/>
                <a:gd name="T3" fmla="*/ 503 h 1159"/>
                <a:gd name="T4" fmla="*/ 12727 w 12769"/>
                <a:gd name="T5" fmla="*/ 656 h 1159"/>
                <a:gd name="T6" fmla="*/ 12255 w 12769"/>
                <a:gd name="T7" fmla="*/ 1128 h 1159"/>
                <a:gd name="T8" fmla="*/ 12180 w 12769"/>
                <a:gd name="T9" fmla="*/ 1159 h 1159"/>
                <a:gd name="T10" fmla="*/ 591 w 12769"/>
                <a:gd name="T11" fmla="*/ 1159 h 1159"/>
                <a:gd name="T12" fmla="*/ 514 w 12769"/>
                <a:gd name="T13" fmla="*/ 1128 h 1159"/>
                <a:gd name="T14" fmla="*/ 42 w 12769"/>
                <a:gd name="T15" fmla="*/ 656 h 1159"/>
                <a:gd name="T16" fmla="*/ 42 w 12769"/>
                <a:gd name="T17" fmla="*/ 503 h 1159"/>
                <a:gd name="T18" fmla="*/ 514 w 12769"/>
                <a:gd name="T19" fmla="*/ 31 h 1159"/>
                <a:gd name="T20" fmla="*/ 591 w 12769"/>
                <a:gd name="T21" fmla="*/ 0 h 1159"/>
                <a:gd name="T22" fmla="*/ 12178 w 12769"/>
                <a:gd name="T23" fmla="*/ 0 h 1159"/>
                <a:gd name="T24" fmla="*/ 12255 w 12769"/>
                <a:gd name="T25" fmla="*/ 31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69" h="1159">
                  <a:moveTo>
                    <a:pt x="12255" y="31"/>
                  </a:moveTo>
                  <a:lnTo>
                    <a:pt x="12727" y="503"/>
                  </a:lnTo>
                  <a:cubicBezTo>
                    <a:pt x="12769" y="545"/>
                    <a:pt x="12769" y="614"/>
                    <a:pt x="12727" y="656"/>
                  </a:cubicBezTo>
                  <a:lnTo>
                    <a:pt x="12255" y="1128"/>
                  </a:lnTo>
                  <a:cubicBezTo>
                    <a:pt x="12235" y="1148"/>
                    <a:pt x="12208" y="1159"/>
                    <a:pt x="12180" y="1159"/>
                  </a:cubicBezTo>
                  <a:lnTo>
                    <a:pt x="591" y="1159"/>
                  </a:lnTo>
                  <a:cubicBezTo>
                    <a:pt x="563" y="1159"/>
                    <a:pt x="535" y="1149"/>
                    <a:pt x="514" y="1128"/>
                  </a:cubicBezTo>
                  <a:lnTo>
                    <a:pt x="42" y="656"/>
                  </a:lnTo>
                  <a:cubicBezTo>
                    <a:pt x="0" y="614"/>
                    <a:pt x="0" y="545"/>
                    <a:pt x="42" y="503"/>
                  </a:cubicBezTo>
                  <a:lnTo>
                    <a:pt x="514" y="31"/>
                  </a:lnTo>
                  <a:cubicBezTo>
                    <a:pt x="535" y="10"/>
                    <a:pt x="563" y="0"/>
                    <a:pt x="591" y="0"/>
                  </a:cubicBezTo>
                  <a:lnTo>
                    <a:pt x="12178" y="0"/>
                  </a:lnTo>
                  <a:cubicBezTo>
                    <a:pt x="12207" y="0"/>
                    <a:pt x="12235" y="11"/>
                    <a:pt x="12255" y="31"/>
                  </a:cubicBezTo>
                  <a:close/>
                </a:path>
              </a:pathLst>
            </a:custGeom>
            <a:solidFill>
              <a:srgbClr val="C33908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116832" tIns="58417" rIns="116832" bIns="58417" numCol="1" anchor="t" anchorCtr="0" compatLnSpc="1"/>
            <a:lstStyle/>
            <a:p>
              <a:endParaRPr lang="zh-CN" altLang="en-US" sz="1900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559976" y="3084462"/>
              <a:ext cx="3635284" cy="363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635" b="1" dirty="0">
                  <a:solidFill>
                    <a:schemeClr val="bg1">
                      <a:lumMod val="95000"/>
                    </a:schemeClr>
                  </a:solidFill>
                </a:rPr>
                <a:t>全面发展</a:t>
              </a:r>
              <a:r>
                <a:rPr lang="en-US" altLang="zh-CN" sz="2635" b="1" dirty="0">
                  <a:solidFill>
                    <a:schemeClr val="bg1">
                      <a:lumMod val="95000"/>
                    </a:schemeClr>
                  </a:solidFill>
                </a:rPr>
                <a:t>  </a:t>
              </a:r>
              <a:r>
                <a:rPr lang="zh-CN" altLang="en-US" sz="2635" b="1" dirty="0">
                  <a:solidFill>
                    <a:schemeClr val="bg1">
                      <a:lumMod val="95000"/>
                    </a:schemeClr>
                  </a:solidFill>
                </a:rPr>
                <a:t>蜕变卓越人才</a:t>
              </a:r>
              <a:r>
                <a:rPr lang="en-US" altLang="zh-CN" sz="2635" b="1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endParaRPr lang="en-US" altLang="zh-CN" sz="2635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6"/>
            <p:cNvSpPr/>
            <p:nvPr/>
          </p:nvSpPr>
          <p:spPr bwMode="auto">
            <a:xfrm>
              <a:off x="4645597" y="3055519"/>
              <a:ext cx="456082" cy="421211"/>
            </a:xfrm>
            <a:custGeom>
              <a:avLst/>
              <a:gdLst>
                <a:gd name="T0" fmla="*/ 563 w 956"/>
                <a:gd name="T1" fmla="*/ 46 h 956"/>
                <a:gd name="T2" fmla="*/ 910 w 956"/>
                <a:gd name="T3" fmla="*/ 393 h 956"/>
                <a:gd name="T4" fmla="*/ 910 w 956"/>
                <a:gd name="T5" fmla="*/ 563 h 956"/>
                <a:gd name="T6" fmla="*/ 563 w 956"/>
                <a:gd name="T7" fmla="*/ 909 h 956"/>
                <a:gd name="T8" fmla="*/ 393 w 956"/>
                <a:gd name="T9" fmla="*/ 909 h 956"/>
                <a:gd name="T10" fmla="*/ 47 w 956"/>
                <a:gd name="T11" fmla="*/ 563 h 956"/>
                <a:gd name="T12" fmla="*/ 47 w 956"/>
                <a:gd name="T13" fmla="*/ 393 h 956"/>
                <a:gd name="T14" fmla="*/ 393 w 956"/>
                <a:gd name="T15" fmla="*/ 46 h 956"/>
                <a:gd name="T16" fmla="*/ 563 w 956"/>
                <a:gd name="T17" fmla="*/ 4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6" h="956">
                  <a:moveTo>
                    <a:pt x="563" y="46"/>
                  </a:moveTo>
                  <a:lnTo>
                    <a:pt x="910" y="393"/>
                  </a:lnTo>
                  <a:cubicBezTo>
                    <a:pt x="956" y="439"/>
                    <a:pt x="956" y="516"/>
                    <a:pt x="910" y="563"/>
                  </a:cubicBezTo>
                  <a:lnTo>
                    <a:pt x="563" y="909"/>
                  </a:lnTo>
                  <a:cubicBezTo>
                    <a:pt x="517" y="956"/>
                    <a:pt x="440" y="956"/>
                    <a:pt x="393" y="909"/>
                  </a:cubicBezTo>
                  <a:lnTo>
                    <a:pt x="47" y="563"/>
                  </a:lnTo>
                  <a:cubicBezTo>
                    <a:pt x="0" y="516"/>
                    <a:pt x="0" y="439"/>
                    <a:pt x="47" y="393"/>
                  </a:cubicBezTo>
                  <a:lnTo>
                    <a:pt x="393" y="46"/>
                  </a:lnTo>
                  <a:cubicBezTo>
                    <a:pt x="440" y="0"/>
                    <a:pt x="517" y="0"/>
                    <a:pt x="563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116832" tIns="58417" rIns="116832" bIns="58417" numCol="1" anchor="t" anchorCtr="0" compatLnSpc="1"/>
            <a:lstStyle/>
            <a:p>
              <a:endParaRPr lang="zh-CN" altLang="en-US" sz="1900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793852" y="3148870"/>
              <a:ext cx="149663" cy="2907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11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11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69809" y="4994400"/>
            <a:ext cx="5573885" cy="470231"/>
            <a:chOff x="4645597" y="4481543"/>
            <a:chExt cx="5003872" cy="421211"/>
          </a:xfrm>
        </p:grpSpPr>
        <p:sp>
          <p:nvSpPr>
            <p:cNvPr id="35" name="Freeform 6"/>
            <p:cNvSpPr/>
            <p:nvPr/>
          </p:nvSpPr>
          <p:spPr bwMode="auto">
            <a:xfrm>
              <a:off x="4645597" y="4481543"/>
              <a:ext cx="456082" cy="421211"/>
            </a:xfrm>
            <a:custGeom>
              <a:avLst/>
              <a:gdLst>
                <a:gd name="T0" fmla="*/ 563 w 956"/>
                <a:gd name="T1" fmla="*/ 46 h 956"/>
                <a:gd name="T2" fmla="*/ 910 w 956"/>
                <a:gd name="T3" fmla="*/ 393 h 956"/>
                <a:gd name="T4" fmla="*/ 910 w 956"/>
                <a:gd name="T5" fmla="*/ 563 h 956"/>
                <a:gd name="T6" fmla="*/ 563 w 956"/>
                <a:gd name="T7" fmla="*/ 909 h 956"/>
                <a:gd name="T8" fmla="*/ 393 w 956"/>
                <a:gd name="T9" fmla="*/ 909 h 956"/>
                <a:gd name="T10" fmla="*/ 47 w 956"/>
                <a:gd name="T11" fmla="*/ 563 h 956"/>
                <a:gd name="T12" fmla="*/ 47 w 956"/>
                <a:gd name="T13" fmla="*/ 393 h 956"/>
                <a:gd name="T14" fmla="*/ 393 w 956"/>
                <a:gd name="T15" fmla="*/ 46 h 956"/>
                <a:gd name="T16" fmla="*/ 563 w 956"/>
                <a:gd name="T17" fmla="*/ 4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6" h="956">
                  <a:moveTo>
                    <a:pt x="563" y="46"/>
                  </a:moveTo>
                  <a:lnTo>
                    <a:pt x="910" y="393"/>
                  </a:lnTo>
                  <a:cubicBezTo>
                    <a:pt x="956" y="439"/>
                    <a:pt x="956" y="516"/>
                    <a:pt x="910" y="563"/>
                  </a:cubicBezTo>
                  <a:lnTo>
                    <a:pt x="563" y="909"/>
                  </a:lnTo>
                  <a:cubicBezTo>
                    <a:pt x="517" y="956"/>
                    <a:pt x="440" y="956"/>
                    <a:pt x="393" y="909"/>
                  </a:cubicBezTo>
                  <a:lnTo>
                    <a:pt x="47" y="563"/>
                  </a:lnTo>
                  <a:cubicBezTo>
                    <a:pt x="0" y="516"/>
                    <a:pt x="0" y="439"/>
                    <a:pt x="47" y="393"/>
                  </a:cubicBezTo>
                  <a:lnTo>
                    <a:pt x="393" y="46"/>
                  </a:lnTo>
                  <a:cubicBezTo>
                    <a:pt x="440" y="0"/>
                    <a:pt x="517" y="0"/>
                    <a:pt x="563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116832" tIns="58417" rIns="116832" bIns="58417" numCol="1" anchor="t" anchorCtr="0" compatLnSpc="1"/>
            <a:lstStyle/>
            <a:p>
              <a:endParaRPr lang="zh-CN" altLang="en-US" sz="19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93852" y="4558224"/>
              <a:ext cx="114012" cy="2900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endParaRPr lang="zh-CN" altLang="en-US" sz="211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KSO_Shape"/>
            <p:cNvSpPr/>
            <p:nvPr/>
          </p:nvSpPr>
          <p:spPr bwMode="auto">
            <a:xfrm>
              <a:off x="9299109" y="4567191"/>
              <a:ext cx="350360" cy="218063"/>
            </a:xfrm>
            <a:custGeom>
              <a:avLst/>
              <a:gdLst>
                <a:gd name="T0" fmla="*/ 1009661 w 2006600"/>
                <a:gd name="T1" fmla="*/ 391160 h 1387475"/>
                <a:gd name="T2" fmla="*/ 1011251 w 2006600"/>
                <a:gd name="T3" fmla="*/ 509270 h 1387475"/>
                <a:gd name="T4" fmla="*/ 1084401 w 2006600"/>
                <a:gd name="T5" fmla="*/ 630555 h 1387475"/>
                <a:gd name="T6" fmla="*/ 1213209 w 2006600"/>
                <a:gd name="T7" fmla="*/ 691833 h 1387475"/>
                <a:gd name="T8" fmla="*/ 1322616 w 2006600"/>
                <a:gd name="T9" fmla="*/ 683895 h 1387475"/>
                <a:gd name="T10" fmla="*/ 1373821 w 2006600"/>
                <a:gd name="T11" fmla="*/ 722948 h 1387475"/>
                <a:gd name="T12" fmla="*/ 1348695 w 2006600"/>
                <a:gd name="T13" fmla="*/ 830580 h 1387475"/>
                <a:gd name="T14" fmla="*/ 1289857 w 2006600"/>
                <a:gd name="T15" fmla="*/ 930276 h 1387475"/>
                <a:gd name="T16" fmla="*/ 1172499 w 2006600"/>
                <a:gd name="T17" fmla="*/ 1024573 h 1387475"/>
                <a:gd name="T18" fmla="*/ 1069135 w 2006600"/>
                <a:gd name="T19" fmla="*/ 1059498 h 1387475"/>
                <a:gd name="T20" fmla="*/ 955912 w 2006600"/>
                <a:gd name="T21" fmla="*/ 1062356 h 1387475"/>
                <a:gd name="T22" fmla="*/ 850321 w 2006600"/>
                <a:gd name="T23" fmla="*/ 1032511 h 1387475"/>
                <a:gd name="T24" fmla="*/ 740914 w 2006600"/>
                <a:gd name="T25" fmla="*/ 956628 h 1387475"/>
                <a:gd name="T26" fmla="*/ 664902 w 2006600"/>
                <a:gd name="T27" fmla="*/ 847408 h 1387475"/>
                <a:gd name="T28" fmla="*/ 634688 w 2006600"/>
                <a:gd name="T29" fmla="*/ 741998 h 1387475"/>
                <a:gd name="T30" fmla="*/ 637550 w 2006600"/>
                <a:gd name="T31" fmla="*/ 628968 h 1387475"/>
                <a:gd name="T32" fmla="*/ 672535 w 2006600"/>
                <a:gd name="T33" fmla="*/ 525780 h 1387475"/>
                <a:gd name="T34" fmla="*/ 767312 w 2006600"/>
                <a:gd name="T35" fmla="*/ 408623 h 1387475"/>
                <a:gd name="T36" fmla="*/ 867178 w 2006600"/>
                <a:gd name="T37" fmla="*/ 349885 h 1387475"/>
                <a:gd name="T38" fmla="*/ 974676 w 2006600"/>
                <a:gd name="T39" fmla="*/ 324803 h 1387475"/>
                <a:gd name="T40" fmla="*/ 889318 w 2006600"/>
                <a:gd name="T41" fmla="*/ 202109 h 1387475"/>
                <a:gd name="T42" fmla="*/ 752158 w 2006600"/>
                <a:gd name="T43" fmla="*/ 256364 h 1387475"/>
                <a:gd name="T44" fmla="*/ 637858 w 2006600"/>
                <a:gd name="T45" fmla="*/ 346155 h 1387475"/>
                <a:gd name="T46" fmla="*/ 553720 w 2006600"/>
                <a:gd name="T47" fmla="*/ 464501 h 1387475"/>
                <a:gd name="T48" fmla="*/ 506412 w 2006600"/>
                <a:gd name="T49" fmla="*/ 604740 h 1387475"/>
                <a:gd name="T50" fmla="*/ 502602 w 2006600"/>
                <a:gd name="T51" fmla="*/ 758304 h 1387475"/>
                <a:gd name="T52" fmla="*/ 543242 w 2006600"/>
                <a:gd name="T53" fmla="*/ 901399 h 1387475"/>
                <a:gd name="T54" fmla="*/ 621665 w 2006600"/>
                <a:gd name="T55" fmla="*/ 1023552 h 1387475"/>
                <a:gd name="T56" fmla="*/ 731203 w 2006600"/>
                <a:gd name="T57" fmla="*/ 1118737 h 1387475"/>
                <a:gd name="T58" fmla="*/ 865188 w 2006600"/>
                <a:gd name="T59" fmla="*/ 1179338 h 1387475"/>
                <a:gd name="T60" fmla="*/ 1016317 w 2006600"/>
                <a:gd name="T61" fmla="*/ 1198058 h 1387475"/>
                <a:gd name="T62" fmla="*/ 1164907 w 2006600"/>
                <a:gd name="T63" fmla="*/ 1171723 h 1387475"/>
                <a:gd name="T64" fmla="*/ 1295400 w 2006600"/>
                <a:gd name="T65" fmla="*/ 1105094 h 1387475"/>
                <a:gd name="T66" fmla="*/ 1400175 w 2006600"/>
                <a:gd name="T67" fmla="*/ 1005150 h 1387475"/>
                <a:gd name="T68" fmla="*/ 1473200 w 2006600"/>
                <a:gd name="T69" fmla="*/ 878554 h 1387475"/>
                <a:gd name="T70" fmla="*/ 1506537 w 2006600"/>
                <a:gd name="T71" fmla="*/ 732605 h 1387475"/>
                <a:gd name="T72" fmla="*/ 1495107 w 2006600"/>
                <a:gd name="T73" fmla="*/ 580309 h 1387475"/>
                <a:gd name="T74" fmla="*/ 1441133 w 2006600"/>
                <a:gd name="T75" fmla="*/ 442926 h 1387475"/>
                <a:gd name="T76" fmla="*/ 1351280 w 2006600"/>
                <a:gd name="T77" fmla="*/ 329022 h 1387475"/>
                <a:gd name="T78" fmla="*/ 1232853 w 2006600"/>
                <a:gd name="T79" fmla="*/ 244625 h 1387475"/>
                <a:gd name="T80" fmla="*/ 1092517 w 2006600"/>
                <a:gd name="T81" fmla="*/ 197349 h 1387475"/>
                <a:gd name="T82" fmla="*/ 1067117 w 2006600"/>
                <a:gd name="T83" fmla="*/ 2221 h 1387475"/>
                <a:gd name="T84" fmla="*/ 1316355 w 2006600"/>
                <a:gd name="T85" fmla="*/ 48227 h 1387475"/>
                <a:gd name="T86" fmla="*/ 1546543 w 2006600"/>
                <a:gd name="T87" fmla="*/ 149440 h 1387475"/>
                <a:gd name="T88" fmla="*/ 1745297 w 2006600"/>
                <a:gd name="T89" fmla="*/ 297611 h 1387475"/>
                <a:gd name="T90" fmla="*/ 1900555 w 2006600"/>
                <a:gd name="T91" fmla="*/ 485442 h 1387475"/>
                <a:gd name="T92" fmla="*/ 2000885 w 2006600"/>
                <a:gd name="T93" fmla="*/ 704684 h 1387475"/>
                <a:gd name="T94" fmla="*/ 1921510 w 2006600"/>
                <a:gd name="T95" fmla="*/ 911552 h 1387475"/>
                <a:gd name="T96" fmla="*/ 1774507 w 2006600"/>
                <a:gd name="T97" fmla="*/ 1088913 h 1387475"/>
                <a:gd name="T98" fmla="*/ 1582103 w 2006600"/>
                <a:gd name="T99" fmla="*/ 1231055 h 1387475"/>
                <a:gd name="T100" fmla="*/ 1356677 w 2006600"/>
                <a:gd name="T101" fmla="*/ 1331316 h 1387475"/>
                <a:gd name="T102" fmla="*/ 1109345 w 2006600"/>
                <a:gd name="T103" fmla="*/ 1382399 h 1387475"/>
                <a:gd name="T104" fmla="*/ 852805 w 2006600"/>
                <a:gd name="T105" fmla="*/ 1377639 h 1387475"/>
                <a:gd name="T106" fmla="*/ 611187 w 2006600"/>
                <a:gd name="T107" fmla="*/ 1317990 h 1387475"/>
                <a:gd name="T108" fmla="*/ 397510 w 2006600"/>
                <a:gd name="T109" fmla="*/ 1210114 h 1387475"/>
                <a:gd name="T110" fmla="*/ 216852 w 2006600"/>
                <a:gd name="T111" fmla="*/ 1061309 h 1387475"/>
                <a:gd name="T112" fmla="*/ 75882 w 2006600"/>
                <a:gd name="T113" fmla="*/ 879189 h 1387475"/>
                <a:gd name="T114" fmla="*/ 22225 w 2006600"/>
                <a:gd name="T115" fmla="*/ 666610 h 1387475"/>
                <a:gd name="T116" fmla="*/ 140970 w 2006600"/>
                <a:gd name="T117" fmla="*/ 451810 h 1387475"/>
                <a:gd name="T118" fmla="*/ 302260 w 2006600"/>
                <a:gd name="T119" fmla="*/ 270324 h 1387475"/>
                <a:gd name="T120" fmla="*/ 500380 w 2006600"/>
                <a:gd name="T121" fmla="*/ 128817 h 1387475"/>
                <a:gd name="T122" fmla="*/ 728980 w 2006600"/>
                <a:gd name="T123" fmla="*/ 36487 h 1387475"/>
                <a:gd name="T124" fmla="*/ 981393 w 2006600"/>
                <a:gd name="T125" fmla="*/ 317 h 1387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06600" h="1387475">
                  <a:moveTo>
                    <a:pt x="1003300" y="323850"/>
                  </a:moveTo>
                  <a:lnTo>
                    <a:pt x="1019520" y="324168"/>
                  </a:lnTo>
                  <a:lnTo>
                    <a:pt x="1035740" y="325120"/>
                  </a:lnTo>
                  <a:lnTo>
                    <a:pt x="1031924" y="332423"/>
                  </a:lnTo>
                  <a:lnTo>
                    <a:pt x="1028425" y="339090"/>
                  </a:lnTo>
                  <a:lnTo>
                    <a:pt x="1025245" y="346075"/>
                  </a:lnTo>
                  <a:lnTo>
                    <a:pt x="1022065" y="353378"/>
                  </a:lnTo>
                  <a:lnTo>
                    <a:pt x="1019202" y="360680"/>
                  </a:lnTo>
                  <a:lnTo>
                    <a:pt x="1016658" y="367983"/>
                  </a:lnTo>
                  <a:lnTo>
                    <a:pt x="1014113" y="375285"/>
                  </a:lnTo>
                  <a:lnTo>
                    <a:pt x="1011887" y="383223"/>
                  </a:lnTo>
                  <a:lnTo>
                    <a:pt x="1009661" y="391160"/>
                  </a:lnTo>
                  <a:lnTo>
                    <a:pt x="1008071" y="398780"/>
                  </a:lnTo>
                  <a:lnTo>
                    <a:pt x="1006480" y="406718"/>
                  </a:lnTo>
                  <a:lnTo>
                    <a:pt x="1005526" y="414655"/>
                  </a:lnTo>
                  <a:lnTo>
                    <a:pt x="1004572" y="422910"/>
                  </a:lnTo>
                  <a:lnTo>
                    <a:pt x="1003618" y="430848"/>
                  </a:lnTo>
                  <a:lnTo>
                    <a:pt x="1003300" y="439103"/>
                  </a:lnTo>
                  <a:lnTo>
                    <a:pt x="1003300" y="447358"/>
                  </a:lnTo>
                  <a:lnTo>
                    <a:pt x="1003618" y="460058"/>
                  </a:lnTo>
                  <a:lnTo>
                    <a:pt x="1004572" y="472758"/>
                  </a:lnTo>
                  <a:lnTo>
                    <a:pt x="1006162" y="485140"/>
                  </a:lnTo>
                  <a:lnTo>
                    <a:pt x="1008389" y="497205"/>
                  </a:lnTo>
                  <a:lnTo>
                    <a:pt x="1011251" y="509270"/>
                  </a:lnTo>
                  <a:lnTo>
                    <a:pt x="1014432" y="521018"/>
                  </a:lnTo>
                  <a:lnTo>
                    <a:pt x="1018248" y="532448"/>
                  </a:lnTo>
                  <a:lnTo>
                    <a:pt x="1022701" y="543560"/>
                  </a:lnTo>
                  <a:lnTo>
                    <a:pt x="1027471" y="554673"/>
                  </a:lnTo>
                  <a:lnTo>
                    <a:pt x="1033196" y="565150"/>
                  </a:lnTo>
                  <a:lnTo>
                    <a:pt x="1038921" y="575628"/>
                  </a:lnTo>
                  <a:lnTo>
                    <a:pt x="1045600" y="585470"/>
                  </a:lnTo>
                  <a:lnTo>
                    <a:pt x="1052597" y="595313"/>
                  </a:lnTo>
                  <a:lnTo>
                    <a:pt x="1059594" y="604838"/>
                  </a:lnTo>
                  <a:lnTo>
                    <a:pt x="1067545" y="613728"/>
                  </a:lnTo>
                  <a:lnTo>
                    <a:pt x="1075814" y="622300"/>
                  </a:lnTo>
                  <a:lnTo>
                    <a:pt x="1084401" y="630555"/>
                  </a:lnTo>
                  <a:lnTo>
                    <a:pt x="1093306" y="638175"/>
                  </a:lnTo>
                  <a:lnTo>
                    <a:pt x="1102848" y="645478"/>
                  </a:lnTo>
                  <a:lnTo>
                    <a:pt x="1112389" y="652463"/>
                  </a:lnTo>
                  <a:lnTo>
                    <a:pt x="1122566" y="658813"/>
                  </a:lnTo>
                  <a:lnTo>
                    <a:pt x="1132744" y="664845"/>
                  </a:lnTo>
                  <a:lnTo>
                    <a:pt x="1143557" y="670243"/>
                  </a:lnTo>
                  <a:lnTo>
                    <a:pt x="1154689" y="675323"/>
                  </a:lnTo>
                  <a:lnTo>
                    <a:pt x="1165820" y="679450"/>
                  </a:lnTo>
                  <a:lnTo>
                    <a:pt x="1177270" y="683578"/>
                  </a:lnTo>
                  <a:lnTo>
                    <a:pt x="1189037" y="686753"/>
                  </a:lnTo>
                  <a:lnTo>
                    <a:pt x="1201123" y="689610"/>
                  </a:lnTo>
                  <a:lnTo>
                    <a:pt x="1213209" y="691833"/>
                  </a:lnTo>
                  <a:lnTo>
                    <a:pt x="1225613" y="693420"/>
                  </a:lnTo>
                  <a:lnTo>
                    <a:pt x="1238016" y="694055"/>
                  </a:lnTo>
                  <a:lnTo>
                    <a:pt x="1251056" y="694690"/>
                  </a:lnTo>
                  <a:lnTo>
                    <a:pt x="1259325" y="694690"/>
                  </a:lnTo>
                  <a:lnTo>
                    <a:pt x="1267276" y="694055"/>
                  </a:lnTo>
                  <a:lnTo>
                    <a:pt x="1275545" y="693420"/>
                  </a:lnTo>
                  <a:lnTo>
                    <a:pt x="1283815" y="692468"/>
                  </a:lnTo>
                  <a:lnTo>
                    <a:pt x="1291766" y="691198"/>
                  </a:lnTo>
                  <a:lnTo>
                    <a:pt x="1299399" y="689928"/>
                  </a:lnTo>
                  <a:lnTo>
                    <a:pt x="1307350" y="688023"/>
                  </a:lnTo>
                  <a:lnTo>
                    <a:pt x="1315301" y="686118"/>
                  </a:lnTo>
                  <a:lnTo>
                    <a:pt x="1322616" y="683895"/>
                  </a:lnTo>
                  <a:lnTo>
                    <a:pt x="1330249" y="681355"/>
                  </a:lnTo>
                  <a:lnTo>
                    <a:pt x="1337564" y="678815"/>
                  </a:lnTo>
                  <a:lnTo>
                    <a:pt x="1345197" y="675958"/>
                  </a:lnTo>
                  <a:lnTo>
                    <a:pt x="1352194" y="672783"/>
                  </a:lnTo>
                  <a:lnTo>
                    <a:pt x="1359509" y="669608"/>
                  </a:lnTo>
                  <a:lnTo>
                    <a:pt x="1366188" y="666115"/>
                  </a:lnTo>
                  <a:lnTo>
                    <a:pt x="1372867" y="661988"/>
                  </a:lnTo>
                  <a:lnTo>
                    <a:pt x="1374139" y="678498"/>
                  </a:lnTo>
                  <a:lnTo>
                    <a:pt x="1374775" y="694690"/>
                  </a:lnTo>
                  <a:lnTo>
                    <a:pt x="1374457" y="704215"/>
                  </a:lnTo>
                  <a:lnTo>
                    <a:pt x="1374139" y="713740"/>
                  </a:lnTo>
                  <a:lnTo>
                    <a:pt x="1373821" y="722948"/>
                  </a:lnTo>
                  <a:lnTo>
                    <a:pt x="1372549" y="732790"/>
                  </a:lnTo>
                  <a:lnTo>
                    <a:pt x="1371595" y="741998"/>
                  </a:lnTo>
                  <a:lnTo>
                    <a:pt x="1370640" y="751205"/>
                  </a:lnTo>
                  <a:lnTo>
                    <a:pt x="1368732" y="760413"/>
                  </a:lnTo>
                  <a:lnTo>
                    <a:pt x="1366824" y="769303"/>
                  </a:lnTo>
                  <a:lnTo>
                    <a:pt x="1365234" y="778193"/>
                  </a:lnTo>
                  <a:lnTo>
                    <a:pt x="1363007" y="787083"/>
                  </a:lnTo>
                  <a:lnTo>
                    <a:pt x="1360463" y="795973"/>
                  </a:lnTo>
                  <a:lnTo>
                    <a:pt x="1357919" y="804863"/>
                  </a:lnTo>
                  <a:lnTo>
                    <a:pt x="1355056" y="813435"/>
                  </a:lnTo>
                  <a:lnTo>
                    <a:pt x="1351876" y="822008"/>
                  </a:lnTo>
                  <a:lnTo>
                    <a:pt x="1348695" y="830580"/>
                  </a:lnTo>
                  <a:lnTo>
                    <a:pt x="1345515" y="839153"/>
                  </a:lnTo>
                  <a:lnTo>
                    <a:pt x="1342017" y="847408"/>
                  </a:lnTo>
                  <a:lnTo>
                    <a:pt x="1337882" y="855663"/>
                  </a:lnTo>
                  <a:lnTo>
                    <a:pt x="1334065" y="863283"/>
                  </a:lnTo>
                  <a:lnTo>
                    <a:pt x="1329931" y="871538"/>
                  </a:lnTo>
                  <a:lnTo>
                    <a:pt x="1325478" y="879158"/>
                  </a:lnTo>
                  <a:lnTo>
                    <a:pt x="1321026" y="886778"/>
                  </a:lnTo>
                  <a:lnTo>
                    <a:pt x="1316255" y="894398"/>
                  </a:lnTo>
                  <a:lnTo>
                    <a:pt x="1311166" y="901700"/>
                  </a:lnTo>
                  <a:lnTo>
                    <a:pt x="1306396" y="909320"/>
                  </a:lnTo>
                  <a:lnTo>
                    <a:pt x="1300989" y="916305"/>
                  </a:lnTo>
                  <a:lnTo>
                    <a:pt x="1289857" y="930276"/>
                  </a:lnTo>
                  <a:lnTo>
                    <a:pt x="1278090" y="943928"/>
                  </a:lnTo>
                  <a:lnTo>
                    <a:pt x="1266004" y="956628"/>
                  </a:lnTo>
                  <a:lnTo>
                    <a:pt x="1252964" y="969011"/>
                  </a:lnTo>
                  <a:lnTo>
                    <a:pt x="1239606" y="980758"/>
                  </a:lnTo>
                  <a:lnTo>
                    <a:pt x="1225295" y="991553"/>
                  </a:lnTo>
                  <a:lnTo>
                    <a:pt x="1218297" y="996951"/>
                  </a:lnTo>
                  <a:lnTo>
                    <a:pt x="1210983" y="1002031"/>
                  </a:lnTo>
                  <a:lnTo>
                    <a:pt x="1203667" y="1006793"/>
                  </a:lnTo>
                  <a:lnTo>
                    <a:pt x="1195716" y="1011873"/>
                  </a:lnTo>
                  <a:lnTo>
                    <a:pt x="1188083" y="1016318"/>
                  </a:lnTo>
                  <a:lnTo>
                    <a:pt x="1180450" y="1020763"/>
                  </a:lnTo>
                  <a:lnTo>
                    <a:pt x="1172499" y="1024573"/>
                  </a:lnTo>
                  <a:lnTo>
                    <a:pt x="1164230" y="1029018"/>
                  </a:lnTo>
                  <a:lnTo>
                    <a:pt x="1155961" y="1032511"/>
                  </a:lnTo>
                  <a:lnTo>
                    <a:pt x="1148010" y="1036003"/>
                  </a:lnTo>
                  <a:lnTo>
                    <a:pt x="1139423" y="1039813"/>
                  </a:lnTo>
                  <a:lnTo>
                    <a:pt x="1131154" y="1042988"/>
                  </a:lnTo>
                  <a:lnTo>
                    <a:pt x="1122566" y="1046163"/>
                  </a:lnTo>
                  <a:lnTo>
                    <a:pt x="1113661" y="1048703"/>
                  </a:lnTo>
                  <a:lnTo>
                    <a:pt x="1105074" y="1051561"/>
                  </a:lnTo>
                  <a:lnTo>
                    <a:pt x="1096169" y="1053466"/>
                  </a:lnTo>
                  <a:lnTo>
                    <a:pt x="1087264" y="1056006"/>
                  </a:lnTo>
                  <a:lnTo>
                    <a:pt x="1078358" y="1057911"/>
                  </a:lnTo>
                  <a:lnTo>
                    <a:pt x="1069135" y="1059498"/>
                  </a:lnTo>
                  <a:lnTo>
                    <a:pt x="1059594" y="1061086"/>
                  </a:lnTo>
                  <a:lnTo>
                    <a:pt x="1050370" y="1062356"/>
                  </a:lnTo>
                  <a:lnTo>
                    <a:pt x="1041147" y="1063626"/>
                  </a:lnTo>
                  <a:lnTo>
                    <a:pt x="1031924" y="1064261"/>
                  </a:lnTo>
                  <a:lnTo>
                    <a:pt x="1022383" y="1064896"/>
                  </a:lnTo>
                  <a:lnTo>
                    <a:pt x="1012841" y="1065213"/>
                  </a:lnTo>
                  <a:lnTo>
                    <a:pt x="1003300" y="1065213"/>
                  </a:lnTo>
                  <a:lnTo>
                    <a:pt x="993759" y="1065213"/>
                  </a:lnTo>
                  <a:lnTo>
                    <a:pt x="984218" y="1064896"/>
                  </a:lnTo>
                  <a:lnTo>
                    <a:pt x="974676" y="1064261"/>
                  </a:lnTo>
                  <a:lnTo>
                    <a:pt x="965135" y="1063626"/>
                  </a:lnTo>
                  <a:lnTo>
                    <a:pt x="955912" y="1062356"/>
                  </a:lnTo>
                  <a:lnTo>
                    <a:pt x="946688" y="1061086"/>
                  </a:lnTo>
                  <a:lnTo>
                    <a:pt x="937783" y="1059498"/>
                  </a:lnTo>
                  <a:lnTo>
                    <a:pt x="928560" y="1057911"/>
                  </a:lnTo>
                  <a:lnTo>
                    <a:pt x="919655" y="1056006"/>
                  </a:lnTo>
                  <a:lnTo>
                    <a:pt x="910750" y="1053466"/>
                  </a:lnTo>
                  <a:lnTo>
                    <a:pt x="901526" y="1051561"/>
                  </a:lnTo>
                  <a:lnTo>
                    <a:pt x="892621" y="1048703"/>
                  </a:lnTo>
                  <a:lnTo>
                    <a:pt x="884034" y="1046163"/>
                  </a:lnTo>
                  <a:lnTo>
                    <a:pt x="875765" y="1042988"/>
                  </a:lnTo>
                  <a:lnTo>
                    <a:pt x="867178" y="1039813"/>
                  </a:lnTo>
                  <a:lnTo>
                    <a:pt x="858908" y="1036003"/>
                  </a:lnTo>
                  <a:lnTo>
                    <a:pt x="850321" y="1032511"/>
                  </a:lnTo>
                  <a:lnTo>
                    <a:pt x="842370" y="1029018"/>
                  </a:lnTo>
                  <a:lnTo>
                    <a:pt x="834101" y="1024573"/>
                  </a:lnTo>
                  <a:lnTo>
                    <a:pt x="826468" y="1020763"/>
                  </a:lnTo>
                  <a:lnTo>
                    <a:pt x="818517" y="1016318"/>
                  </a:lnTo>
                  <a:lnTo>
                    <a:pt x="810566" y="1011873"/>
                  </a:lnTo>
                  <a:lnTo>
                    <a:pt x="803251" y="1006793"/>
                  </a:lnTo>
                  <a:lnTo>
                    <a:pt x="795618" y="1002031"/>
                  </a:lnTo>
                  <a:lnTo>
                    <a:pt x="788303" y="996951"/>
                  </a:lnTo>
                  <a:lnTo>
                    <a:pt x="780988" y="991553"/>
                  </a:lnTo>
                  <a:lnTo>
                    <a:pt x="767312" y="980758"/>
                  </a:lnTo>
                  <a:lnTo>
                    <a:pt x="753636" y="969011"/>
                  </a:lnTo>
                  <a:lnTo>
                    <a:pt x="740914" y="956628"/>
                  </a:lnTo>
                  <a:lnTo>
                    <a:pt x="728192" y="943928"/>
                  </a:lnTo>
                  <a:lnTo>
                    <a:pt x="716743" y="930276"/>
                  </a:lnTo>
                  <a:lnTo>
                    <a:pt x="705929" y="916305"/>
                  </a:lnTo>
                  <a:lnTo>
                    <a:pt x="700523" y="909320"/>
                  </a:lnTo>
                  <a:lnTo>
                    <a:pt x="695434" y="901700"/>
                  </a:lnTo>
                  <a:lnTo>
                    <a:pt x="690345" y="894398"/>
                  </a:lnTo>
                  <a:lnTo>
                    <a:pt x="685893" y="886778"/>
                  </a:lnTo>
                  <a:lnTo>
                    <a:pt x="681122" y="879158"/>
                  </a:lnTo>
                  <a:lnTo>
                    <a:pt x="676669" y="871538"/>
                  </a:lnTo>
                  <a:lnTo>
                    <a:pt x="672535" y="863283"/>
                  </a:lnTo>
                  <a:lnTo>
                    <a:pt x="668718" y="855663"/>
                  </a:lnTo>
                  <a:lnTo>
                    <a:pt x="664902" y="847408"/>
                  </a:lnTo>
                  <a:lnTo>
                    <a:pt x="661085" y="839153"/>
                  </a:lnTo>
                  <a:lnTo>
                    <a:pt x="657587" y="830580"/>
                  </a:lnTo>
                  <a:lnTo>
                    <a:pt x="654406" y="822008"/>
                  </a:lnTo>
                  <a:lnTo>
                    <a:pt x="651544" y="813435"/>
                  </a:lnTo>
                  <a:lnTo>
                    <a:pt x="648682" y="804863"/>
                  </a:lnTo>
                  <a:lnTo>
                    <a:pt x="645819" y="795973"/>
                  </a:lnTo>
                  <a:lnTo>
                    <a:pt x="643593" y="787083"/>
                  </a:lnTo>
                  <a:lnTo>
                    <a:pt x="641367" y="778193"/>
                  </a:lnTo>
                  <a:lnTo>
                    <a:pt x="639458" y="769303"/>
                  </a:lnTo>
                  <a:lnTo>
                    <a:pt x="637550" y="760413"/>
                  </a:lnTo>
                  <a:lnTo>
                    <a:pt x="636278" y="751205"/>
                  </a:lnTo>
                  <a:lnTo>
                    <a:pt x="634688" y="741998"/>
                  </a:lnTo>
                  <a:lnTo>
                    <a:pt x="633734" y="732790"/>
                  </a:lnTo>
                  <a:lnTo>
                    <a:pt x="633097" y="722948"/>
                  </a:lnTo>
                  <a:lnTo>
                    <a:pt x="632143" y="713740"/>
                  </a:lnTo>
                  <a:lnTo>
                    <a:pt x="631825" y="704215"/>
                  </a:lnTo>
                  <a:lnTo>
                    <a:pt x="631825" y="694690"/>
                  </a:lnTo>
                  <a:lnTo>
                    <a:pt x="631825" y="684848"/>
                  </a:lnTo>
                  <a:lnTo>
                    <a:pt x="632143" y="675640"/>
                  </a:lnTo>
                  <a:lnTo>
                    <a:pt x="633097" y="666115"/>
                  </a:lnTo>
                  <a:lnTo>
                    <a:pt x="633734" y="656908"/>
                  </a:lnTo>
                  <a:lnTo>
                    <a:pt x="634688" y="647383"/>
                  </a:lnTo>
                  <a:lnTo>
                    <a:pt x="636278" y="638175"/>
                  </a:lnTo>
                  <a:lnTo>
                    <a:pt x="637550" y="628968"/>
                  </a:lnTo>
                  <a:lnTo>
                    <a:pt x="639458" y="620078"/>
                  </a:lnTo>
                  <a:lnTo>
                    <a:pt x="641367" y="610870"/>
                  </a:lnTo>
                  <a:lnTo>
                    <a:pt x="643593" y="601980"/>
                  </a:lnTo>
                  <a:lnTo>
                    <a:pt x="645819" y="593090"/>
                  </a:lnTo>
                  <a:lnTo>
                    <a:pt x="648682" y="584518"/>
                  </a:lnTo>
                  <a:lnTo>
                    <a:pt x="651544" y="575628"/>
                  </a:lnTo>
                  <a:lnTo>
                    <a:pt x="654406" y="567055"/>
                  </a:lnTo>
                  <a:lnTo>
                    <a:pt x="657587" y="558800"/>
                  </a:lnTo>
                  <a:lnTo>
                    <a:pt x="661085" y="550228"/>
                  </a:lnTo>
                  <a:lnTo>
                    <a:pt x="664902" y="541973"/>
                  </a:lnTo>
                  <a:lnTo>
                    <a:pt x="668718" y="534035"/>
                  </a:lnTo>
                  <a:lnTo>
                    <a:pt x="672535" y="525780"/>
                  </a:lnTo>
                  <a:lnTo>
                    <a:pt x="676669" y="517843"/>
                  </a:lnTo>
                  <a:lnTo>
                    <a:pt x="681122" y="509905"/>
                  </a:lnTo>
                  <a:lnTo>
                    <a:pt x="685893" y="502603"/>
                  </a:lnTo>
                  <a:lnTo>
                    <a:pt x="690345" y="494665"/>
                  </a:lnTo>
                  <a:lnTo>
                    <a:pt x="695434" y="487363"/>
                  </a:lnTo>
                  <a:lnTo>
                    <a:pt x="700523" y="480060"/>
                  </a:lnTo>
                  <a:lnTo>
                    <a:pt x="705929" y="472758"/>
                  </a:lnTo>
                  <a:lnTo>
                    <a:pt x="716743" y="458788"/>
                  </a:lnTo>
                  <a:lnTo>
                    <a:pt x="728192" y="445135"/>
                  </a:lnTo>
                  <a:lnTo>
                    <a:pt x="740914" y="432435"/>
                  </a:lnTo>
                  <a:lnTo>
                    <a:pt x="753636" y="420370"/>
                  </a:lnTo>
                  <a:lnTo>
                    <a:pt x="767312" y="408623"/>
                  </a:lnTo>
                  <a:lnTo>
                    <a:pt x="780988" y="397510"/>
                  </a:lnTo>
                  <a:lnTo>
                    <a:pt x="788303" y="392113"/>
                  </a:lnTo>
                  <a:lnTo>
                    <a:pt x="795618" y="387033"/>
                  </a:lnTo>
                  <a:lnTo>
                    <a:pt x="803251" y="382270"/>
                  </a:lnTo>
                  <a:lnTo>
                    <a:pt x="810566" y="377508"/>
                  </a:lnTo>
                  <a:lnTo>
                    <a:pt x="818517" y="373063"/>
                  </a:lnTo>
                  <a:lnTo>
                    <a:pt x="826468" y="368618"/>
                  </a:lnTo>
                  <a:lnTo>
                    <a:pt x="834101" y="364490"/>
                  </a:lnTo>
                  <a:lnTo>
                    <a:pt x="842370" y="360363"/>
                  </a:lnTo>
                  <a:lnTo>
                    <a:pt x="850321" y="356553"/>
                  </a:lnTo>
                  <a:lnTo>
                    <a:pt x="858908" y="353060"/>
                  </a:lnTo>
                  <a:lnTo>
                    <a:pt x="867178" y="349885"/>
                  </a:lnTo>
                  <a:lnTo>
                    <a:pt x="875765" y="346710"/>
                  </a:lnTo>
                  <a:lnTo>
                    <a:pt x="884034" y="343218"/>
                  </a:lnTo>
                  <a:lnTo>
                    <a:pt x="892621" y="340360"/>
                  </a:lnTo>
                  <a:lnTo>
                    <a:pt x="901526" y="338138"/>
                  </a:lnTo>
                  <a:lnTo>
                    <a:pt x="910750" y="335598"/>
                  </a:lnTo>
                  <a:lnTo>
                    <a:pt x="919655" y="333375"/>
                  </a:lnTo>
                  <a:lnTo>
                    <a:pt x="928560" y="331470"/>
                  </a:lnTo>
                  <a:lnTo>
                    <a:pt x="937783" y="329883"/>
                  </a:lnTo>
                  <a:lnTo>
                    <a:pt x="946688" y="327978"/>
                  </a:lnTo>
                  <a:lnTo>
                    <a:pt x="955912" y="327025"/>
                  </a:lnTo>
                  <a:lnTo>
                    <a:pt x="965135" y="326073"/>
                  </a:lnTo>
                  <a:lnTo>
                    <a:pt x="974676" y="324803"/>
                  </a:lnTo>
                  <a:lnTo>
                    <a:pt x="984218" y="324485"/>
                  </a:lnTo>
                  <a:lnTo>
                    <a:pt x="993759" y="324168"/>
                  </a:lnTo>
                  <a:lnTo>
                    <a:pt x="1003300" y="323850"/>
                  </a:lnTo>
                  <a:close/>
                  <a:moveTo>
                    <a:pt x="990283" y="189417"/>
                  </a:moveTo>
                  <a:lnTo>
                    <a:pt x="977265" y="190052"/>
                  </a:lnTo>
                  <a:lnTo>
                    <a:pt x="964565" y="190687"/>
                  </a:lnTo>
                  <a:lnTo>
                    <a:pt x="951865" y="191956"/>
                  </a:lnTo>
                  <a:lnTo>
                    <a:pt x="939165" y="193225"/>
                  </a:lnTo>
                  <a:lnTo>
                    <a:pt x="926465" y="195129"/>
                  </a:lnTo>
                  <a:lnTo>
                    <a:pt x="914083" y="197349"/>
                  </a:lnTo>
                  <a:lnTo>
                    <a:pt x="901383" y="199888"/>
                  </a:lnTo>
                  <a:lnTo>
                    <a:pt x="889318" y="202109"/>
                  </a:lnTo>
                  <a:lnTo>
                    <a:pt x="877253" y="205282"/>
                  </a:lnTo>
                  <a:lnTo>
                    <a:pt x="865188" y="208772"/>
                  </a:lnTo>
                  <a:lnTo>
                    <a:pt x="853440" y="212262"/>
                  </a:lnTo>
                  <a:lnTo>
                    <a:pt x="841693" y="216069"/>
                  </a:lnTo>
                  <a:lnTo>
                    <a:pt x="829945" y="219877"/>
                  </a:lnTo>
                  <a:lnTo>
                    <a:pt x="818515" y="224319"/>
                  </a:lnTo>
                  <a:lnTo>
                    <a:pt x="807085" y="228760"/>
                  </a:lnTo>
                  <a:lnTo>
                    <a:pt x="795655" y="233837"/>
                  </a:lnTo>
                  <a:lnTo>
                    <a:pt x="784543" y="239231"/>
                  </a:lnTo>
                  <a:lnTo>
                    <a:pt x="773748" y="244625"/>
                  </a:lnTo>
                  <a:lnTo>
                    <a:pt x="762953" y="250336"/>
                  </a:lnTo>
                  <a:lnTo>
                    <a:pt x="752158" y="256364"/>
                  </a:lnTo>
                  <a:lnTo>
                    <a:pt x="741680" y="262392"/>
                  </a:lnTo>
                  <a:lnTo>
                    <a:pt x="731203" y="269055"/>
                  </a:lnTo>
                  <a:lnTo>
                    <a:pt x="721360" y="275401"/>
                  </a:lnTo>
                  <a:lnTo>
                    <a:pt x="711200" y="282698"/>
                  </a:lnTo>
                  <a:lnTo>
                    <a:pt x="701358" y="289679"/>
                  </a:lnTo>
                  <a:lnTo>
                    <a:pt x="691833" y="297293"/>
                  </a:lnTo>
                  <a:lnTo>
                    <a:pt x="682308" y="304591"/>
                  </a:lnTo>
                  <a:lnTo>
                    <a:pt x="673100" y="312523"/>
                  </a:lnTo>
                  <a:lnTo>
                    <a:pt x="663893" y="320772"/>
                  </a:lnTo>
                  <a:lnTo>
                    <a:pt x="655003" y="329022"/>
                  </a:lnTo>
                  <a:lnTo>
                    <a:pt x="646430" y="337588"/>
                  </a:lnTo>
                  <a:lnTo>
                    <a:pt x="637858" y="346155"/>
                  </a:lnTo>
                  <a:lnTo>
                    <a:pt x="629602" y="355039"/>
                  </a:lnTo>
                  <a:lnTo>
                    <a:pt x="621665" y="363923"/>
                  </a:lnTo>
                  <a:lnTo>
                    <a:pt x="613727" y="373124"/>
                  </a:lnTo>
                  <a:lnTo>
                    <a:pt x="606107" y="382642"/>
                  </a:lnTo>
                  <a:lnTo>
                    <a:pt x="598805" y="392161"/>
                  </a:lnTo>
                  <a:lnTo>
                    <a:pt x="591502" y="401997"/>
                  </a:lnTo>
                  <a:lnTo>
                    <a:pt x="584835" y="411832"/>
                  </a:lnTo>
                  <a:lnTo>
                    <a:pt x="578167" y="422303"/>
                  </a:lnTo>
                  <a:lnTo>
                    <a:pt x="571817" y="432456"/>
                  </a:lnTo>
                  <a:lnTo>
                    <a:pt x="565150" y="442926"/>
                  </a:lnTo>
                  <a:lnTo>
                    <a:pt x="559435" y="453396"/>
                  </a:lnTo>
                  <a:lnTo>
                    <a:pt x="553720" y="464501"/>
                  </a:lnTo>
                  <a:lnTo>
                    <a:pt x="548005" y="475289"/>
                  </a:lnTo>
                  <a:lnTo>
                    <a:pt x="543242" y="486711"/>
                  </a:lnTo>
                  <a:lnTo>
                    <a:pt x="538162" y="497499"/>
                  </a:lnTo>
                  <a:lnTo>
                    <a:pt x="533400" y="508921"/>
                  </a:lnTo>
                  <a:lnTo>
                    <a:pt x="529272" y="520660"/>
                  </a:lnTo>
                  <a:lnTo>
                    <a:pt x="525145" y="532082"/>
                  </a:lnTo>
                  <a:lnTo>
                    <a:pt x="521017" y="543822"/>
                  </a:lnTo>
                  <a:lnTo>
                    <a:pt x="517525" y="555878"/>
                  </a:lnTo>
                  <a:lnTo>
                    <a:pt x="514350" y="568252"/>
                  </a:lnTo>
                  <a:lnTo>
                    <a:pt x="511492" y="580309"/>
                  </a:lnTo>
                  <a:lnTo>
                    <a:pt x="508635" y="592366"/>
                  </a:lnTo>
                  <a:lnTo>
                    <a:pt x="506412" y="604740"/>
                  </a:lnTo>
                  <a:lnTo>
                    <a:pt x="504190" y="617114"/>
                  </a:lnTo>
                  <a:lnTo>
                    <a:pt x="502602" y="629805"/>
                  </a:lnTo>
                  <a:lnTo>
                    <a:pt x="501015" y="642496"/>
                  </a:lnTo>
                  <a:lnTo>
                    <a:pt x="500062" y="654870"/>
                  </a:lnTo>
                  <a:lnTo>
                    <a:pt x="499110" y="668196"/>
                  </a:lnTo>
                  <a:lnTo>
                    <a:pt x="498792" y="680888"/>
                  </a:lnTo>
                  <a:lnTo>
                    <a:pt x="498157" y="693896"/>
                  </a:lnTo>
                  <a:lnTo>
                    <a:pt x="498792" y="706905"/>
                  </a:lnTo>
                  <a:lnTo>
                    <a:pt x="499110" y="719596"/>
                  </a:lnTo>
                  <a:lnTo>
                    <a:pt x="500062" y="732605"/>
                  </a:lnTo>
                  <a:lnTo>
                    <a:pt x="501015" y="745296"/>
                  </a:lnTo>
                  <a:lnTo>
                    <a:pt x="502602" y="758304"/>
                  </a:lnTo>
                  <a:lnTo>
                    <a:pt x="504190" y="770678"/>
                  </a:lnTo>
                  <a:lnTo>
                    <a:pt x="506412" y="783052"/>
                  </a:lnTo>
                  <a:lnTo>
                    <a:pt x="508635" y="795426"/>
                  </a:lnTo>
                  <a:lnTo>
                    <a:pt x="511492" y="807800"/>
                  </a:lnTo>
                  <a:lnTo>
                    <a:pt x="514350" y="819857"/>
                  </a:lnTo>
                  <a:lnTo>
                    <a:pt x="517525" y="831914"/>
                  </a:lnTo>
                  <a:lnTo>
                    <a:pt x="521017" y="843653"/>
                  </a:lnTo>
                  <a:lnTo>
                    <a:pt x="525145" y="855393"/>
                  </a:lnTo>
                  <a:lnTo>
                    <a:pt x="529272" y="867132"/>
                  </a:lnTo>
                  <a:lnTo>
                    <a:pt x="533400" y="878554"/>
                  </a:lnTo>
                  <a:lnTo>
                    <a:pt x="538162" y="889977"/>
                  </a:lnTo>
                  <a:lnTo>
                    <a:pt x="543242" y="901399"/>
                  </a:lnTo>
                  <a:lnTo>
                    <a:pt x="548005" y="912186"/>
                  </a:lnTo>
                  <a:lnTo>
                    <a:pt x="553720" y="923291"/>
                  </a:lnTo>
                  <a:lnTo>
                    <a:pt x="559435" y="934079"/>
                  </a:lnTo>
                  <a:lnTo>
                    <a:pt x="565150" y="944549"/>
                  </a:lnTo>
                  <a:lnTo>
                    <a:pt x="571817" y="955337"/>
                  </a:lnTo>
                  <a:lnTo>
                    <a:pt x="578167" y="965807"/>
                  </a:lnTo>
                  <a:lnTo>
                    <a:pt x="584835" y="975643"/>
                  </a:lnTo>
                  <a:lnTo>
                    <a:pt x="591502" y="985479"/>
                  </a:lnTo>
                  <a:lnTo>
                    <a:pt x="598805" y="995632"/>
                  </a:lnTo>
                  <a:lnTo>
                    <a:pt x="606107" y="1005150"/>
                  </a:lnTo>
                  <a:lnTo>
                    <a:pt x="613727" y="1014351"/>
                  </a:lnTo>
                  <a:lnTo>
                    <a:pt x="621665" y="1023552"/>
                  </a:lnTo>
                  <a:lnTo>
                    <a:pt x="629602" y="1033071"/>
                  </a:lnTo>
                  <a:lnTo>
                    <a:pt x="637858" y="1041955"/>
                  </a:lnTo>
                  <a:lnTo>
                    <a:pt x="646430" y="1050521"/>
                  </a:lnTo>
                  <a:lnTo>
                    <a:pt x="655003" y="1059088"/>
                  </a:lnTo>
                  <a:lnTo>
                    <a:pt x="663893" y="1067020"/>
                  </a:lnTo>
                  <a:lnTo>
                    <a:pt x="673100" y="1074952"/>
                  </a:lnTo>
                  <a:lnTo>
                    <a:pt x="682308" y="1082884"/>
                  </a:lnTo>
                  <a:lnTo>
                    <a:pt x="691833" y="1090499"/>
                  </a:lnTo>
                  <a:lnTo>
                    <a:pt x="701358" y="1098114"/>
                  </a:lnTo>
                  <a:lnTo>
                    <a:pt x="711200" y="1105094"/>
                  </a:lnTo>
                  <a:lnTo>
                    <a:pt x="721360" y="1112074"/>
                  </a:lnTo>
                  <a:lnTo>
                    <a:pt x="731203" y="1118737"/>
                  </a:lnTo>
                  <a:lnTo>
                    <a:pt x="741680" y="1125083"/>
                  </a:lnTo>
                  <a:lnTo>
                    <a:pt x="752158" y="1131111"/>
                  </a:lnTo>
                  <a:lnTo>
                    <a:pt x="762953" y="1137139"/>
                  </a:lnTo>
                  <a:lnTo>
                    <a:pt x="773748" y="1142850"/>
                  </a:lnTo>
                  <a:lnTo>
                    <a:pt x="784543" y="1148562"/>
                  </a:lnTo>
                  <a:lnTo>
                    <a:pt x="795655" y="1153638"/>
                  </a:lnTo>
                  <a:lnTo>
                    <a:pt x="807085" y="1158715"/>
                  </a:lnTo>
                  <a:lnTo>
                    <a:pt x="818515" y="1163157"/>
                  </a:lnTo>
                  <a:lnTo>
                    <a:pt x="829945" y="1167599"/>
                  </a:lnTo>
                  <a:lnTo>
                    <a:pt x="841693" y="1171723"/>
                  </a:lnTo>
                  <a:lnTo>
                    <a:pt x="853440" y="1175531"/>
                  </a:lnTo>
                  <a:lnTo>
                    <a:pt x="865188" y="1179338"/>
                  </a:lnTo>
                  <a:lnTo>
                    <a:pt x="877253" y="1182511"/>
                  </a:lnTo>
                  <a:lnTo>
                    <a:pt x="889318" y="1185366"/>
                  </a:lnTo>
                  <a:lnTo>
                    <a:pt x="901383" y="1188222"/>
                  </a:lnTo>
                  <a:lnTo>
                    <a:pt x="914083" y="1190126"/>
                  </a:lnTo>
                  <a:lnTo>
                    <a:pt x="926465" y="1192347"/>
                  </a:lnTo>
                  <a:lnTo>
                    <a:pt x="939165" y="1194250"/>
                  </a:lnTo>
                  <a:lnTo>
                    <a:pt x="951865" y="1195519"/>
                  </a:lnTo>
                  <a:lnTo>
                    <a:pt x="964565" y="1196788"/>
                  </a:lnTo>
                  <a:lnTo>
                    <a:pt x="977265" y="1197740"/>
                  </a:lnTo>
                  <a:lnTo>
                    <a:pt x="990283" y="1198058"/>
                  </a:lnTo>
                  <a:lnTo>
                    <a:pt x="1003300" y="1198375"/>
                  </a:lnTo>
                  <a:lnTo>
                    <a:pt x="1016317" y="1198058"/>
                  </a:lnTo>
                  <a:lnTo>
                    <a:pt x="1029335" y="1197740"/>
                  </a:lnTo>
                  <a:lnTo>
                    <a:pt x="1042035" y="1196788"/>
                  </a:lnTo>
                  <a:lnTo>
                    <a:pt x="1055053" y="1195519"/>
                  </a:lnTo>
                  <a:lnTo>
                    <a:pt x="1067435" y="1194250"/>
                  </a:lnTo>
                  <a:lnTo>
                    <a:pt x="1079817" y="1192347"/>
                  </a:lnTo>
                  <a:lnTo>
                    <a:pt x="1092517" y="1190126"/>
                  </a:lnTo>
                  <a:lnTo>
                    <a:pt x="1104900" y="1188222"/>
                  </a:lnTo>
                  <a:lnTo>
                    <a:pt x="1116965" y="1185366"/>
                  </a:lnTo>
                  <a:lnTo>
                    <a:pt x="1129347" y="1182511"/>
                  </a:lnTo>
                  <a:lnTo>
                    <a:pt x="1141095" y="1179338"/>
                  </a:lnTo>
                  <a:lnTo>
                    <a:pt x="1153160" y="1175531"/>
                  </a:lnTo>
                  <a:lnTo>
                    <a:pt x="1164907" y="1171723"/>
                  </a:lnTo>
                  <a:lnTo>
                    <a:pt x="1176973" y="1167599"/>
                  </a:lnTo>
                  <a:lnTo>
                    <a:pt x="1188085" y="1163157"/>
                  </a:lnTo>
                  <a:lnTo>
                    <a:pt x="1199515" y="1158715"/>
                  </a:lnTo>
                  <a:lnTo>
                    <a:pt x="1210945" y="1153638"/>
                  </a:lnTo>
                  <a:lnTo>
                    <a:pt x="1222057" y="1148562"/>
                  </a:lnTo>
                  <a:lnTo>
                    <a:pt x="1232853" y="1142850"/>
                  </a:lnTo>
                  <a:lnTo>
                    <a:pt x="1243647" y="1137139"/>
                  </a:lnTo>
                  <a:lnTo>
                    <a:pt x="1254443" y="1131111"/>
                  </a:lnTo>
                  <a:lnTo>
                    <a:pt x="1264920" y="1125083"/>
                  </a:lnTo>
                  <a:lnTo>
                    <a:pt x="1275080" y="1118737"/>
                  </a:lnTo>
                  <a:lnTo>
                    <a:pt x="1285557" y="1112074"/>
                  </a:lnTo>
                  <a:lnTo>
                    <a:pt x="1295400" y="1105094"/>
                  </a:lnTo>
                  <a:lnTo>
                    <a:pt x="1304925" y="1098114"/>
                  </a:lnTo>
                  <a:lnTo>
                    <a:pt x="1314767" y="1090499"/>
                  </a:lnTo>
                  <a:lnTo>
                    <a:pt x="1324293" y="1082884"/>
                  </a:lnTo>
                  <a:lnTo>
                    <a:pt x="1333500" y="1074952"/>
                  </a:lnTo>
                  <a:lnTo>
                    <a:pt x="1342390" y="1067020"/>
                  </a:lnTo>
                  <a:lnTo>
                    <a:pt x="1351280" y="1059088"/>
                  </a:lnTo>
                  <a:lnTo>
                    <a:pt x="1359853" y="1050521"/>
                  </a:lnTo>
                  <a:lnTo>
                    <a:pt x="1368425" y="1041955"/>
                  </a:lnTo>
                  <a:lnTo>
                    <a:pt x="1376680" y="1033071"/>
                  </a:lnTo>
                  <a:lnTo>
                    <a:pt x="1384935" y="1023552"/>
                  </a:lnTo>
                  <a:lnTo>
                    <a:pt x="1392555" y="1014351"/>
                  </a:lnTo>
                  <a:lnTo>
                    <a:pt x="1400175" y="1005150"/>
                  </a:lnTo>
                  <a:lnTo>
                    <a:pt x="1407477" y="995632"/>
                  </a:lnTo>
                  <a:lnTo>
                    <a:pt x="1414780" y="985479"/>
                  </a:lnTo>
                  <a:lnTo>
                    <a:pt x="1421765" y="975643"/>
                  </a:lnTo>
                  <a:lnTo>
                    <a:pt x="1428433" y="965807"/>
                  </a:lnTo>
                  <a:lnTo>
                    <a:pt x="1435100" y="955337"/>
                  </a:lnTo>
                  <a:lnTo>
                    <a:pt x="1441133" y="944549"/>
                  </a:lnTo>
                  <a:lnTo>
                    <a:pt x="1447165" y="934079"/>
                  </a:lnTo>
                  <a:lnTo>
                    <a:pt x="1452880" y="923291"/>
                  </a:lnTo>
                  <a:lnTo>
                    <a:pt x="1458277" y="912186"/>
                  </a:lnTo>
                  <a:lnTo>
                    <a:pt x="1463675" y="901399"/>
                  </a:lnTo>
                  <a:lnTo>
                    <a:pt x="1468437" y="889977"/>
                  </a:lnTo>
                  <a:lnTo>
                    <a:pt x="1473200" y="878554"/>
                  </a:lnTo>
                  <a:lnTo>
                    <a:pt x="1477327" y="867132"/>
                  </a:lnTo>
                  <a:lnTo>
                    <a:pt x="1481455" y="855393"/>
                  </a:lnTo>
                  <a:lnTo>
                    <a:pt x="1485265" y="843653"/>
                  </a:lnTo>
                  <a:lnTo>
                    <a:pt x="1488757" y="831914"/>
                  </a:lnTo>
                  <a:lnTo>
                    <a:pt x="1491933" y="819857"/>
                  </a:lnTo>
                  <a:lnTo>
                    <a:pt x="1495107" y="807800"/>
                  </a:lnTo>
                  <a:lnTo>
                    <a:pt x="1497647" y="795426"/>
                  </a:lnTo>
                  <a:lnTo>
                    <a:pt x="1500187" y="783052"/>
                  </a:lnTo>
                  <a:lnTo>
                    <a:pt x="1502410" y="770678"/>
                  </a:lnTo>
                  <a:lnTo>
                    <a:pt x="1503997" y="758304"/>
                  </a:lnTo>
                  <a:lnTo>
                    <a:pt x="1505585" y="745296"/>
                  </a:lnTo>
                  <a:lnTo>
                    <a:pt x="1506537" y="732605"/>
                  </a:lnTo>
                  <a:lnTo>
                    <a:pt x="1507490" y="719596"/>
                  </a:lnTo>
                  <a:lnTo>
                    <a:pt x="1508125" y="706905"/>
                  </a:lnTo>
                  <a:lnTo>
                    <a:pt x="1508125" y="693896"/>
                  </a:lnTo>
                  <a:lnTo>
                    <a:pt x="1508125" y="680888"/>
                  </a:lnTo>
                  <a:lnTo>
                    <a:pt x="1507490" y="668196"/>
                  </a:lnTo>
                  <a:lnTo>
                    <a:pt x="1506537" y="654870"/>
                  </a:lnTo>
                  <a:lnTo>
                    <a:pt x="1505585" y="642496"/>
                  </a:lnTo>
                  <a:lnTo>
                    <a:pt x="1503997" y="629805"/>
                  </a:lnTo>
                  <a:lnTo>
                    <a:pt x="1502410" y="617114"/>
                  </a:lnTo>
                  <a:lnTo>
                    <a:pt x="1500187" y="604740"/>
                  </a:lnTo>
                  <a:lnTo>
                    <a:pt x="1497647" y="592366"/>
                  </a:lnTo>
                  <a:lnTo>
                    <a:pt x="1495107" y="580309"/>
                  </a:lnTo>
                  <a:lnTo>
                    <a:pt x="1491933" y="568252"/>
                  </a:lnTo>
                  <a:lnTo>
                    <a:pt x="1488757" y="555878"/>
                  </a:lnTo>
                  <a:lnTo>
                    <a:pt x="1485265" y="543822"/>
                  </a:lnTo>
                  <a:lnTo>
                    <a:pt x="1481455" y="532082"/>
                  </a:lnTo>
                  <a:lnTo>
                    <a:pt x="1477327" y="520660"/>
                  </a:lnTo>
                  <a:lnTo>
                    <a:pt x="1473200" y="508921"/>
                  </a:lnTo>
                  <a:lnTo>
                    <a:pt x="1468437" y="497499"/>
                  </a:lnTo>
                  <a:lnTo>
                    <a:pt x="1463675" y="486711"/>
                  </a:lnTo>
                  <a:lnTo>
                    <a:pt x="1458277" y="475289"/>
                  </a:lnTo>
                  <a:lnTo>
                    <a:pt x="1452880" y="464501"/>
                  </a:lnTo>
                  <a:lnTo>
                    <a:pt x="1447165" y="453396"/>
                  </a:lnTo>
                  <a:lnTo>
                    <a:pt x="1441133" y="442926"/>
                  </a:lnTo>
                  <a:lnTo>
                    <a:pt x="1435100" y="432456"/>
                  </a:lnTo>
                  <a:lnTo>
                    <a:pt x="1428433" y="422303"/>
                  </a:lnTo>
                  <a:lnTo>
                    <a:pt x="1421765" y="411832"/>
                  </a:lnTo>
                  <a:lnTo>
                    <a:pt x="1414780" y="401997"/>
                  </a:lnTo>
                  <a:lnTo>
                    <a:pt x="1407477" y="392161"/>
                  </a:lnTo>
                  <a:lnTo>
                    <a:pt x="1400175" y="382642"/>
                  </a:lnTo>
                  <a:lnTo>
                    <a:pt x="1392555" y="373124"/>
                  </a:lnTo>
                  <a:lnTo>
                    <a:pt x="1384935" y="363923"/>
                  </a:lnTo>
                  <a:lnTo>
                    <a:pt x="1376680" y="355039"/>
                  </a:lnTo>
                  <a:lnTo>
                    <a:pt x="1368425" y="346155"/>
                  </a:lnTo>
                  <a:lnTo>
                    <a:pt x="1359853" y="337588"/>
                  </a:lnTo>
                  <a:lnTo>
                    <a:pt x="1351280" y="329022"/>
                  </a:lnTo>
                  <a:lnTo>
                    <a:pt x="1342390" y="320772"/>
                  </a:lnTo>
                  <a:lnTo>
                    <a:pt x="1333500" y="312523"/>
                  </a:lnTo>
                  <a:lnTo>
                    <a:pt x="1324293" y="304591"/>
                  </a:lnTo>
                  <a:lnTo>
                    <a:pt x="1314767" y="297293"/>
                  </a:lnTo>
                  <a:lnTo>
                    <a:pt x="1304925" y="289679"/>
                  </a:lnTo>
                  <a:lnTo>
                    <a:pt x="1295400" y="282698"/>
                  </a:lnTo>
                  <a:lnTo>
                    <a:pt x="1285557" y="275401"/>
                  </a:lnTo>
                  <a:lnTo>
                    <a:pt x="1275080" y="269055"/>
                  </a:lnTo>
                  <a:lnTo>
                    <a:pt x="1264920" y="262392"/>
                  </a:lnTo>
                  <a:lnTo>
                    <a:pt x="1254443" y="256364"/>
                  </a:lnTo>
                  <a:lnTo>
                    <a:pt x="1243647" y="250336"/>
                  </a:lnTo>
                  <a:lnTo>
                    <a:pt x="1232853" y="244625"/>
                  </a:lnTo>
                  <a:lnTo>
                    <a:pt x="1222057" y="239231"/>
                  </a:lnTo>
                  <a:lnTo>
                    <a:pt x="1210945" y="233837"/>
                  </a:lnTo>
                  <a:lnTo>
                    <a:pt x="1199515" y="228760"/>
                  </a:lnTo>
                  <a:lnTo>
                    <a:pt x="1188085" y="224319"/>
                  </a:lnTo>
                  <a:lnTo>
                    <a:pt x="1176973" y="219877"/>
                  </a:lnTo>
                  <a:lnTo>
                    <a:pt x="1164907" y="216069"/>
                  </a:lnTo>
                  <a:lnTo>
                    <a:pt x="1153160" y="212262"/>
                  </a:lnTo>
                  <a:lnTo>
                    <a:pt x="1141095" y="208772"/>
                  </a:lnTo>
                  <a:lnTo>
                    <a:pt x="1129347" y="205282"/>
                  </a:lnTo>
                  <a:lnTo>
                    <a:pt x="1116965" y="202109"/>
                  </a:lnTo>
                  <a:lnTo>
                    <a:pt x="1104900" y="199888"/>
                  </a:lnTo>
                  <a:lnTo>
                    <a:pt x="1092517" y="197349"/>
                  </a:lnTo>
                  <a:lnTo>
                    <a:pt x="1079817" y="195129"/>
                  </a:lnTo>
                  <a:lnTo>
                    <a:pt x="1067435" y="193225"/>
                  </a:lnTo>
                  <a:lnTo>
                    <a:pt x="1055053" y="191956"/>
                  </a:lnTo>
                  <a:lnTo>
                    <a:pt x="1042035" y="190687"/>
                  </a:lnTo>
                  <a:lnTo>
                    <a:pt x="1029335" y="190052"/>
                  </a:lnTo>
                  <a:lnTo>
                    <a:pt x="1016317" y="189417"/>
                  </a:lnTo>
                  <a:lnTo>
                    <a:pt x="1003300" y="189417"/>
                  </a:lnTo>
                  <a:lnTo>
                    <a:pt x="990283" y="189417"/>
                  </a:lnTo>
                  <a:close/>
                  <a:moveTo>
                    <a:pt x="1003300" y="0"/>
                  </a:moveTo>
                  <a:lnTo>
                    <a:pt x="1024573" y="317"/>
                  </a:lnTo>
                  <a:lnTo>
                    <a:pt x="1046163" y="1269"/>
                  </a:lnTo>
                  <a:lnTo>
                    <a:pt x="1067117" y="2221"/>
                  </a:lnTo>
                  <a:lnTo>
                    <a:pt x="1088390" y="3490"/>
                  </a:lnTo>
                  <a:lnTo>
                    <a:pt x="1109345" y="5711"/>
                  </a:lnTo>
                  <a:lnTo>
                    <a:pt x="1130935" y="8249"/>
                  </a:lnTo>
                  <a:lnTo>
                    <a:pt x="1151890" y="11105"/>
                  </a:lnTo>
                  <a:lnTo>
                    <a:pt x="1172845" y="14278"/>
                  </a:lnTo>
                  <a:lnTo>
                    <a:pt x="1193483" y="17768"/>
                  </a:lnTo>
                  <a:lnTo>
                    <a:pt x="1214120" y="21892"/>
                  </a:lnTo>
                  <a:lnTo>
                    <a:pt x="1234757" y="26334"/>
                  </a:lnTo>
                  <a:lnTo>
                    <a:pt x="1255395" y="31411"/>
                  </a:lnTo>
                  <a:lnTo>
                    <a:pt x="1276033" y="36487"/>
                  </a:lnTo>
                  <a:lnTo>
                    <a:pt x="1296353" y="42199"/>
                  </a:lnTo>
                  <a:lnTo>
                    <a:pt x="1316355" y="48227"/>
                  </a:lnTo>
                  <a:lnTo>
                    <a:pt x="1336675" y="54573"/>
                  </a:lnTo>
                  <a:lnTo>
                    <a:pt x="1356677" y="61553"/>
                  </a:lnTo>
                  <a:lnTo>
                    <a:pt x="1376363" y="68850"/>
                  </a:lnTo>
                  <a:lnTo>
                    <a:pt x="1395730" y="76148"/>
                  </a:lnTo>
                  <a:lnTo>
                    <a:pt x="1415415" y="84080"/>
                  </a:lnTo>
                  <a:lnTo>
                    <a:pt x="1434783" y="92329"/>
                  </a:lnTo>
                  <a:lnTo>
                    <a:pt x="1453833" y="101213"/>
                  </a:lnTo>
                  <a:lnTo>
                    <a:pt x="1472883" y="110097"/>
                  </a:lnTo>
                  <a:lnTo>
                    <a:pt x="1491297" y="119298"/>
                  </a:lnTo>
                  <a:lnTo>
                    <a:pt x="1509713" y="128817"/>
                  </a:lnTo>
                  <a:lnTo>
                    <a:pt x="1528445" y="138970"/>
                  </a:lnTo>
                  <a:lnTo>
                    <a:pt x="1546543" y="149440"/>
                  </a:lnTo>
                  <a:lnTo>
                    <a:pt x="1564323" y="160228"/>
                  </a:lnTo>
                  <a:lnTo>
                    <a:pt x="1582103" y="171015"/>
                  </a:lnTo>
                  <a:lnTo>
                    <a:pt x="1599565" y="182437"/>
                  </a:lnTo>
                  <a:lnTo>
                    <a:pt x="1616710" y="194177"/>
                  </a:lnTo>
                  <a:lnTo>
                    <a:pt x="1633855" y="205916"/>
                  </a:lnTo>
                  <a:lnTo>
                    <a:pt x="1650683" y="218290"/>
                  </a:lnTo>
                  <a:lnTo>
                    <a:pt x="1666875" y="230664"/>
                  </a:lnTo>
                  <a:lnTo>
                    <a:pt x="1683067" y="243355"/>
                  </a:lnTo>
                  <a:lnTo>
                    <a:pt x="1698943" y="256681"/>
                  </a:lnTo>
                  <a:lnTo>
                    <a:pt x="1714500" y="270324"/>
                  </a:lnTo>
                  <a:lnTo>
                    <a:pt x="1730057" y="283650"/>
                  </a:lnTo>
                  <a:lnTo>
                    <a:pt x="1745297" y="297611"/>
                  </a:lnTo>
                  <a:lnTo>
                    <a:pt x="1759903" y="311888"/>
                  </a:lnTo>
                  <a:lnTo>
                    <a:pt x="1774507" y="326483"/>
                  </a:lnTo>
                  <a:lnTo>
                    <a:pt x="1788477" y="341396"/>
                  </a:lnTo>
                  <a:lnTo>
                    <a:pt x="1802130" y="356308"/>
                  </a:lnTo>
                  <a:lnTo>
                    <a:pt x="1815783" y="371537"/>
                  </a:lnTo>
                  <a:lnTo>
                    <a:pt x="1829117" y="387402"/>
                  </a:lnTo>
                  <a:lnTo>
                    <a:pt x="1841817" y="402948"/>
                  </a:lnTo>
                  <a:lnTo>
                    <a:pt x="1854200" y="419130"/>
                  </a:lnTo>
                  <a:lnTo>
                    <a:pt x="1866265" y="435311"/>
                  </a:lnTo>
                  <a:lnTo>
                    <a:pt x="1878013" y="451810"/>
                  </a:lnTo>
                  <a:lnTo>
                    <a:pt x="1889443" y="468309"/>
                  </a:lnTo>
                  <a:lnTo>
                    <a:pt x="1900555" y="485442"/>
                  </a:lnTo>
                  <a:lnTo>
                    <a:pt x="1911350" y="502575"/>
                  </a:lnTo>
                  <a:lnTo>
                    <a:pt x="1921510" y="520026"/>
                  </a:lnTo>
                  <a:lnTo>
                    <a:pt x="1931670" y="537793"/>
                  </a:lnTo>
                  <a:lnTo>
                    <a:pt x="1940877" y="555561"/>
                  </a:lnTo>
                  <a:lnTo>
                    <a:pt x="1950085" y="573329"/>
                  </a:lnTo>
                  <a:lnTo>
                    <a:pt x="1958657" y="592049"/>
                  </a:lnTo>
                  <a:lnTo>
                    <a:pt x="1966913" y="610134"/>
                  </a:lnTo>
                  <a:lnTo>
                    <a:pt x="1974533" y="628536"/>
                  </a:lnTo>
                  <a:lnTo>
                    <a:pt x="1981835" y="647573"/>
                  </a:lnTo>
                  <a:lnTo>
                    <a:pt x="1988820" y="666610"/>
                  </a:lnTo>
                  <a:lnTo>
                    <a:pt x="1995170" y="685647"/>
                  </a:lnTo>
                  <a:lnTo>
                    <a:pt x="2000885" y="704684"/>
                  </a:lnTo>
                  <a:lnTo>
                    <a:pt x="2006600" y="724355"/>
                  </a:lnTo>
                  <a:lnTo>
                    <a:pt x="2000885" y="742123"/>
                  </a:lnTo>
                  <a:lnTo>
                    <a:pt x="1995170" y="759891"/>
                  </a:lnTo>
                  <a:lnTo>
                    <a:pt x="1988820" y="777341"/>
                  </a:lnTo>
                  <a:lnTo>
                    <a:pt x="1981835" y="794792"/>
                  </a:lnTo>
                  <a:lnTo>
                    <a:pt x="1974533" y="811925"/>
                  </a:lnTo>
                  <a:lnTo>
                    <a:pt x="1966913" y="829058"/>
                  </a:lnTo>
                  <a:lnTo>
                    <a:pt x="1958657" y="845874"/>
                  </a:lnTo>
                  <a:lnTo>
                    <a:pt x="1950085" y="862373"/>
                  </a:lnTo>
                  <a:lnTo>
                    <a:pt x="1940877" y="879189"/>
                  </a:lnTo>
                  <a:lnTo>
                    <a:pt x="1931670" y="895053"/>
                  </a:lnTo>
                  <a:lnTo>
                    <a:pt x="1921510" y="911552"/>
                  </a:lnTo>
                  <a:lnTo>
                    <a:pt x="1911350" y="927099"/>
                  </a:lnTo>
                  <a:lnTo>
                    <a:pt x="1900555" y="943280"/>
                  </a:lnTo>
                  <a:lnTo>
                    <a:pt x="1889443" y="958510"/>
                  </a:lnTo>
                  <a:lnTo>
                    <a:pt x="1878013" y="973739"/>
                  </a:lnTo>
                  <a:lnTo>
                    <a:pt x="1866265" y="989286"/>
                  </a:lnTo>
                  <a:lnTo>
                    <a:pt x="1854200" y="1004198"/>
                  </a:lnTo>
                  <a:lnTo>
                    <a:pt x="1841817" y="1018793"/>
                  </a:lnTo>
                  <a:lnTo>
                    <a:pt x="1829117" y="1033388"/>
                  </a:lnTo>
                  <a:lnTo>
                    <a:pt x="1815783" y="1047666"/>
                  </a:lnTo>
                  <a:lnTo>
                    <a:pt x="1802130" y="1061309"/>
                  </a:lnTo>
                  <a:lnTo>
                    <a:pt x="1788477" y="1075269"/>
                  </a:lnTo>
                  <a:lnTo>
                    <a:pt x="1774507" y="1088913"/>
                  </a:lnTo>
                  <a:lnTo>
                    <a:pt x="1759903" y="1101921"/>
                  </a:lnTo>
                  <a:lnTo>
                    <a:pt x="1745297" y="1115247"/>
                  </a:lnTo>
                  <a:lnTo>
                    <a:pt x="1730057" y="1127938"/>
                  </a:lnTo>
                  <a:lnTo>
                    <a:pt x="1714500" y="1140312"/>
                  </a:lnTo>
                  <a:lnTo>
                    <a:pt x="1698943" y="1152686"/>
                  </a:lnTo>
                  <a:lnTo>
                    <a:pt x="1683067" y="1164743"/>
                  </a:lnTo>
                  <a:lnTo>
                    <a:pt x="1666875" y="1176482"/>
                  </a:lnTo>
                  <a:lnTo>
                    <a:pt x="1650683" y="1187905"/>
                  </a:lnTo>
                  <a:lnTo>
                    <a:pt x="1633855" y="1199009"/>
                  </a:lnTo>
                  <a:lnTo>
                    <a:pt x="1616710" y="1210114"/>
                  </a:lnTo>
                  <a:lnTo>
                    <a:pt x="1599565" y="1220902"/>
                  </a:lnTo>
                  <a:lnTo>
                    <a:pt x="1582103" y="1231055"/>
                  </a:lnTo>
                  <a:lnTo>
                    <a:pt x="1564323" y="1241208"/>
                  </a:lnTo>
                  <a:lnTo>
                    <a:pt x="1546543" y="1250726"/>
                  </a:lnTo>
                  <a:lnTo>
                    <a:pt x="1528445" y="1260245"/>
                  </a:lnTo>
                  <a:lnTo>
                    <a:pt x="1509713" y="1269763"/>
                  </a:lnTo>
                  <a:lnTo>
                    <a:pt x="1491297" y="1278647"/>
                  </a:lnTo>
                  <a:lnTo>
                    <a:pt x="1472883" y="1287214"/>
                  </a:lnTo>
                  <a:lnTo>
                    <a:pt x="1453833" y="1295146"/>
                  </a:lnTo>
                  <a:lnTo>
                    <a:pt x="1434783" y="1303078"/>
                  </a:lnTo>
                  <a:lnTo>
                    <a:pt x="1415415" y="1310693"/>
                  </a:lnTo>
                  <a:lnTo>
                    <a:pt x="1395730" y="1317990"/>
                  </a:lnTo>
                  <a:lnTo>
                    <a:pt x="1376363" y="1324653"/>
                  </a:lnTo>
                  <a:lnTo>
                    <a:pt x="1356677" y="1331316"/>
                  </a:lnTo>
                  <a:lnTo>
                    <a:pt x="1336675" y="1337662"/>
                  </a:lnTo>
                  <a:lnTo>
                    <a:pt x="1316355" y="1343373"/>
                  </a:lnTo>
                  <a:lnTo>
                    <a:pt x="1296353" y="1349084"/>
                  </a:lnTo>
                  <a:lnTo>
                    <a:pt x="1276033" y="1354478"/>
                  </a:lnTo>
                  <a:lnTo>
                    <a:pt x="1255395" y="1358920"/>
                  </a:lnTo>
                  <a:lnTo>
                    <a:pt x="1234757" y="1363679"/>
                  </a:lnTo>
                  <a:lnTo>
                    <a:pt x="1214120" y="1367486"/>
                  </a:lnTo>
                  <a:lnTo>
                    <a:pt x="1193483" y="1371294"/>
                  </a:lnTo>
                  <a:lnTo>
                    <a:pt x="1172845" y="1374784"/>
                  </a:lnTo>
                  <a:lnTo>
                    <a:pt x="1151890" y="1377639"/>
                  </a:lnTo>
                  <a:lnTo>
                    <a:pt x="1130935" y="1380178"/>
                  </a:lnTo>
                  <a:lnTo>
                    <a:pt x="1109345" y="1382399"/>
                  </a:lnTo>
                  <a:lnTo>
                    <a:pt x="1088390" y="1384302"/>
                  </a:lnTo>
                  <a:lnTo>
                    <a:pt x="1067117" y="1385571"/>
                  </a:lnTo>
                  <a:lnTo>
                    <a:pt x="1046163" y="1386840"/>
                  </a:lnTo>
                  <a:lnTo>
                    <a:pt x="1024573" y="1387475"/>
                  </a:lnTo>
                  <a:lnTo>
                    <a:pt x="1003300" y="1387475"/>
                  </a:lnTo>
                  <a:lnTo>
                    <a:pt x="981393" y="1387475"/>
                  </a:lnTo>
                  <a:lnTo>
                    <a:pt x="959485" y="1386840"/>
                  </a:lnTo>
                  <a:lnTo>
                    <a:pt x="937895" y="1385571"/>
                  </a:lnTo>
                  <a:lnTo>
                    <a:pt x="916305" y="1384302"/>
                  </a:lnTo>
                  <a:lnTo>
                    <a:pt x="895033" y="1382399"/>
                  </a:lnTo>
                  <a:lnTo>
                    <a:pt x="873760" y="1380178"/>
                  </a:lnTo>
                  <a:lnTo>
                    <a:pt x="852805" y="1377639"/>
                  </a:lnTo>
                  <a:lnTo>
                    <a:pt x="831533" y="1374784"/>
                  </a:lnTo>
                  <a:lnTo>
                    <a:pt x="810578" y="1371294"/>
                  </a:lnTo>
                  <a:lnTo>
                    <a:pt x="789940" y="1367486"/>
                  </a:lnTo>
                  <a:lnTo>
                    <a:pt x="769303" y="1363679"/>
                  </a:lnTo>
                  <a:lnTo>
                    <a:pt x="748983" y="1358920"/>
                  </a:lnTo>
                  <a:lnTo>
                    <a:pt x="728980" y="1354478"/>
                  </a:lnTo>
                  <a:lnTo>
                    <a:pt x="708660" y="1349084"/>
                  </a:lnTo>
                  <a:lnTo>
                    <a:pt x="689293" y="1343373"/>
                  </a:lnTo>
                  <a:lnTo>
                    <a:pt x="669290" y="1337662"/>
                  </a:lnTo>
                  <a:lnTo>
                    <a:pt x="649605" y="1331316"/>
                  </a:lnTo>
                  <a:lnTo>
                    <a:pt x="630555" y="1324653"/>
                  </a:lnTo>
                  <a:lnTo>
                    <a:pt x="611187" y="1317990"/>
                  </a:lnTo>
                  <a:lnTo>
                    <a:pt x="592455" y="1310693"/>
                  </a:lnTo>
                  <a:lnTo>
                    <a:pt x="573722" y="1303078"/>
                  </a:lnTo>
                  <a:lnTo>
                    <a:pt x="554990" y="1295146"/>
                  </a:lnTo>
                  <a:lnTo>
                    <a:pt x="536892" y="1287214"/>
                  </a:lnTo>
                  <a:lnTo>
                    <a:pt x="518477" y="1278647"/>
                  </a:lnTo>
                  <a:lnTo>
                    <a:pt x="500380" y="1269763"/>
                  </a:lnTo>
                  <a:lnTo>
                    <a:pt x="482917" y="1260245"/>
                  </a:lnTo>
                  <a:lnTo>
                    <a:pt x="465137" y="1250726"/>
                  </a:lnTo>
                  <a:lnTo>
                    <a:pt x="447992" y="1241208"/>
                  </a:lnTo>
                  <a:lnTo>
                    <a:pt x="430847" y="1231055"/>
                  </a:lnTo>
                  <a:lnTo>
                    <a:pt x="414020" y="1220902"/>
                  </a:lnTo>
                  <a:lnTo>
                    <a:pt x="397510" y="1210114"/>
                  </a:lnTo>
                  <a:lnTo>
                    <a:pt x="381000" y="1199009"/>
                  </a:lnTo>
                  <a:lnTo>
                    <a:pt x="364807" y="1187905"/>
                  </a:lnTo>
                  <a:lnTo>
                    <a:pt x="348615" y="1176482"/>
                  </a:lnTo>
                  <a:lnTo>
                    <a:pt x="333057" y="1164743"/>
                  </a:lnTo>
                  <a:lnTo>
                    <a:pt x="317817" y="1152686"/>
                  </a:lnTo>
                  <a:lnTo>
                    <a:pt x="302260" y="1140312"/>
                  </a:lnTo>
                  <a:lnTo>
                    <a:pt x="287337" y="1127938"/>
                  </a:lnTo>
                  <a:lnTo>
                    <a:pt x="272732" y="1115247"/>
                  </a:lnTo>
                  <a:lnTo>
                    <a:pt x="258445" y="1101921"/>
                  </a:lnTo>
                  <a:lnTo>
                    <a:pt x="244475" y="1088913"/>
                  </a:lnTo>
                  <a:lnTo>
                    <a:pt x="230505" y="1075269"/>
                  </a:lnTo>
                  <a:lnTo>
                    <a:pt x="216852" y="1061309"/>
                  </a:lnTo>
                  <a:lnTo>
                    <a:pt x="203517" y="1047666"/>
                  </a:lnTo>
                  <a:lnTo>
                    <a:pt x="190182" y="1033388"/>
                  </a:lnTo>
                  <a:lnTo>
                    <a:pt x="177800" y="1018793"/>
                  </a:lnTo>
                  <a:lnTo>
                    <a:pt x="164782" y="1004198"/>
                  </a:lnTo>
                  <a:lnTo>
                    <a:pt x="152717" y="989286"/>
                  </a:lnTo>
                  <a:lnTo>
                    <a:pt x="140970" y="973739"/>
                  </a:lnTo>
                  <a:lnTo>
                    <a:pt x="129222" y="958510"/>
                  </a:lnTo>
                  <a:lnTo>
                    <a:pt x="117792" y="943280"/>
                  </a:lnTo>
                  <a:lnTo>
                    <a:pt x="106997" y="927099"/>
                  </a:lnTo>
                  <a:lnTo>
                    <a:pt x="96202" y="911552"/>
                  </a:lnTo>
                  <a:lnTo>
                    <a:pt x="85725" y="895053"/>
                  </a:lnTo>
                  <a:lnTo>
                    <a:pt x="75882" y="879189"/>
                  </a:lnTo>
                  <a:lnTo>
                    <a:pt x="66040" y="862373"/>
                  </a:lnTo>
                  <a:lnTo>
                    <a:pt x="56515" y="845874"/>
                  </a:lnTo>
                  <a:lnTo>
                    <a:pt x="47307" y="829058"/>
                  </a:lnTo>
                  <a:lnTo>
                    <a:pt x="38735" y="811925"/>
                  </a:lnTo>
                  <a:lnTo>
                    <a:pt x="30162" y="794792"/>
                  </a:lnTo>
                  <a:lnTo>
                    <a:pt x="22225" y="777341"/>
                  </a:lnTo>
                  <a:lnTo>
                    <a:pt x="14287" y="759891"/>
                  </a:lnTo>
                  <a:lnTo>
                    <a:pt x="6667" y="742123"/>
                  </a:lnTo>
                  <a:lnTo>
                    <a:pt x="0" y="724355"/>
                  </a:lnTo>
                  <a:lnTo>
                    <a:pt x="6667" y="704684"/>
                  </a:lnTo>
                  <a:lnTo>
                    <a:pt x="14287" y="685647"/>
                  </a:lnTo>
                  <a:lnTo>
                    <a:pt x="22225" y="666610"/>
                  </a:lnTo>
                  <a:lnTo>
                    <a:pt x="30162" y="647573"/>
                  </a:lnTo>
                  <a:lnTo>
                    <a:pt x="38735" y="628536"/>
                  </a:lnTo>
                  <a:lnTo>
                    <a:pt x="47307" y="610134"/>
                  </a:lnTo>
                  <a:lnTo>
                    <a:pt x="56515" y="592049"/>
                  </a:lnTo>
                  <a:lnTo>
                    <a:pt x="66040" y="573329"/>
                  </a:lnTo>
                  <a:lnTo>
                    <a:pt x="75882" y="555561"/>
                  </a:lnTo>
                  <a:lnTo>
                    <a:pt x="85725" y="537793"/>
                  </a:lnTo>
                  <a:lnTo>
                    <a:pt x="96202" y="520026"/>
                  </a:lnTo>
                  <a:lnTo>
                    <a:pt x="106997" y="502575"/>
                  </a:lnTo>
                  <a:lnTo>
                    <a:pt x="117792" y="485442"/>
                  </a:lnTo>
                  <a:lnTo>
                    <a:pt x="129222" y="468309"/>
                  </a:lnTo>
                  <a:lnTo>
                    <a:pt x="140970" y="451810"/>
                  </a:lnTo>
                  <a:lnTo>
                    <a:pt x="152717" y="435311"/>
                  </a:lnTo>
                  <a:lnTo>
                    <a:pt x="164782" y="419130"/>
                  </a:lnTo>
                  <a:lnTo>
                    <a:pt x="177800" y="402948"/>
                  </a:lnTo>
                  <a:lnTo>
                    <a:pt x="190182" y="387402"/>
                  </a:lnTo>
                  <a:lnTo>
                    <a:pt x="203517" y="371537"/>
                  </a:lnTo>
                  <a:lnTo>
                    <a:pt x="216852" y="356308"/>
                  </a:lnTo>
                  <a:lnTo>
                    <a:pt x="230505" y="341396"/>
                  </a:lnTo>
                  <a:lnTo>
                    <a:pt x="244475" y="326483"/>
                  </a:lnTo>
                  <a:lnTo>
                    <a:pt x="258445" y="311888"/>
                  </a:lnTo>
                  <a:lnTo>
                    <a:pt x="272732" y="297611"/>
                  </a:lnTo>
                  <a:lnTo>
                    <a:pt x="287337" y="283650"/>
                  </a:lnTo>
                  <a:lnTo>
                    <a:pt x="302260" y="270324"/>
                  </a:lnTo>
                  <a:lnTo>
                    <a:pt x="317817" y="256681"/>
                  </a:lnTo>
                  <a:lnTo>
                    <a:pt x="333057" y="243355"/>
                  </a:lnTo>
                  <a:lnTo>
                    <a:pt x="348615" y="230664"/>
                  </a:lnTo>
                  <a:lnTo>
                    <a:pt x="364807" y="218290"/>
                  </a:lnTo>
                  <a:lnTo>
                    <a:pt x="381000" y="205916"/>
                  </a:lnTo>
                  <a:lnTo>
                    <a:pt x="397510" y="194177"/>
                  </a:lnTo>
                  <a:lnTo>
                    <a:pt x="414020" y="182437"/>
                  </a:lnTo>
                  <a:lnTo>
                    <a:pt x="430847" y="171015"/>
                  </a:lnTo>
                  <a:lnTo>
                    <a:pt x="447992" y="160228"/>
                  </a:lnTo>
                  <a:lnTo>
                    <a:pt x="465137" y="149440"/>
                  </a:lnTo>
                  <a:lnTo>
                    <a:pt x="482917" y="138970"/>
                  </a:lnTo>
                  <a:lnTo>
                    <a:pt x="500380" y="128817"/>
                  </a:lnTo>
                  <a:lnTo>
                    <a:pt x="518477" y="119298"/>
                  </a:lnTo>
                  <a:lnTo>
                    <a:pt x="536892" y="110097"/>
                  </a:lnTo>
                  <a:lnTo>
                    <a:pt x="554990" y="101213"/>
                  </a:lnTo>
                  <a:lnTo>
                    <a:pt x="573722" y="92329"/>
                  </a:lnTo>
                  <a:lnTo>
                    <a:pt x="592455" y="84080"/>
                  </a:lnTo>
                  <a:lnTo>
                    <a:pt x="611187" y="76148"/>
                  </a:lnTo>
                  <a:lnTo>
                    <a:pt x="630555" y="68850"/>
                  </a:lnTo>
                  <a:lnTo>
                    <a:pt x="649605" y="61553"/>
                  </a:lnTo>
                  <a:lnTo>
                    <a:pt x="669290" y="54573"/>
                  </a:lnTo>
                  <a:lnTo>
                    <a:pt x="689293" y="48227"/>
                  </a:lnTo>
                  <a:lnTo>
                    <a:pt x="708660" y="42199"/>
                  </a:lnTo>
                  <a:lnTo>
                    <a:pt x="728980" y="36487"/>
                  </a:lnTo>
                  <a:lnTo>
                    <a:pt x="748983" y="31411"/>
                  </a:lnTo>
                  <a:lnTo>
                    <a:pt x="769303" y="26334"/>
                  </a:lnTo>
                  <a:lnTo>
                    <a:pt x="789940" y="21892"/>
                  </a:lnTo>
                  <a:lnTo>
                    <a:pt x="810578" y="17768"/>
                  </a:lnTo>
                  <a:lnTo>
                    <a:pt x="831533" y="14278"/>
                  </a:lnTo>
                  <a:lnTo>
                    <a:pt x="852805" y="11105"/>
                  </a:lnTo>
                  <a:lnTo>
                    <a:pt x="873760" y="8249"/>
                  </a:lnTo>
                  <a:lnTo>
                    <a:pt x="895033" y="5711"/>
                  </a:lnTo>
                  <a:lnTo>
                    <a:pt x="916305" y="3490"/>
                  </a:lnTo>
                  <a:lnTo>
                    <a:pt x="937895" y="2221"/>
                  </a:lnTo>
                  <a:lnTo>
                    <a:pt x="959485" y="1269"/>
                  </a:lnTo>
                  <a:lnTo>
                    <a:pt x="981393" y="317"/>
                  </a:lnTo>
                  <a:lnTo>
                    <a:pt x="10033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116832" tIns="58417" rIns="116832" bIns="58417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90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16469" y="4423127"/>
            <a:ext cx="6349122" cy="570708"/>
            <a:chOff x="4597712" y="3723530"/>
            <a:chExt cx="5699829" cy="511214"/>
          </a:xfrm>
        </p:grpSpPr>
        <p:sp>
          <p:nvSpPr>
            <p:cNvPr id="39" name="Freeform 5"/>
            <p:cNvSpPr/>
            <p:nvPr/>
          </p:nvSpPr>
          <p:spPr bwMode="auto">
            <a:xfrm>
              <a:off x="4597712" y="3723530"/>
              <a:ext cx="5699829" cy="511214"/>
            </a:xfrm>
            <a:custGeom>
              <a:avLst/>
              <a:gdLst>
                <a:gd name="T0" fmla="*/ 12255 w 12769"/>
                <a:gd name="T1" fmla="*/ 31 h 1159"/>
                <a:gd name="T2" fmla="*/ 12727 w 12769"/>
                <a:gd name="T3" fmla="*/ 503 h 1159"/>
                <a:gd name="T4" fmla="*/ 12727 w 12769"/>
                <a:gd name="T5" fmla="*/ 656 h 1159"/>
                <a:gd name="T6" fmla="*/ 12255 w 12769"/>
                <a:gd name="T7" fmla="*/ 1128 h 1159"/>
                <a:gd name="T8" fmla="*/ 12180 w 12769"/>
                <a:gd name="T9" fmla="*/ 1159 h 1159"/>
                <a:gd name="T10" fmla="*/ 591 w 12769"/>
                <a:gd name="T11" fmla="*/ 1159 h 1159"/>
                <a:gd name="T12" fmla="*/ 514 w 12769"/>
                <a:gd name="T13" fmla="*/ 1128 h 1159"/>
                <a:gd name="T14" fmla="*/ 42 w 12769"/>
                <a:gd name="T15" fmla="*/ 656 h 1159"/>
                <a:gd name="T16" fmla="*/ 42 w 12769"/>
                <a:gd name="T17" fmla="*/ 503 h 1159"/>
                <a:gd name="T18" fmla="*/ 514 w 12769"/>
                <a:gd name="T19" fmla="*/ 31 h 1159"/>
                <a:gd name="T20" fmla="*/ 591 w 12769"/>
                <a:gd name="T21" fmla="*/ 0 h 1159"/>
                <a:gd name="T22" fmla="*/ 12178 w 12769"/>
                <a:gd name="T23" fmla="*/ 0 h 1159"/>
                <a:gd name="T24" fmla="*/ 12255 w 12769"/>
                <a:gd name="T25" fmla="*/ 31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69" h="1159">
                  <a:moveTo>
                    <a:pt x="12255" y="31"/>
                  </a:moveTo>
                  <a:lnTo>
                    <a:pt x="12727" y="503"/>
                  </a:lnTo>
                  <a:cubicBezTo>
                    <a:pt x="12769" y="545"/>
                    <a:pt x="12769" y="614"/>
                    <a:pt x="12727" y="656"/>
                  </a:cubicBezTo>
                  <a:lnTo>
                    <a:pt x="12255" y="1128"/>
                  </a:lnTo>
                  <a:cubicBezTo>
                    <a:pt x="12235" y="1148"/>
                    <a:pt x="12208" y="1159"/>
                    <a:pt x="12180" y="1159"/>
                  </a:cubicBezTo>
                  <a:lnTo>
                    <a:pt x="591" y="1159"/>
                  </a:lnTo>
                  <a:cubicBezTo>
                    <a:pt x="563" y="1159"/>
                    <a:pt x="535" y="1149"/>
                    <a:pt x="514" y="1128"/>
                  </a:cubicBezTo>
                  <a:lnTo>
                    <a:pt x="42" y="656"/>
                  </a:lnTo>
                  <a:cubicBezTo>
                    <a:pt x="0" y="614"/>
                    <a:pt x="0" y="545"/>
                    <a:pt x="42" y="503"/>
                  </a:cubicBezTo>
                  <a:lnTo>
                    <a:pt x="514" y="31"/>
                  </a:lnTo>
                  <a:cubicBezTo>
                    <a:pt x="535" y="10"/>
                    <a:pt x="563" y="0"/>
                    <a:pt x="591" y="0"/>
                  </a:cubicBezTo>
                  <a:lnTo>
                    <a:pt x="12178" y="0"/>
                  </a:lnTo>
                  <a:cubicBezTo>
                    <a:pt x="12207" y="0"/>
                    <a:pt x="12235" y="11"/>
                    <a:pt x="12255" y="31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116832" tIns="58417" rIns="116832" bIns="58417" numCol="1" anchor="t" anchorCtr="0" compatLnSpc="1"/>
            <a:lstStyle/>
            <a:p>
              <a:endParaRPr lang="zh-CN" altLang="en-US" sz="190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533485" y="3821314"/>
              <a:ext cx="3270136" cy="363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635" b="1" dirty="0">
                  <a:solidFill>
                    <a:schemeClr val="bg1">
                      <a:lumMod val="95000"/>
                    </a:schemeClr>
                  </a:solidFill>
                </a:rPr>
                <a:t>展望未来</a:t>
              </a:r>
              <a:r>
                <a:rPr lang="en-US" altLang="zh-CN" sz="2635" b="1" dirty="0">
                  <a:solidFill>
                    <a:schemeClr val="bg1">
                      <a:lumMod val="95000"/>
                    </a:schemeClr>
                  </a:solidFill>
                </a:rPr>
                <a:t>  </a:t>
              </a:r>
              <a:r>
                <a:rPr lang="zh-CN" altLang="en-US" sz="2635" b="1" dirty="0">
                  <a:solidFill>
                    <a:schemeClr val="bg1">
                      <a:lumMod val="95000"/>
                    </a:schemeClr>
                  </a:solidFill>
                </a:rPr>
                <a:t>谱画宏伟蓝图</a:t>
              </a:r>
              <a:endParaRPr lang="zh-CN" altLang="en-US" sz="2635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4645597" y="3768531"/>
              <a:ext cx="456082" cy="421211"/>
            </a:xfrm>
            <a:custGeom>
              <a:avLst/>
              <a:gdLst>
                <a:gd name="T0" fmla="*/ 563 w 956"/>
                <a:gd name="T1" fmla="*/ 46 h 956"/>
                <a:gd name="T2" fmla="*/ 910 w 956"/>
                <a:gd name="T3" fmla="*/ 393 h 956"/>
                <a:gd name="T4" fmla="*/ 910 w 956"/>
                <a:gd name="T5" fmla="*/ 563 h 956"/>
                <a:gd name="T6" fmla="*/ 563 w 956"/>
                <a:gd name="T7" fmla="*/ 909 h 956"/>
                <a:gd name="T8" fmla="*/ 393 w 956"/>
                <a:gd name="T9" fmla="*/ 909 h 956"/>
                <a:gd name="T10" fmla="*/ 47 w 956"/>
                <a:gd name="T11" fmla="*/ 563 h 956"/>
                <a:gd name="T12" fmla="*/ 47 w 956"/>
                <a:gd name="T13" fmla="*/ 393 h 956"/>
                <a:gd name="T14" fmla="*/ 393 w 956"/>
                <a:gd name="T15" fmla="*/ 46 h 956"/>
                <a:gd name="T16" fmla="*/ 563 w 956"/>
                <a:gd name="T17" fmla="*/ 4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6" h="956">
                  <a:moveTo>
                    <a:pt x="563" y="46"/>
                  </a:moveTo>
                  <a:lnTo>
                    <a:pt x="910" y="393"/>
                  </a:lnTo>
                  <a:cubicBezTo>
                    <a:pt x="956" y="439"/>
                    <a:pt x="956" y="516"/>
                    <a:pt x="910" y="563"/>
                  </a:cubicBezTo>
                  <a:lnTo>
                    <a:pt x="563" y="909"/>
                  </a:lnTo>
                  <a:cubicBezTo>
                    <a:pt x="517" y="956"/>
                    <a:pt x="440" y="956"/>
                    <a:pt x="393" y="909"/>
                  </a:cubicBezTo>
                  <a:lnTo>
                    <a:pt x="47" y="563"/>
                  </a:lnTo>
                  <a:cubicBezTo>
                    <a:pt x="0" y="516"/>
                    <a:pt x="0" y="439"/>
                    <a:pt x="47" y="393"/>
                  </a:cubicBezTo>
                  <a:lnTo>
                    <a:pt x="393" y="46"/>
                  </a:lnTo>
                  <a:cubicBezTo>
                    <a:pt x="440" y="0"/>
                    <a:pt x="517" y="0"/>
                    <a:pt x="563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116832" tIns="58417" rIns="116832" bIns="58417" numCol="1" anchor="t" anchorCtr="0" compatLnSpc="1"/>
            <a:lstStyle/>
            <a:p>
              <a:endParaRPr lang="zh-CN" altLang="en-US" sz="19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793852" y="3839543"/>
              <a:ext cx="149663" cy="2907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110" b="1" dirty="0">
                  <a:solidFill>
                    <a:srgbClr val="9A22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110" b="1" dirty="0">
                <a:solidFill>
                  <a:srgbClr val="9A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98388" y="1782921"/>
            <a:ext cx="6349122" cy="570707"/>
            <a:chOff x="4597712" y="1584494"/>
            <a:chExt cx="5699829" cy="511214"/>
          </a:xfrm>
        </p:grpSpPr>
        <p:sp>
          <p:nvSpPr>
            <p:cNvPr id="45" name="Freeform 5"/>
            <p:cNvSpPr/>
            <p:nvPr/>
          </p:nvSpPr>
          <p:spPr bwMode="auto">
            <a:xfrm>
              <a:off x="4597712" y="1584494"/>
              <a:ext cx="5699829" cy="511214"/>
            </a:xfrm>
            <a:custGeom>
              <a:avLst/>
              <a:gdLst>
                <a:gd name="T0" fmla="*/ 12255 w 12769"/>
                <a:gd name="T1" fmla="*/ 31 h 1159"/>
                <a:gd name="T2" fmla="*/ 12727 w 12769"/>
                <a:gd name="T3" fmla="*/ 503 h 1159"/>
                <a:gd name="T4" fmla="*/ 12727 w 12769"/>
                <a:gd name="T5" fmla="*/ 656 h 1159"/>
                <a:gd name="T6" fmla="*/ 12255 w 12769"/>
                <a:gd name="T7" fmla="*/ 1128 h 1159"/>
                <a:gd name="T8" fmla="*/ 12180 w 12769"/>
                <a:gd name="T9" fmla="*/ 1159 h 1159"/>
                <a:gd name="T10" fmla="*/ 591 w 12769"/>
                <a:gd name="T11" fmla="*/ 1159 h 1159"/>
                <a:gd name="T12" fmla="*/ 514 w 12769"/>
                <a:gd name="T13" fmla="*/ 1128 h 1159"/>
                <a:gd name="T14" fmla="*/ 42 w 12769"/>
                <a:gd name="T15" fmla="*/ 656 h 1159"/>
                <a:gd name="T16" fmla="*/ 42 w 12769"/>
                <a:gd name="T17" fmla="*/ 503 h 1159"/>
                <a:gd name="T18" fmla="*/ 514 w 12769"/>
                <a:gd name="T19" fmla="*/ 31 h 1159"/>
                <a:gd name="T20" fmla="*/ 591 w 12769"/>
                <a:gd name="T21" fmla="*/ 0 h 1159"/>
                <a:gd name="T22" fmla="*/ 12178 w 12769"/>
                <a:gd name="T23" fmla="*/ 0 h 1159"/>
                <a:gd name="T24" fmla="*/ 12255 w 12769"/>
                <a:gd name="T25" fmla="*/ 31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69" h="1159">
                  <a:moveTo>
                    <a:pt x="12255" y="31"/>
                  </a:moveTo>
                  <a:lnTo>
                    <a:pt x="12727" y="503"/>
                  </a:lnTo>
                  <a:cubicBezTo>
                    <a:pt x="12769" y="545"/>
                    <a:pt x="12769" y="614"/>
                    <a:pt x="12727" y="656"/>
                  </a:cubicBezTo>
                  <a:lnTo>
                    <a:pt x="12255" y="1128"/>
                  </a:lnTo>
                  <a:cubicBezTo>
                    <a:pt x="12235" y="1148"/>
                    <a:pt x="12208" y="1159"/>
                    <a:pt x="12180" y="1159"/>
                  </a:cubicBezTo>
                  <a:lnTo>
                    <a:pt x="591" y="1159"/>
                  </a:lnTo>
                  <a:cubicBezTo>
                    <a:pt x="563" y="1159"/>
                    <a:pt x="535" y="1149"/>
                    <a:pt x="514" y="1128"/>
                  </a:cubicBezTo>
                  <a:lnTo>
                    <a:pt x="42" y="656"/>
                  </a:lnTo>
                  <a:cubicBezTo>
                    <a:pt x="0" y="614"/>
                    <a:pt x="0" y="545"/>
                    <a:pt x="42" y="503"/>
                  </a:cubicBezTo>
                  <a:lnTo>
                    <a:pt x="514" y="31"/>
                  </a:lnTo>
                  <a:cubicBezTo>
                    <a:pt x="535" y="10"/>
                    <a:pt x="563" y="0"/>
                    <a:pt x="591" y="0"/>
                  </a:cubicBezTo>
                  <a:lnTo>
                    <a:pt x="12178" y="0"/>
                  </a:lnTo>
                  <a:cubicBezTo>
                    <a:pt x="12207" y="0"/>
                    <a:pt x="12235" y="11"/>
                    <a:pt x="12255" y="31"/>
                  </a:cubicBezTo>
                  <a:close/>
                </a:path>
              </a:pathLst>
            </a:custGeom>
            <a:solidFill>
              <a:srgbClr val="C33908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116832" tIns="58417" rIns="116832" bIns="58417" numCol="1" anchor="t" anchorCtr="0" compatLnSpc="1"/>
            <a:lstStyle/>
            <a:p>
              <a:endParaRPr lang="zh-CN" altLang="en-US" sz="1900">
                <a:solidFill>
                  <a:schemeClr val="bg1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533753" y="1665833"/>
              <a:ext cx="3474526" cy="363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635" b="1" dirty="0">
                  <a:solidFill>
                    <a:schemeClr val="bg1">
                      <a:lumMod val="95000"/>
                    </a:schemeClr>
                  </a:solidFill>
                </a:rPr>
                <a:t>勤学笃思</a:t>
              </a:r>
              <a:r>
                <a:rPr lang="en-US" altLang="zh-CN" sz="2635" b="1" dirty="0">
                  <a:solidFill>
                    <a:schemeClr val="bg1">
                      <a:lumMod val="95000"/>
                    </a:schemeClr>
                  </a:solidFill>
                </a:rPr>
                <a:t>  </a:t>
              </a:r>
              <a:r>
                <a:rPr lang="zh-CN" altLang="en-US" sz="2635" b="1" dirty="0">
                  <a:solidFill>
                    <a:schemeClr val="bg1">
                      <a:lumMod val="95000"/>
                    </a:schemeClr>
                  </a:solidFill>
                </a:rPr>
                <a:t>争当学子精英</a:t>
              </a:r>
              <a:r>
                <a:rPr lang="en-US" altLang="zh-CN" sz="2635" b="1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endParaRPr lang="en-US" altLang="zh-CN" sz="2635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7" name="Freeform 6"/>
            <p:cNvSpPr/>
            <p:nvPr/>
          </p:nvSpPr>
          <p:spPr bwMode="auto">
            <a:xfrm>
              <a:off x="4645597" y="1629495"/>
              <a:ext cx="456082" cy="421211"/>
            </a:xfrm>
            <a:custGeom>
              <a:avLst/>
              <a:gdLst>
                <a:gd name="T0" fmla="*/ 563 w 956"/>
                <a:gd name="T1" fmla="*/ 46 h 956"/>
                <a:gd name="T2" fmla="*/ 910 w 956"/>
                <a:gd name="T3" fmla="*/ 393 h 956"/>
                <a:gd name="T4" fmla="*/ 910 w 956"/>
                <a:gd name="T5" fmla="*/ 563 h 956"/>
                <a:gd name="T6" fmla="*/ 563 w 956"/>
                <a:gd name="T7" fmla="*/ 909 h 956"/>
                <a:gd name="T8" fmla="*/ 393 w 956"/>
                <a:gd name="T9" fmla="*/ 909 h 956"/>
                <a:gd name="T10" fmla="*/ 47 w 956"/>
                <a:gd name="T11" fmla="*/ 563 h 956"/>
                <a:gd name="T12" fmla="*/ 47 w 956"/>
                <a:gd name="T13" fmla="*/ 393 h 956"/>
                <a:gd name="T14" fmla="*/ 393 w 956"/>
                <a:gd name="T15" fmla="*/ 46 h 956"/>
                <a:gd name="T16" fmla="*/ 563 w 956"/>
                <a:gd name="T17" fmla="*/ 4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6" h="956">
                  <a:moveTo>
                    <a:pt x="563" y="46"/>
                  </a:moveTo>
                  <a:lnTo>
                    <a:pt x="910" y="393"/>
                  </a:lnTo>
                  <a:cubicBezTo>
                    <a:pt x="956" y="439"/>
                    <a:pt x="956" y="516"/>
                    <a:pt x="910" y="563"/>
                  </a:cubicBezTo>
                  <a:lnTo>
                    <a:pt x="563" y="909"/>
                  </a:lnTo>
                  <a:cubicBezTo>
                    <a:pt x="517" y="956"/>
                    <a:pt x="440" y="956"/>
                    <a:pt x="393" y="909"/>
                  </a:cubicBezTo>
                  <a:lnTo>
                    <a:pt x="47" y="563"/>
                  </a:lnTo>
                  <a:cubicBezTo>
                    <a:pt x="0" y="516"/>
                    <a:pt x="0" y="439"/>
                    <a:pt x="47" y="393"/>
                  </a:cubicBezTo>
                  <a:lnTo>
                    <a:pt x="393" y="46"/>
                  </a:lnTo>
                  <a:cubicBezTo>
                    <a:pt x="440" y="0"/>
                    <a:pt x="517" y="0"/>
                    <a:pt x="563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116832" tIns="58417" rIns="116832" bIns="58417" numCol="1" anchor="t" anchorCtr="0" compatLnSpc="1"/>
            <a:lstStyle/>
            <a:p>
              <a:endParaRPr lang="zh-CN" altLang="en-US" sz="1900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793852" y="1700506"/>
              <a:ext cx="149663" cy="29074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11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11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737892" y="-1395833"/>
            <a:ext cx="915635" cy="384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00" dirty="0"/>
              <a:t>延迟符</a:t>
            </a:r>
            <a:endParaRPr lang="zh-CN" altLang="en-US" sz="1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92" t="25640" r="33992" b="45298"/>
          <a:stretch>
            <a:fillRect/>
          </a:stretch>
        </p:blipFill>
        <p:spPr>
          <a:xfrm>
            <a:off x="885190" y="179705"/>
            <a:ext cx="2267585" cy="1435735"/>
          </a:xfrm>
          <a:custGeom>
            <a:avLst/>
            <a:gdLst>
              <a:gd name="connsiteX0" fmla="*/ 157277 w 1421108"/>
              <a:gd name="connsiteY0" fmla="*/ 566985 h 899643"/>
              <a:gd name="connsiteX1" fmla="*/ 146304 w 1421108"/>
              <a:gd name="connsiteY1" fmla="*/ 576129 h 899643"/>
              <a:gd name="connsiteX2" fmla="*/ 137617 w 1421108"/>
              <a:gd name="connsiteY2" fmla="*/ 588474 h 899643"/>
              <a:gd name="connsiteX3" fmla="*/ 136246 w 1421108"/>
              <a:gd name="connsiteY3" fmla="*/ 611791 h 899643"/>
              <a:gd name="connsiteX4" fmla="*/ 138989 w 1421108"/>
              <a:gd name="connsiteY4" fmla="*/ 648367 h 899643"/>
              <a:gd name="connsiteX5" fmla="*/ 150876 w 1421108"/>
              <a:gd name="connsiteY5" fmla="*/ 651110 h 899643"/>
              <a:gd name="connsiteX6" fmla="*/ 195682 w 1421108"/>
              <a:gd name="connsiteY6" fmla="*/ 634651 h 899643"/>
              <a:gd name="connsiteX7" fmla="*/ 208483 w 1421108"/>
              <a:gd name="connsiteY7" fmla="*/ 615448 h 899643"/>
              <a:gd name="connsiteX8" fmla="*/ 204826 w 1421108"/>
              <a:gd name="connsiteY8" fmla="*/ 609047 h 899643"/>
              <a:gd name="connsiteX9" fmla="*/ 178308 w 1421108"/>
              <a:gd name="connsiteY9" fmla="*/ 588016 h 899643"/>
              <a:gd name="connsiteX10" fmla="*/ 147219 w 1421108"/>
              <a:gd name="connsiteY10" fmla="*/ 535895 h 899643"/>
              <a:gd name="connsiteX11" fmla="*/ 133960 w 1421108"/>
              <a:gd name="connsiteY11" fmla="*/ 537724 h 899643"/>
              <a:gd name="connsiteX12" fmla="*/ 132588 w 1421108"/>
              <a:gd name="connsiteY12" fmla="*/ 546868 h 899643"/>
              <a:gd name="connsiteX13" fmla="*/ 133503 w 1421108"/>
              <a:gd name="connsiteY13" fmla="*/ 563328 h 899643"/>
              <a:gd name="connsiteX14" fmla="*/ 143561 w 1421108"/>
              <a:gd name="connsiteY14" fmla="*/ 564242 h 899643"/>
              <a:gd name="connsiteX15" fmla="*/ 149962 w 1421108"/>
              <a:gd name="connsiteY15" fmla="*/ 553269 h 899643"/>
              <a:gd name="connsiteX16" fmla="*/ 156363 w 1421108"/>
              <a:gd name="connsiteY16" fmla="*/ 548240 h 899643"/>
              <a:gd name="connsiteX17" fmla="*/ 160020 w 1421108"/>
              <a:gd name="connsiteY17" fmla="*/ 548697 h 899643"/>
              <a:gd name="connsiteX18" fmla="*/ 161849 w 1421108"/>
              <a:gd name="connsiteY18" fmla="*/ 539553 h 899643"/>
              <a:gd name="connsiteX19" fmla="*/ 160020 w 1421108"/>
              <a:gd name="connsiteY19" fmla="*/ 537724 h 899643"/>
              <a:gd name="connsiteX20" fmla="*/ 154534 w 1421108"/>
              <a:gd name="connsiteY20" fmla="*/ 536353 h 899643"/>
              <a:gd name="connsiteX21" fmla="*/ 147219 w 1421108"/>
              <a:gd name="connsiteY21" fmla="*/ 535895 h 899643"/>
              <a:gd name="connsiteX22" fmla="*/ 307238 w 1421108"/>
              <a:gd name="connsiteY22" fmla="*/ 499319 h 899643"/>
              <a:gd name="connsiteX23" fmla="*/ 293065 w 1421108"/>
              <a:gd name="connsiteY23" fmla="*/ 505263 h 899643"/>
              <a:gd name="connsiteX24" fmla="*/ 273406 w 1421108"/>
              <a:gd name="connsiteY24" fmla="*/ 512121 h 899643"/>
              <a:gd name="connsiteX25" fmla="*/ 224485 w 1421108"/>
              <a:gd name="connsiteY25" fmla="*/ 525837 h 899643"/>
              <a:gd name="connsiteX26" fmla="*/ 179223 w 1421108"/>
              <a:gd name="connsiteY26" fmla="*/ 547783 h 899643"/>
              <a:gd name="connsiteX27" fmla="*/ 164592 w 1421108"/>
              <a:gd name="connsiteY27" fmla="*/ 560584 h 899643"/>
              <a:gd name="connsiteX28" fmla="*/ 183795 w 1421108"/>
              <a:gd name="connsiteY28" fmla="*/ 572472 h 899643"/>
              <a:gd name="connsiteX29" fmla="*/ 232258 w 1421108"/>
              <a:gd name="connsiteY29" fmla="*/ 594417 h 899643"/>
              <a:gd name="connsiteX30" fmla="*/ 235458 w 1421108"/>
              <a:gd name="connsiteY30" fmla="*/ 595789 h 899643"/>
              <a:gd name="connsiteX31" fmla="*/ 254661 w 1421108"/>
              <a:gd name="connsiteY31" fmla="*/ 602647 h 899643"/>
              <a:gd name="connsiteX32" fmla="*/ 291694 w 1421108"/>
              <a:gd name="connsiteY32" fmla="*/ 606304 h 899643"/>
              <a:gd name="connsiteX33" fmla="*/ 310896 w 1421108"/>
              <a:gd name="connsiteY33" fmla="*/ 609962 h 899643"/>
              <a:gd name="connsiteX34" fmla="*/ 310896 w 1421108"/>
              <a:gd name="connsiteY34" fmla="*/ 554184 h 899643"/>
              <a:gd name="connsiteX35" fmla="*/ 310439 w 1421108"/>
              <a:gd name="connsiteY35" fmla="*/ 526751 h 899643"/>
              <a:gd name="connsiteX36" fmla="*/ 309067 w 1421108"/>
              <a:gd name="connsiteY36" fmla="*/ 506635 h 899643"/>
              <a:gd name="connsiteX37" fmla="*/ 307238 w 1421108"/>
              <a:gd name="connsiteY37" fmla="*/ 499319 h 899643"/>
              <a:gd name="connsiteX38" fmla="*/ 1325423 w 1421108"/>
              <a:gd name="connsiteY38" fmla="*/ 441712 h 899643"/>
              <a:gd name="connsiteX39" fmla="*/ 1340510 w 1421108"/>
              <a:gd name="connsiteY39" fmla="*/ 447199 h 899643"/>
              <a:gd name="connsiteX40" fmla="*/ 1353312 w 1421108"/>
              <a:gd name="connsiteY40" fmla="*/ 457714 h 899643"/>
              <a:gd name="connsiteX41" fmla="*/ 1361542 w 1421108"/>
              <a:gd name="connsiteY41" fmla="*/ 470973 h 899643"/>
              <a:gd name="connsiteX42" fmla="*/ 1357884 w 1421108"/>
              <a:gd name="connsiteY42" fmla="*/ 503892 h 899643"/>
              <a:gd name="connsiteX43" fmla="*/ 1351483 w 1421108"/>
              <a:gd name="connsiteY43" fmla="*/ 543211 h 899643"/>
              <a:gd name="connsiteX44" fmla="*/ 1350569 w 1421108"/>
              <a:gd name="connsiteY44" fmla="*/ 560127 h 899643"/>
              <a:gd name="connsiteX45" fmla="*/ 1373429 w 1421108"/>
              <a:gd name="connsiteY45" fmla="*/ 584359 h 899643"/>
              <a:gd name="connsiteX46" fmla="*/ 1411834 w 1421108"/>
              <a:gd name="connsiteY46" fmla="*/ 627336 h 899643"/>
              <a:gd name="connsiteX47" fmla="*/ 1420521 w 1421108"/>
              <a:gd name="connsiteY47" fmla="*/ 646081 h 899643"/>
              <a:gd name="connsiteX48" fmla="*/ 1420063 w 1421108"/>
              <a:gd name="connsiteY48" fmla="*/ 666655 h 899643"/>
              <a:gd name="connsiteX49" fmla="*/ 1415948 w 1421108"/>
              <a:gd name="connsiteY49" fmla="*/ 698659 h 899643"/>
              <a:gd name="connsiteX50" fmla="*/ 1413662 w 1421108"/>
              <a:gd name="connsiteY50" fmla="*/ 714203 h 899643"/>
              <a:gd name="connsiteX51" fmla="*/ 1383487 w 1421108"/>
              <a:gd name="connsiteY51" fmla="*/ 755351 h 899643"/>
              <a:gd name="connsiteX52" fmla="*/ 1353312 w 1421108"/>
              <a:gd name="connsiteY52" fmla="*/ 768610 h 899643"/>
              <a:gd name="connsiteX53" fmla="*/ 1322223 w 1421108"/>
              <a:gd name="connsiteY53" fmla="*/ 761752 h 899643"/>
              <a:gd name="connsiteX54" fmla="*/ 1303935 w 1421108"/>
              <a:gd name="connsiteY54" fmla="*/ 735235 h 899643"/>
              <a:gd name="connsiteX55" fmla="*/ 1305763 w 1421108"/>
              <a:gd name="connsiteY55" fmla="*/ 715118 h 899643"/>
              <a:gd name="connsiteX56" fmla="*/ 1329995 w 1421108"/>
              <a:gd name="connsiteY56" fmla="*/ 687229 h 899643"/>
              <a:gd name="connsiteX57" fmla="*/ 1355141 w 1421108"/>
              <a:gd name="connsiteY57" fmla="*/ 655682 h 899643"/>
              <a:gd name="connsiteX58" fmla="*/ 1368857 w 1421108"/>
              <a:gd name="connsiteY58" fmla="*/ 626421 h 899643"/>
              <a:gd name="connsiteX59" fmla="*/ 1337767 w 1421108"/>
              <a:gd name="connsiteY59" fmla="*/ 585273 h 899643"/>
              <a:gd name="connsiteX60" fmla="*/ 1311250 w 1421108"/>
              <a:gd name="connsiteY60" fmla="*/ 552355 h 899643"/>
              <a:gd name="connsiteX61" fmla="*/ 1306678 w 1421108"/>
              <a:gd name="connsiteY61" fmla="*/ 527666 h 899643"/>
              <a:gd name="connsiteX62" fmla="*/ 1310335 w 1421108"/>
              <a:gd name="connsiteY62" fmla="*/ 499319 h 899643"/>
              <a:gd name="connsiteX63" fmla="*/ 1312164 w 1421108"/>
              <a:gd name="connsiteY63" fmla="*/ 487432 h 899643"/>
              <a:gd name="connsiteX64" fmla="*/ 1298448 w 1421108"/>
              <a:gd name="connsiteY64" fmla="*/ 484689 h 899643"/>
              <a:gd name="connsiteX65" fmla="*/ 1291133 w 1421108"/>
              <a:gd name="connsiteY65" fmla="*/ 484689 h 899643"/>
              <a:gd name="connsiteX66" fmla="*/ 1304849 w 1421108"/>
              <a:gd name="connsiteY66" fmla="*/ 474631 h 899643"/>
              <a:gd name="connsiteX67" fmla="*/ 1314907 w 1421108"/>
              <a:gd name="connsiteY67" fmla="*/ 465487 h 899643"/>
              <a:gd name="connsiteX68" fmla="*/ 1313079 w 1421108"/>
              <a:gd name="connsiteY68" fmla="*/ 465487 h 899643"/>
              <a:gd name="connsiteX69" fmla="*/ 1293876 w 1421108"/>
              <a:gd name="connsiteY69" fmla="*/ 470059 h 899643"/>
              <a:gd name="connsiteX70" fmla="*/ 1271473 w 1421108"/>
              <a:gd name="connsiteY70" fmla="*/ 481489 h 899643"/>
              <a:gd name="connsiteX71" fmla="*/ 1241755 w 1421108"/>
              <a:gd name="connsiteY71" fmla="*/ 492004 h 899643"/>
              <a:gd name="connsiteX72" fmla="*/ 1225296 w 1421108"/>
              <a:gd name="connsiteY72" fmla="*/ 492919 h 899643"/>
              <a:gd name="connsiteX73" fmla="*/ 1242670 w 1421108"/>
              <a:gd name="connsiteY73" fmla="*/ 478288 h 899643"/>
              <a:gd name="connsiteX74" fmla="*/ 1264615 w 1421108"/>
              <a:gd name="connsiteY74" fmla="*/ 468230 h 899643"/>
              <a:gd name="connsiteX75" fmla="*/ 1263701 w 1421108"/>
              <a:gd name="connsiteY75" fmla="*/ 473716 h 899643"/>
              <a:gd name="connsiteX76" fmla="*/ 1260958 w 1421108"/>
              <a:gd name="connsiteY76" fmla="*/ 483775 h 899643"/>
              <a:gd name="connsiteX77" fmla="*/ 1271931 w 1421108"/>
              <a:gd name="connsiteY77" fmla="*/ 473716 h 899643"/>
              <a:gd name="connsiteX78" fmla="*/ 1299363 w 1421108"/>
              <a:gd name="connsiteY78" fmla="*/ 452685 h 899643"/>
              <a:gd name="connsiteX79" fmla="*/ 1325423 w 1421108"/>
              <a:gd name="connsiteY79" fmla="*/ 441712 h 899643"/>
              <a:gd name="connsiteX80" fmla="*/ 148133 w 1421108"/>
              <a:gd name="connsiteY80" fmla="*/ 369246 h 899643"/>
              <a:gd name="connsiteX81" fmla="*/ 142647 w 1421108"/>
              <a:gd name="connsiteY81" fmla="*/ 370389 h 899643"/>
              <a:gd name="connsiteX82" fmla="*/ 135788 w 1421108"/>
              <a:gd name="connsiteY82" fmla="*/ 415195 h 899643"/>
              <a:gd name="connsiteX83" fmla="*/ 131674 w 1421108"/>
              <a:gd name="connsiteY83" fmla="*/ 457257 h 899643"/>
              <a:gd name="connsiteX84" fmla="*/ 176022 w 1421108"/>
              <a:gd name="connsiteY84" fmla="*/ 426625 h 899643"/>
              <a:gd name="connsiteX85" fmla="*/ 211227 w 1421108"/>
              <a:gd name="connsiteY85" fmla="*/ 384105 h 899643"/>
              <a:gd name="connsiteX86" fmla="*/ 193853 w 1421108"/>
              <a:gd name="connsiteY86" fmla="*/ 379533 h 899643"/>
              <a:gd name="connsiteX87" fmla="*/ 162763 w 1421108"/>
              <a:gd name="connsiteY87" fmla="*/ 373132 h 899643"/>
              <a:gd name="connsiteX88" fmla="*/ 148133 w 1421108"/>
              <a:gd name="connsiteY88" fmla="*/ 369246 h 899643"/>
              <a:gd name="connsiteX89" fmla="*/ 310896 w 1421108"/>
              <a:gd name="connsiteY89" fmla="*/ 358045 h 899643"/>
              <a:gd name="connsiteX90" fmla="*/ 291694 w 1421108"/>
              <a:gd name="connsiteY90" fmla="*/ 366731 h 899643"/>
              <a:gd name="connsiteX91" fmla="*/ 262433 w 1421108"/>
              <a:gd name="connsiteY91" fmla="*/ 376790 h 899643"/>
              <a:gd name="connsiteX92" fmla="*/ 186538 w 1421108"/>
              <a:gd name="connsiteY92" fmla="*/ 443541 h 899643"/>
              <a:gd name="connsiteX93" fmla="*/ 182880 w 1421108"/>
              <a:gd name="connsiteY93" fmla="*/ 449942 h 899643"/>
              <a:gd name="connsiteX94" fmla="*/ 187452 w 1421108"/>
              <a:gd name="connsiteY94" fmla="*/ 446284 h 899643"/>
              <a:gd name="connsiteX95" fmla="*/ 195225 w 1421108"/>
              <a:gd name="connsiteY95" fmla="*/ 443998 h 899643"/>
              <a:gd name="connsiteX96" fmla="*/ 188367 w 1421108"/>
              <a:gd name="connsiteY96" fmla="*/ 455428 h 899643"/>
              <a:gd name="connsiteX97" fmla="*/ 187452 w 1421108"/>
              <a:gd name="connsiteY97" fmla="*/ 466401 h 899643"/>
              <a:gd name="connsiteX98" fmla="*/ 213513 w 1421108"/>
              <a:gd name="connsiteY98" fmla="*/ 456800 h 899643"/>
              <a:gd name="connsiteX99" fmla="*/ 240944 w 1421108"/>
              <a:gd name="connsiteY99" fmla="*/ 446742 h 899643"/>
              <a:gd name="connsiteX100" fmla="*/ 275235 w 1421108"/>
              <a:gd name="connsiteY100" fmla="*/ 447199 h 899643"/>
              <a:gd name="connsiteX101" fmla="*/ 309982 w 1421108"/>
              <a:gd name="connsiteY101" fmla="*/ 449028 h 899643"/>
              <a:gd name="connsiteX102" fmla="*/ 309982 w 1421108"/>
              <a:gd name="connsiteY102" fmla="*/ 419767 h 899643"/>
              <a:gd name="connsiteX103" fmla="*/ 314097 w 1421108"/>
              <a:gd name="connsiteY103" fmla="*/ 379076 h 899643"/>
              <a:gd name="connsiteX104" fmla="*/ 316383 w 1421108"/>
              <a:gd name="connsiteY104" fmla="*/ 362159 h 899643"/>
              <a:gd name="connsiteX105" fmla="*/ 310896 w 1421108"/>
              <a:gd name="connsiteY105" fmla="*/ 358045 h 899643"/>
              <a:gd name="connsiteX106" fmla="*/ 1120140 w 1421108"/>
              <a:gd name="connsiteY106" fmla="*/ 347529 h 899643"/>
              <a:gd name="connsiteX107" fmla="*/ 1075335 w 1421108"/>
              <a:gd name="connsiteY107" fmla="*/ 365817 h 899643"/>
              <a:gd name="connsiteX108" fmla="*/ 1050646 w 1421108"/>
              <a:gd name="connsiteY108" fmla="*/ 374961 h 899643"/>
              <a:gd name="connsiteX109" fmla="*/ 1034644 w 1421108"/>
              <a:gd name="connsiteY109" fmla="*/ 384105 h 899643"/>
              <a:gd name="connsiteX110" fmla="*/ 1011784 w 1421108"/>
              <a:gd name="connsiteY110" fmla="*/ 402850 h 899643"/>
              <a:gd name="connsiteX111" fmla="*/ 1003097 w 1421108"/>
              <a:gd name="connsiteY111" fmla="*/ 413366 h 899643"/>
              <a:gd name="connsiteX112" fmla="*/ 1017727 w 1421108"/>
              <a:gd name="connsiteY112" fmla="*/ 408794 h 899643"/>
              <a:gd name="connsiteX113" fmla="*/ 1087222 w 1421108"/>
              <a:gd name="connsiteY113" fmla="*/ 377704 h 899643"/>
              <a:gd name="connsiteX114" fmla="*/ 1121969 w 1421108"/>
              <a:gd name="connsiteY114" fmla="*/ 362617 h 899643"/>
              <a:gd name="connsiteX115" fmla="*/ 1129284 w 1421108"/>
              <a:gd name="connsiteY115" fmla="*/ 353930 h 899643"/>
              <a:gd name="connsiteX116" fmla="*/ 1120140 w 1421108"/>
              <a:gd name="connsiteY116" fmla="*/ 347529 h 899643"/>
              <a:gd name="connsiteX117" fmla="*/ 1104710 w 1421108"/>
              <a:gd name="connsiteY117" fmla="*/ 335756 h 899643"/>
              <a:gd name="connsiteX118" fmla="*/ 1084479 w 1421108"/>
              <a:gd name="connsiteY118" fmla="*/ 342957 h 899643"/>
              <a:gd name="connsiteX119" fmla="*/ 1073506 w 1421108"/>
              <a:gd name="connsiteY119" fmla="*/ 356673 h 899643"/>
              <a:gd name="connsiteX120" fmla="*/ 1075335 w 1421108"/>
              <a:gd name="connsiteY120" fmla="*/ 357587 h 899643"/>
              <a:gd name="connsiteX121" fmla="*/ 1087679 w 1421108"/>
              <a:gd name="connsiteY121" fmla="*/ 353015 h 899643"/>
              <a:gd name="connsiteX122" fmla="*/ 1103224 w 1421108"/>
              <a:gd name="connsiteY122" fmla="*/ 343872 h 899643"/>
              <a:gd name="connsiteX123" fmla="*/ 1108253 w 1421108"/>
              <a:gd name="connsiteY123" fmla="*/ 337471 h 899643"/>
              <a:gd name="connsiteX124" fmla="*/ 1104710 w 1421108"/>
              <a:gd name="connsiteY124" fmla="*/ 335756 h 899643"/>
              <a:gd name="connsiteX125" fmla="*/ 1293876 w 1421108"/>
              <a:gd name="connsiteY125" fmla="*/ 286264 h 899643"/>
              <a:gd name="connsiteX126" fmla="*/ 1289304 w 1421108"/>
              <a:gd name="connsiteY126" fmla="*/ 290836 h 899643"/>
              <a:gd name="connsiteX127" fmla="*/ 1291133 w 1421108"/>
              <a:gd name="connsiteY127" fmla="*/ 295408 h 899643"/>
              <a:gd name="connsiteX128" fmla="*/ 1295705 w 1421108"/>
              <a:gd name="connsiteY128" fmla="*/ 290836 h 899643"/>
              <a:gd name="connsiteX129" fmla="*/ 1293876 w 1421108"/>
              <a:gd name="connsiteY129" fmla="*/ 286264 h 899643"/>
              <a:gd name="connsiteX130" fmla="*/ 1113282 w 1421108"/>
              <a:gd name="connsiteY130" fmla="*/ 251060 h 899643"/>
              <a:gd name="connsiteX131" fmla="*/ 1081278 w 1421108"/>
              <a:gd name="connsiteY131" fmla="*/ 262033 h 899643"/>
              <a:gd name="connsiteX132" fmla="*/ 1055218 w 1421108"/>
              <a:gd name="connsiteY132" fmla="*/ 276206 h 899643"/>
              <a:gd name="connsiteX133" fmla="*/ 1057504 w 1421108"/>
              <a:gd name="connsiteY133" fmla="*/ 278035 h 899643"/>
              <a:gd name="connsiteX134" fmla="*/ 1063905 w 1421108"/>
              <a:gd name="connsiteY134" fmla="*/ 279406 h 899643"/>
              <a:gd name="connsiteX135" fmla="*/ 1073506 w 1421108"/>
              <a:gd name="connsiteY135" fmla="*/ 279863 h 899643"/>
              <a:gd name="connsiteX136" fmla="*/ 1106424 w 1421108"/>
              <a:gd name="connsiteY136" fmla="*/ 268891 h 899643"/>
              <a:gd name="connsiteX137" fmla="*/ 1120597 w 1421108"/>
              <a:gd name="connsiteY137" fmla="*/ 254260 h 899643"/>
              <a:gd name="connsiteX138" fmla="*/ 1113282 w 1421108"/>
              <a:gd name="connsiteY138" fmla="*/ 251060 h 899643"/>
              <a:gd name="connsiteX139" fmla="*/ 320955 w 1421108"/>
              <a:gd name="connsiteY139" fmla="*/ 185680 h 899643"/>
              <a:gd name="connsiteX140" fmla="*/ 292151 w 1421108"/>
              <a:gd name="connsiteY140" fmla="*/ 189338 h 899643"/>
              <a:gd name="connsiteX141" fmla="*/ 256946 w 1421108"/>
              <a:gd name="connsiteY141" fmla="*/ 198482 h 899643"/>
              <a:gd name="connsiteX142" fmla="*/ 234087 w 1421108"/>
              <a:gd name="connsiteY142" fmla="*/ 210369 h 899643"/>
              <a:gd name="connsiteX143" fmla="*/ 224485 w 1421108"/>
              <a:gd name="connsiteY143" fmla="*/ 213569 h 899643"/>
              <a:gd name="connsiteX144" fmla="*/ 224943 w 1421108"/>
              <a:gd name="connsiteY144" fmla="*/ 206711 h 899643"/>
              <a:gd name="connsiteX145" fmla="*/ 226314 w 1421108"/>
              <a:gd name="connsiteY145" fmla="*/ 199853 h 899643"/>
              <a:gd name="connsiteX146" fmla="*/ 217627 w 1421108"/>
              <a:gd name="connsiteY146" fmla="*/ 205797 h 899643"/>
              <a:gd name="connsiteX147" fmla="*/ 165049 w 1421108"/>
              <a:gd name="connsiteY147" fmla="*/ 257461 h 899643"/>
              <a:gd name="connsiteX148" fmla="*/ 149962 w 1421108"/>
              <a:gd name="connsiteY148" fmla="*/ 310039 h 899643"/>
              <a:gd name="connsiteX149" fmla="*/ 146304 w 1421108"/>
              <a:gd name="connsiteY149" fmla="*/ 343872 h 899643"/>
              <a:gd name="connsiteX150" fmla="*/ 168250 w 1421108"/>
              <a:gd name="connsiteY150" fmla="*/ 341128 h 899643"/>
              <a:gd name="connsiteX151" fmla="*/ 207112 w 1421108"/>
              <a:gd name="connsiteY151" fmla="*/ 332899 h 899643"/>
              <a:gd name="connsiteX152" fmla="*/ 240487 w 1421108"/>
              <a:gd name="connsiteY152" fmla="*/ 321926 h 899643"/>
              <a:gd name="connsiteX153" fmla="*/ 274777 w 1421108"/>
              <a:gd name="connsiteY153" fmla="*/ 319640 h 899643"/>
              <a:gd name="connsiteX154" fmla="*/ 306324 w 1421108"/>
              <a:gd name="connsiteY154" fmla="*/ 326498 h 899643"/>
              <a:gd name="connsiteX155" fmla="*/ 312268 w 1421108"/>
              <a:gd name="connsiteY155" fmla="*/ 327869 h 899643"/>
              <a:gd name="connsiteX156" fmla="*/ 315925 w 1421108"/>
              <a:gd name="connsiteY156" fmla="*/ 323755 h 899643"/>
              <a:gd name="connsiteX157" fmla="*/ 318668 w 1421108"/>
              <a:gd name="connsiteY157" fmla="*/ 312325 h 899643"/>
              <a:gd name="connsiteX158" fmla="*/ 321869 w 1421108"/>
              <a:gd name="connsiteY158" fmla="*/ 290836 h 899643"/>
              <a:gd name="connsiteX159" fmla="*/ 320955 w 1421108"/>
              <a:gd name="connsiteY159" fmla="*/ 234143 h 899643"/>
              <a:gd name="connsiteX160" fmla="*/ 317297 w 1421108"/>
              <a:gd name="connsiteY160" fmla="*/ 235058 h 899643"/>
              <a:gd name="connsiteX161" fmla="*/ 312725 w 1421108"/>
              <a:gd name="connsiteY161" fmla="*/ 235972 h 899643"/>
              <a:gd name="connsiteX162" fmla="*/ 314554 w 1421108"/>
              <a:gd name="connsiteY162" fmla="*/ 230486 h 899643"/>
              <a:gd name="connsiteX163" fmla="*/ 320955 w 1421108"/>
              <a:gd name="connsiteY163" fmla="*/ 203968 h 899643"/>
              <a:gd name="connsiteX164" fmla="*/ 322326 w 1421108"/>
              <a:gd name="connsiteY164" fmla="*/ 194367 h 899643"/>
              <a:gd name="connsiteX165" fmla="*/ 322326 w 1421108"/>
              <a:gd name="connsiteY165" fmla="*/ 187966 h 899643"/>
              <a:gd name="connsiteX166" fmla="*/ 320955 w 1421108"/>
              <a:gd name="connsiteY166" fmla="*/ 185680 h 899643"/>
              <a:gd name="connsiteX167" fmla="*/ 1194206 w 1421108"/>
              <a:gd name="connsiteY167" fmla="*/ 166478 h 899643"/>
              <a:gd name="connsiteX168" fmla="*/ 1102767 w 1421108"/>
              <a:gd name="connsiteY168" fmla="*/ 192995 h 899643"/>
              <a:gd name="connsiteX169" fmla="*/ 1050646 w 1421108"/>
              <a:gd name="connsiteY169" fmla="*/ 214027 h 899643"/>
              <a:gd name="connsiteX170" fmla="*/ 1007669 w 1421108"/>
              <a:gd name="connsiteY170" fmla="*/ 238715 h 899643"/>
              <a:gd name="connsiteX171" fmla="*/ 1011327 w 1421108"/>
              <a:gd name="connsiteY171" fmla="*/ 242830 h 899643"/>
              <a:gd name="connsiteX172" fmla="*/ 1031443 w 1421108"/>
              <a:gd name="connsiteY172" fmla="*/ 235058 h 899643"/>
              <a:gd name="connsiteX173" fmla="*/ 1171347 w 1421108"/>
              <a:gd name="connsiteY173" fmla="*/ 181108 h 899643"/>
              <a:gd name="connsiteX174" fmla="*/ 1197864 w 1421108"/>
              <a:gd name="connsiteY174" fmla="*/ 170135 h 899643"/>
              <a:gd name="connsiteX175" fmla="*/ 1194206 w 1421108"/>
              <a:gd name="connsiteY175" fmla="*/ 166478 h 899643"/>
              <a:gd name="connsiteX176" fmla="*/ 330784 w 1421108"/>
              <a:gd name="connsiteY176" fmla="*/ 152533 h 899643"/>
              <a:gd name="connsiteX177" fmla="*/ 359359 w 1421108"/>
              <a:gd name="connsiteY177" fmla="*/ 157334 h 899643"/>
              <a:gd name="connsiteX178" fmla="*/ 374904 w 1421108"/>
              <a:gd name="connsiteY178" fmla="*/ 160077 h 899643"/>
              <a:gd name="connsiteX179" fmla="*/ 394106 w 1421108"/>
              <a:gd name="connsiteY179" fmla="*/ 169221 h 899643"/>
              <a:gd name="connsiteX180" fmla="*/ 405994 w 1421108"/>
              <a:gd name="connsiteY180" fmla="*/ 183851 h 899643"/>
              <a:gd name="connsiteX181" fmla="*/ 396850 w 1421108"/>
              <a:gd name="connsiteY181" fmla="*/ 236887 h 899643"/>
              <a:gd name="connsiteX182" fmla="*/ 379476 w 1421108"/>
              <a:gd name="connsiteY182" fmla="*/ 372675 h 899643"/>
              <a:gd name="connsiteX183" fmla="*/ 378562 w 1421108"/>
              <a:gd name="connsiteY183" fmla="*/ 498405 h 899643"/>
              <a:gd name="connsiteX184" fmla="*/ 378104 w 1421108"/>
              <a:gd name="connsiteY184" fmla="*/ 512121 h 899643"/>
              <a:gd name="connsiteX185" fmla="*/ 377647 w 1421108"/>
              <a:gd name="connsiteY185" fmla="*/ 523094 h 899643"/>
              <a:gd name="connsiteX186" fmla="*/ 378104 w 1421108"/>
              <a:gd name="connsiteY186" fmla="*/ 529038 h 899643"/>
              <a:gd name="connsiteX187" fmla="*/ 377647 w 1421108"/>
              <a:gd name="connsiteY187" fmla="*/ 566985 h 899643"/>
              <a:gd name="connsiteX188" fmla="*/ 379933 w 1421108"/>
              <a:gd name="connsiteY188" fmla="*/ 660254 h 899643"/>
              <a:gd name="connsiteX189" fmla="*/ 375818 w 1421108"/>
              <a:gd name="connsiteY189" fmla="*/ 737063 h 899643"/>
              <a:gd name="connsiteX190" fmla="*/ 354330 w 1421108"/>
              <a:gd name="connsiteY190" fmla="*/ 771353 h 899643"/>
              <a:gd name="connsiteX191" fmla="*/ 320040 w 1421108"/>
              <a:gd name="connsiteY191" fmla="*/ 749865 h 899643"/>
              <a:gd name="connsiteX192" fmla="*/ 272034 w 1421108"/>
              <a:gd name="connsiteY192" fmla="*/ 699573 h 899643"/>
              <a:gd name="connsiteX193" fmla="*/ 251460 w 1421108"/>
              <a:gd name="connsiteY193" fmla="*/ 694087 h 899643"/>
              <a:gd name="connsiteX194" fmla="*/ 225857 w 1421108"/>
              <a:gd name="connsiteY194" fmla="*/ 698201 h 899643"/>
              <a:gd name="connsiteX195" fmla="*/ 201625 w 1421108"/>
              <a:gd name="connsiteY195" fmla="*/ 702774 h 899643"/>
              <a:gd name="connsiteX196" fmla="*/ 176022 w 1421108"/>
              <a:gd name="connsiteY196" fmla="*/ 709632 h 899643"/>
              <a:gd name="connsiteX197" fmla="*/ 157277 w 1421108"/>
              <a:gd name="connsiteY197" fmla="*/ 716032 h 899643"/>
              <a:gd name="connsiteX198" fmla="*/ 123901 w 1421108"/>
              <a:gd name="connsiteY198" fmla="*/ 717404 h 899643"/>
              <a:gd name="connsiteX199" fmla="*/ 85039 w 1421108"/>
              <a:gd name="connsiteY199" fmla="*/ 707803 h 899643"/>
              <a:gd name="connsiteX200" fmla="*/ 64465 w 1421108"/>
              <a:gd name="connsiteY200" fmla="*/ 689515 h 899643"/>
              <a:gd name="connsiteX201" fmla="*/ 54864 w 1421108"/>
              <a:gd name="connsiteY201" fmla="*/ 670312 h 899643"/>
              <a:gd name="connsiteX202" fmla="*/ 49835 w 1421108"/>
              <a:gd name="connsiteY202" fmla="*/ 662083 h 899643"/>
              <a:gd name="connsiteX203" fmla="*/ 45720 w 1421108"/>
              <a:gd name="connsiteY203" fmla="*/ 650195 h 899643"/>
              <a:gd name="connsiteX204" fmla="*/ 17374 w 1421108"/>
              <a:gd name="connsiteY204" fmla="*/ 588016 h 899643"/>
              <a:gd name="connsiteX205" fmla="*/ 0 w 1421108"/>
              <a:gd name="connsiteY205" fmla="*/ 570643 h 899643"/>
              <a:gd name="connsiteX206" fmla="*/ 11887 w 1421108"/>
              <a:gd name="connsiteY206" fmla="*/ 555098 h 899643"/>
              <a:gd name="connsiteX207" fmla="*/ 23775 w 1421108"/>
              <a:gd name="connsiteY207" fmla="*/ 534524 h 899643"/>
              <a:gd name="connsiteX208" fmla="*/ 41148 w 1421108"/>
              <a:gd name="connsiteY208" fmla="*/ 488347 h 899643"/>
              <a:gd name="connsiteX209" fmla="*/ 59436 w 1421108"/>
              <a:gd name="connsiteY209" fmla="*/ 435311 h 899643"/>
              <a:gd name="connsiteX210" fmla="*/ 63094 w 1421108"/>
              <a:gd name="connsiteY210" fmla="*/ 388677 h 899643"/>
              <a:gd name="connsiteX211" fmla="*/ 68580 w 1421108"/>
              <a:gd name="connsiteY211" fmla="*/ 331527 h 899643"/>
              <a:gd name="connsiteX212" fmla="*/ 80467 w 1421108"/>
              <a:gd name="connsiteY212" fmla="*/ 279863 h 899643"/>
              <a:gd name="connsiteX213" fmla="*/ 85039 w 1421108"/>
              <a:gd name="connsiteY213" fmla="*/ 252889 h 899643"/>
              <a:gd name="connsiteX214" fmla="*/ 92355 w 1421108"/>
              <a:gd name="connsiteY214" fmla="*/ 226828 h 899643"/>
              <a:gd name="connsiteX215" fmla="*/ 96927 w 1421108"/>
              <a:gd name="connsiteY215" fmla="*/ 195739 h 899643"/>
              <a:gd name="connsiteX216" fmla="*/ 96012 w 1421108"/>
              <a:gd name="connsiteY216" fmla="*/ 177908 h 899643"/>
              <a:gd name="connsiteX217" fmla="*/ 102413 w 1421108"/>
              <a:gd name="connsiteY217" fmla="*/ 166478 h 899643"/>
              <a:gd name="connsiteX218" fmla="*/ 123901 w 1421108"/>
              <a:gd name="connsiteY218" fmla="*/ 157334 h 899643"/>
              <a:gd name="connsiteX219" fmla="*/ 149962 w 1421108"/>
              <a:gd name="connsiteY219" fmla="*/ 166478 h 899643"/>
              <a:gd name="connsiteX220" fmla="*/ 169164 w 1421108"/>
              <a:gd name="connsiteY220" fmla="*/ 189795 h 899643"/>
              <a:gd name="connsiteX221" fmla="*/ 174651 w 1421108"/>
              <a:gd name="connsiteY221" fmla="*/ 215855 h 899643"/>
              <a:gd name="connsiteX222" fmla="*/ 174651 w 1421108"/>
              <a:gd name="connsiteY222" fmla="*/ 223628 h 899643"/>
              <a:gd name="connsiteX223" fmla="*/ 187452 w 1421108"/>
              <a:gd name="connsiteY223" fmla="*/ 213112 h 899643"/>
              <a:gd name="connsiteX224" fmla="*/ 241402 w 1421108"/>
              <a:gd name="connsiteY224" fmla="*/ 178822 h 899643"/>
              <a:gd name="connsiteX225" fmla="*/ 292608 w 1421108"/>
              <a:gd name="connsiteY225" fmla="*/ 158248 h 899643"/>
              <a:gd name="connsiteX226" fmla="*/ 312725 w 1421108"/>
              <a:gd name="connsiteY226" fmla="*/ 154591 h 899643"/>
              <a:gd name="connsiteX227" fmla="*/ 330784 w 1421108"/>
              <a:gd name="connsiteY227" fmla="*/ 152533 h 899643"/>
              <a:gd name="connsiteX228" fmla="*/ 1178662 w 1421108"/>
              <a:gd name="connsiteY228" fmla="*/ 57 h 899643"/>
              <a:gd name="connsiteX229" fmla="*/ 1197864 w 1421108"/>
              <a:gd name="connsiteY229" fmla="*/ 514 h 899643"/>
              <a:gd name="connsiteX230" fmla="*/ 1228954 w 1421108"/>
              <a:gd name="connsiteY230" fmla="*/ 12859 h 899643"/>
              <a:gd name="connsiteX231" fmla="*/ 1259129 w 1421108"/>
              <a:gd name="connsiteY231" fmla="*/ 37547 h 899643"/>
              <a:gd name="connsiteX232" fmla="*/ 1309421 w 1421108"/>
              <a:gd name="connsiteY232" fmla="*/ 97898 h 899643"/>
              <a:gd name="connsiteX233" fmla="*/ 1316279 w 1421108"/>
              <a:gd name="connsiteY233" fmla="*/ 158705 h 899643"/>
              <a:gd name="connsiteX234" fmla="*/ 1307592 w 1421108"/>
              <a:gd name="connsiteY234" fmla="*/ 234143 h 899643"/>
              <a:gd name="connsiteX235" fmla="*/ 1300734 w 1421108"/>
              <a:gd name="connsiteY235" fmla="*/ 266147 h 899643"/>
              <a:gd name="connsiteX236" fmla="*/ 1308506 w 1421108"/>
              <a:gd name="connsiteY236" fmla="*/ 273463 h 899643"/>
              <a:gd name="connsiteX237" fmla="*/ 1315822 w 1421108"/>
              <a:gd name="connsiteY237" fmla="*/ 282150 h 899643"/>
              <a:gd name="connsiteX238" fmla="*/ 1326795 w 1421108"/>
              <a:gd name="connsiteY238" fmla="*/ 290836 h 899643"/>
              <a:gd name="connsiteX239" fmla="*/ 1363828 w 1421108"/>
              <a:gd name="connsiteY239" fmla="*/ 304095 h 899643"/>
              <a:gd name="connsiteX240" fmla="*/ 1394460 w 1421108"/>
              <a:gd name="connsiteY240" fmla="*/ 322840 h 899643"/>
              <a:gd name="connsiteX241" fmla="*/ 1401775 w 1421108"/>
              <a:gd name="connsiteY241" fmla="*/ 331984 h 899643"/>
              <a:gd name="connsiteX242" fmla="*/ 1410919 w 1421108"/>
              <a:gd name="connsiteY242" fmla="*/ 347986 h 899643"/>
              <a:gd name="connsiteX243" fmla="*/ 1408176 w 1421108"/>
              <a:gd name="connsiteY243" fmla="*/ 360331 h 899643"/>
              <a:gd name="connsiteX244" fmla="*/ 1381658 w 1421108"/>
              <a:gd name="connsiteY244" fmla="*/ 367646 h 899643"/>
              <a:gd name="connsiteX245" fmla="*/ 1265530 w 1421108"/>
              <a:gd name="connsiteY245" fmla="*/ 395992 h 899643"/>
              <a:gd name="connsiteX246" fmla="*/ 1248156 w 1421108"/>
              <a:gd name="connsiteY246" fmla="*/ 400107 h 899643"/>
              <a:gd name="connsiteX247" fmla="*/ 1226210 w 1421108"/>
              <a:gd name="connsiteY247" fmla="*/ 411537 h 899643"/>
              <a:gd name="connsiteX248" fmla="*/ 1212037 w 1421108"/>
              <a:gd name="connsiteY248" fmla="*/ 422510 h 899643"/>
              <a:gd name="connsiteX249" fmla="*/ 1200607 w 1421108"/>
              <a:gd name="connsiteY249" fmla="*/ 425710 h 899643"/>
              <a:gd name="connsiteX250" fmla="*/ 1194206 w 1421108"/>
              <a:gd name="connsiteY250" fmla="*/ 419767 h 899643"/>
              <a:gd name="connsiteX251" fmla="*/ 1195121 w 1421108"/>
              <a:gd name="connsiteY251" fmla="*/ 474631 h 899643"/>
              <a:gd name="connsiteX252" fmla="*/ 1200607 w 1421108"/>
              <a:gd name="connsiteY252" fmla="*/ 569728 h 899643"/>
              <a:gd name="connsiteX253" fmla="*/ 1202893 w 1421108"/>
              <a:gd name="connsiteY253" fmla="*/ 728377 h 899643"/>
              <a:gd name="connsiteX254" fmla="*/ 1196950 w 1421108"/>
              <a:gd name="connsiteY254" fmla="*/ 840391 h 899643"/>
              <a:gd name="connsiteX255" fmla="*/ 1173175 w 1421108"/>
              <a:gd name="connsiteY255" fmla="*/ 897998 h 899643"/>
              <a:gd name="connsiteX256" fmla="*/ 1170432 w 1421108"/>
              <a:gd name="connsiteY256" fmla="*/ 898912 h 899643"/>
              <a:gd name="connsiteX257" fmla="*/ 1140714 w 1421108"/>
              <a:gd name="connsiteY257" fmla="*/ 894797 h 899643"/>
              <a:gd name="connsiteX258" fmla="*/ 1112825 w 1421108"/>
              <a:gd name="connsiteY258" fmla="*/ 890683 h 899643"/>
              <a:gd name="connsiteX259" fmla="*/ 1101395 w 1421108"/>
              <a:gd name="connsiteY259" fmla="*/ 887939 h 899643"/>
              <a:gd name="connsiteX260" fmla="*/ 1085850 w 1421108"/>
              <a:gd name="connsiteY260" fmla="*/ 882910 h 899643"/>
              <a:gd name="connsiteX261" fmla="*/ 1069391 w 1421108"/>
              <a:gd name="connsiteY261" fmla="*/ 876052 h 899643"/>
              <a:gd name="connsiteX262" fmla="*/ 1058875 w 1421108"/>
              <a:gd name="connsiteY262" fmla="*/ 871480 h 899643"/>
              <a:gd name="connsiteX263" fmla="*/ 1052017 w 1421108"/>
              <a:gd name="connsiteY263" fmla="*/ 866908 h 899643"/>
              <a:gd name="connsiteX264" fmla="*/ 1045159 w 1421108"/>
              <a:gd name="connsiteY264" fmla="*/ 862336 h 899643"/>
              <a:gd name="connsiteX265" fmla="*/ 1030072 w 1421108"/>
              <a:gd name="connsiteY265" fmla="*/ 851363 h 899643"/>
              <a:gd name="connsiteX266" fmla="*/ 994867 w 1421108"/>
              <a:gd name="connsiteY266" fmla="*/ 824846 h 899643"/>
              <a:gd name="connsiteX267" fmla="*/ 974751 w 1421108"/>
              <a:gd name="connsiteY267" fmla="*/ 804729 h 899643"/>
              <a:gd name="connsiteX268" fmla="*/ 968350 w 1421108"/>
              <a:gd name="connsiteY268" fmla="*/ 814788 h 899643"/>
              <a:gd name="connsiteX269" fmla="*/ 944575 w 1421108"/>
              <a:gd name="connsiteY269" fmla="*/ 824846 h 899643"/>
              <a:gd name="connsiteX270" fmla="*/ 929031 w 1421108"/>
              <a:gd name="connsiteY270" fmla="*/ 823474 h 899643"/>
              <a:gd name="connsiteX271" fmla="*/ 918058 w 1421108"/>
              <a:gd name="connsiteY271" fmla="*/ 812044 h 899643"/>
              <a:gd name="connsiteX272" fmla="*/ 901598 w 1421108"/>
              <a:gd name="connsiteY272" fmla="*/ 772268 h 899643"/>
              <a:gd name="connsiteX273" fmla="*/ 897027 w 1421108"/>
              <a:gd name="connsiteY273" fmla="*/ 735235 h 899643"/>
              <a:gd name="connsiteX274" fmla="*/ 908914 w 1421108"/>
              <a:gd name="connsiteY274" fmla="*/ 720604 h 899643"/>
              <a:gd name="connsiteX275" fmla="*/ 946404 w 1421108"/>
              <a:gd name="connsiteY275" fmla="*/ 680371 h 899643"/>
              <a:gd name="connsiteX276" fmla="*/ 972464 w 1421108"/>
              <a:gd name="connsiteY276" fmla="*/ 625507 h 899643"/>
              <a:gd name="connsiteX277" fmla="*/ 965606 w 1421108"/>
              <a:gd name="connsiteY277" fmla="*/ 589845 h 899643"/>
              <a:gd name="connsiteX278" fmla="*/ 961492 w 1421108"/>
              <a:gd name="connsiteY278" fmla="*/ 575672 h 899643"/>
              <a:gd name="connsiteX279" fmla="*/ 962863 w 1421108"/>
              <a:gd name="connsiteY279" fmla="*/ 569728 h 899643"/>
              <a:gd name="connsiteX280" fmla="*/ 934517 w 1421108"/>
              <a:gd name="connsiteY280" fmla="*/ 562413 h 899643"/>
              <a:gd name="connsiteX281" fmla="*/ 939089 w 1421108"/>
              <a:gd name="connsiteY281" fmla="*/ 556927 h 899643"/>
              <a:gd name="connsiteX282" fmla="*/ 950976 w 1421108"/>
              <a:gd name="connsiteY282" fmla="*/ 554184 h 899643"/>
              <a:gd name="connsiteX283" fmla="*/ 950062 w 1421108"/>
              <a:gd name="connsiteY283" fmla="*/ 556012 h 899643"/>
              <a:gd name="connsiteX284" fmla="*/ 952348 w 1421108"/>
              <a:gd name="connsiteY284" fmla="*/ 559670 h 899643"/>
              <a:gd name="connsiteX285" fmla="*/ 960120 w 1421108"/>
              <a:gd name="connsiteY285" fmla="*/ 562413 h 899643"/>
              <a:gd name="connsiteX286" fmla="*/ 988467 w 1421108"/>
              <a:gd name="connsiteY286" fmla="*/ 582073 h 899643"/>
              <a:gd name="connsiteX287" fmla="*/ 1010412 w 1421108"/>
              <a:gd name="connsiteY287" fmla="*/ 617277 h 899643"/>
              <a:gd name="connsiteX288" fmla="*/ 1022299 w 1421108"/>
              <a:gd name="connsiteY288" fmla="*/ 638308 h 899643"/>
              <a:gd name="connsiteX289" fmla="*/ 1027786 w 1421108"/>
              <a:gd name="connsiteY289" fmla="*/ 652939 h 899643"/>
              <a:gd name="connsiteX290" fmla="*/ 1015441 w 1421108"/>
              <a:gd name="connsiteY290" fmla="*/ 683571 h 899643"/>
              <a:gd name="connsiteX291" fmla="*/ 1009498 w 1421108"/>
              <a:gd name="connsiteY291" fmla="*/ 710546 h 899643"/>
              <a:gd name="connsiteX292" fmla="*/ 998525 w 1421108"/>
              <a:gd name="connsiteY292" fmla="*/ 745293 h 899643"/>
              <a:gd name="connsiteX293" fmla="*/ 988924 w 1421108"/>
              <a:gd name="connsiteY293" fmla="*/ 772268 h 899643"/>
              <a:gd name="connsiteX294" fmla="*/ 1001268 w 1421108"/>
              <a:gd name="connsiteY294" fmla="*/ 785527 h 899643"/>
              <a:gd name="connsiteX295" fmla="*/ 1014070 w 1421108"/>
              <a:gd name="connsiteY295" fmla="*/ 796499 h 899643"/>
              <a:gd name="connsiteX296" fmla="*/ 1027786 w 1421108"/>
              <a:gd name="connsiteY296" fmla="*/ 803815 h 899643"/>
              <a:gd name="connsiteX297" fmla="*/ 1052475 w 1421108"/>
              <a:gd name="connsiteY297" fmla="*/ 806558 h 899643"/>
              <a:gd name="connsiteX298" fmla="*/ 1122883 w 1421108"/>
              <a:gd name="connsiteY298" fmla="*/ 791928 h 899643"/>
              <a:gd name="connsiteX299" fmla="*/ 1145743 w 1421108"/>
              <a:gd name="connsiteY299" fmla="*/ 564242 h 899643"/>
              <a:gd name="connsiteX300" fmla="*/ 1148487 w 1421108"/>
              <a:gd name="connsiteY300" fmla="*/ 432568 h 899643"/>
              <a:gd name="connsiteX301" fmla="*/ 1125627 w 1421108"/>
              <a:gd name="connsiteY301" fmla="*/ 441712 h 899643"/>
              <a:gd name="connsiteX302" fmla="*/ 1094537 w 1421108"/>
              <a:gd name="connsiteY302" fmla="*/ 449942 h 899643"/>
              <a:gd name="connsiteX303" fmla="*/ 1078535 w 1421108"/>
              <a:gd name="connsiteY303" fmla="*/ 459086 h 899643"/>
              <a:gd name="connsiteX304" fmla="*/ 1067105 w 1421108"/>
              <a:gd name="connsiteY304" fmla="*/ 465944 h 899643"/>
              <a:gd name="connsiteX305" fmla="*/ 1020928 w 1421108"/>
              <a:gd name="connsiteY305" fmla="*/ 483775 h 899643"/>
              <a:gd name="connsiteX306" fmla="*/ 955548 w 1421108"/>
              <a:gd name="connsiteY306" fmla="*/ 518522 h 899643"/>
              <a:gd name="connsiteX307" fmla="*/ 930859 w 1421108"/>
              <a:gd name="connsiteY307" fmla="*/ 543211 h 899643"/>
              <a:gd name="connsiteX308" fmla="*/ 924459 w 1421108"/>
              <a:gd name="connsiteY308" fmla="*/ 551440 h 899643"/>
              <a:gd name="connsiteX309" fmla="*/ 899770 w 1421108"/>
              <a:gd name="connsiteY309" fmla="*/ 561499 h 899643"/>
              <a:gd name="connsiteX310" fmla="*/ 877367 w 1421108"/>
              <a:gd name="connsiteY310" fmla="*/ 567899 h 899643"/>
              <a:gd name="connsiteX311" fmla="*/ 862279 w 1421108"/>
              <a:gd name="connsiteY311" fmla="*/ 565156 h 899643"/>
              <a:gd name="connsiteX312" fmla="*/ 839419 w 1421108"/>
              <a:gd name="connsiteY312" fmla="*/ 549611 h 899643"/>
              <a:gd name="connsiteX313" fmla="*/ 832104 w 1421108"/>
              <a:gd name="connsiteY313" fmla="*/ 536353 h 899643"/>
              <a:gd name="connsiteX314" fmla="*/ 833018 w 1421108"/>
              <a:gd name="connsiteY314" fmla="*/ 513036 h 899643"/>
              <a:gd name="connsiteX315" fmla="*/ 847649 w 1421108"/>
              <a:gd name="connsiteY315" fmla="*/ 466858 h 899643"/>
              <a:gd name="connsiteX316" fmla="*/ 855878 w 1421108"/>
              <a:gd name="connsiteY316" fmla="*/ 444456 h 899643"/>
              <a:gd name="connsiteX317" fmla="*/ 857707 w 1421108"/>
              <a:gd name="connsiteY317" fmla="*/ 442627 h 899643"/>
              <a:gd name="connsiteX318" fmla="*/ 865937 w 1421108"/>
              <a:gd name="connsiteY318" fmla="*/ 441712 h 899643"/>
              <a:gd name="connsiteX319" fmla="*/ 897941 w 1421108"/>
              <a:gd name="connsiteY319" fmla="*/ 433026 h 899643"/>
              <a:gd name="connsiteX320" fmla="*/ 925373 w 1421108"/>
              <a:gd name="connsiteY320" fmla="*/ 419767 h 899643"/>
              <a:gd name="connsiteX321" fmla="*/ 940003 w 1421108"/>
              <a:gd name="connsiteY321" fmla="*/ 410623 h 899643"/>
              <a:gd name="connsiteX322" fmla="*/ 998525 w 1421108"/>
              <a:gd name="connsiteY322" fmla="*/ 363988 h 899643"/>
              <a:gd name="connsiteX323" fmla="*/ 1051560 w 1421108"/>
              <a:gd name="connsiteY323" fmla="*/ 314611 h 899643"/>
              <a:gd name="connsiteX324" fmla="*/ 1048817 w 1421108"/>
              <a:gd name="connsiteY324" fmla="*/ 303638 h 899643"/>
              <a:gd name="connsiteX325" fmla="*/ 1008583 w 1421108"/>
              <a:gd name="connsiteY325" fmla="*/ 302266 h 899643"/>
              <a:gd name="connsiteX326" fmla="*/ 969264 w 1421108"/>
              <a:gd name="connsiteY326" fmla="*/ 311867 h 899643"/>
              <a:gd name="connsiteX327" fmla="*/ 960120 w 1421108"/>
              <a:gd name="connsiteY327" fmla="*/ 317354 h 899643"/>
              <a:gd name="connsiteX328" fmla="*/ 949147 w 1421108"/>
              <a:gd name="connsiteY328" fmla="*/ 303638 h 899643"/>
              <a:gd name="connsiteX329" fmla="*/ 940918 w 1421108"/>
              <a:gd name="connsiteY329" fmla="*/ 282150 h 899643"/>
              <a:gd name="connsiteX330" fmla="*/ 953719 w 1421108"/>
              <a:gd name="connsiteY330" fmla="*/ 265233 h 899643"/>
              <a:gd name="connsiteX331" fmla="*/ 983437 w 1421108"/>
              <a:gd name="connsiteY331" fmla="*/ 243287 h 899643"/>
              <a:gd name="connsiteX332" fmla="*/ 1076249 w 1421108"/>
              <a:gd name="connsiteY332" fmla="*/ 195739 h 899643"/>
              <a:gd name="connsiteX333" fmla="*/ 1196950 w 1421108"/>
              <a:gd name="connsiteY333" fmla="*/ 155505 h 899643"/>
              <a:gd name="connsiteX334" fmla="*/ 1230783 w 1421108"/>
              <a:gd name="connsiteY334" fmla="*/ 98812 h 899643"/>
              <a:gd name="connsiteX335" fmla="*/ 1232611 w 1421108"/>
              <a:gd name="connsiteY335" fmla="*/ 84639 h 899643"/>
              <a:gd name="connsiteX336" fmla="*/ 1224382 w 1421108"/>
              <a:gd name="connsiteY336" fmla="*/ 82353 h 899643"/>
              <a:gd name="connsiteX337" fmla="*/ 1114654 w 1421108"/>
              <a:gd name="connsiteY337" fmla="*/ 112528 h 899643"/>
              <a:gd name="connsiteX338" fmla="*/ 1085393 w 1421108"/>
              <a:gd name="connsiteY338" fmla="*/ 128073 h 899643"/>
              <a:gd name="connsiteX339" fmla="*/ 1083564 w 1421108"/>
              <a:gd name="connsiteY339" fmla="*/ 129902 h 899643"/>
              <a:gd name="connsiteX340" fmla="*/ 1067105 w 1421108"/>
              <a:gd name="connsiteY340" fmla="*/ 132645 h 899643"/>
              <a:gd name="connsiteX341" fmla="*/ 1038301 w 1421108"/>
              <a:gd name="connsiteY341" fmla="*/ 130816 h 899643"/>
              <a:gd name="connsiteX342" fmla="*/ 1014070 w 1421108"/>
              <a:gd name="connsiteY342" fmla="*/ 113443 h 899643"/>
              <a:gd name="connsiteX343" fmla="*/ 1001268 w 1421108"/>
              <a:gd name="connsiteY343" fmla="*/ 105213 h 899643"/>
              <a:gd name="connsiteX344" fmla="*/ 993953 w 1421108"/>
              <a:gd name="connsiteY344" fmla="*/ 89668 h 899643"/>
              <a:gd name="connsiteX345" fmla="*/ 987552 w 1421108"/>
              <a:gd name="connsiteY345" fmla="*/ 71380 h 899643"/>
              <a:gd name="connsiteX346" fmla="*/ 983437 w 1421108"/>
              <a:gd name="connsiteY346" fmla="*/ 51721 h 899643"/>
              <a:gd name="connsiteX347" fmla="*/ 988467 w 1421108"/>
              <a:gd name="connsiteY347" fmla="*/ 30232 h 899643"/>
              <a:gd name="connsiteX348" fmla="*/ 1001725 w 1421108"/>
              <a:gd name="connsiteY348" fmla="*/ 25203 h 899643"/>
              <a:gd name="connsiteX349" fmla="*/ 1014070 w 1421108"/>
              <a:gd name="connsiteY349" fmla="*/ 32061 h 899643"/>
              <a:gd name="connsiteX350" fmla="*/ 1037844 w 1421108"/>
              <a:gd name="connsiteY350" fmla="*/ 35261 h 899643"/>
              <a:gd name="connsiteX351" fmla="*/ 1116483 w 1421108"/>
              <a:gd name="connsiteY351" fmla="*/ 14687 h 899643"/>
              <a:gd name="connsiteX352" fmla="*/ 1164946 w 1421108"/>
              <a:gd name="connsiteY352" fmla="*/ 1429 h 899643"/>
              <a:gd name="connsiteX353" fmla="*/ 1178662 w 1421108"/>
              <a:gd name="connsiteY353" fmla="*/ 57 h 89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1421108" h="899643">
                <a:moveTo>
                  <a:pt x="157277" y="566985"/>
                </a:moveTo>
                <a:lnTo>
                  <a:pt x="146304" y="576129"/>
                </a:lnTo>
                <a:cubicBezTo>
                  <a:pt x="141427" y="580396"/>
                  <a:pt x="138532" y="584511"/>
                  <a:pt x="137617" y="588474"/>
                </a:cubicBezTo>
                <a:cubicBezTo>
                  <a:pt x="136703" y="592436"/>
                  <a:pt x="136246" y="600208"/>
                  <a:pt x="136246" y="611791"/>
                </a:cubicBezTo>
                <a:cubicBezTo>
                  <a:pt x="136855" y="633127"/>
                  <a:pt x="137770" y="645319"/>
                  <a:pt x="138989" y="648367"/>
                </a:cubicBezTo>
                <a:cubicBezTo>
                  <a:pt x="140208" y="651415"/>
                  <a:pt x="144171" y="652329"/>
                  <a:pt x="150876" y="651110"/>
                </a:cubicBezTo>
                <a:cubicBezTo>
                  <a:pt x="162459" y="648672"/>
                  <a:pt x="177394" y="643185"/>
                  <a:pt x="195682" y="634651"/>
                </a:cubicBezTo>
                <a:cubicBezTo>
                  <a:pt x="203607" y="630384"/>
                  <a:pt x="207874" y="623983"/>
                  <a:pt x="208483" y="615448"/>
                </a:cubicBezTo>
                <a:cubicBezTo>
                  <a:pt x="209093" y="611181"/>
                  <a:pt x="207874" y="609047"/>
                  <a:pt x="204826" y="609047"/>
                </a:cubicBezTo>
                <a:cubicBezTo>
                  <a:pt x="201168" y="609047"/>
                  <a:pt x="192329" y="602037"/>
                  <a:pt x="178308" y="588016"/>
                </a:cubicBezTo>
                <a:close/>
                <a:moveTo>
                  <a:pt x="147219" y="535895"/>
                </a:moveTo>
                <a:cubicBezTo>
                  <a:pt x="139903" y="535895"/>
                  <a:pt x="135484" y="536505"/>
                  <a:pt x="133960" y="537724"/>
                </a:cubicBezTo>
                <a:cubicBezTo>
                  <a:pt x="132436" y="538943"/>
                  <a:pt x="131979" y="541992"/>
                  <a:pt x="132588" y="546868"/>
                </a:cubicBezTo>
                <a:cubicBezTo>
                  <a:pt x="132588" y="554184"/>
                  <a:pt x="132893" y="559670"/>
                  <a:pt x="133503" y="563328"/>
                </a:cubicBezTo>
                <a:cubicBezTo>
                  <a:pt x="134112" y="570033"/>
                  <a:pt x="137465" y="570338"/>
                  <a:pt x="143561" y="564242"/>
                </a:cubicBezTo>
                <a:cubicBezTo>
                  <a:pt x="146609" y="561194"/>
                  <a:pt x="148742" y="557536"/>
                  <a:pt x="149962" y="553269"/>
                </a:cubicBezTo>
                <a:cubicBezTo>
                  <a:pt x="151791" y="545954"/>
                  <a:pt x="153924" y="544278"/>
                  <a:pt x="156363" y="548240"/>
                </a:cubicBezTo>
                <a:cubicBezTo>
                  <a:pt x="158801" y="552202"/>
                  <a:pt x="160020" y="552355"/>
                  <a:pt x="160020" y="548697"/>
                </a:cubicBezTo>
                <a:cubicBezTo>
                  <a:pt x="160020" y="545040"/>
                  <a:pt x="160630" y="541992"/>
                  <a:pt x="161849" y="539553"/>
                </a:cubicBezTo>
                <a:cubicBezTo>
                  <a:pt x="161849" y="538943"/>
                  <a:pt x="161239" y="538334"/>
                  <a:pt x="160020" y="537724"/>
                </a:cubicBezTo>
                <a:cubicBezTo>
                  <a:pt x="158801" y="537115"/>
                  <a:pt x="156972" y="536657"/>
                  <a:pt x="154534" y="536353"/>
                </a:cubicBezTo>
                <a:cubicBezTo>
                  <a:pt x="152095" y="536048"/>
                  <a:pt x="149657" y="535895"/>
                  <a:pt x="147219" y="535895"/>
                </a:cubicBezTo>
                <a:close/>
                <a:moveTo>
                  <a:pt x="307238" y="499319"/>
                </a:moveTo>
                <a:cubicBezTo>
                  <a:pt x="305410" y="499319"/>
                  <a:pt x="300685" y="501301"/>
                  <a:pt x="293065" y="505263"/>
                </a:cubicBezTo>
                <a:cubicBezTo>
                  <a:pt x="285445" y="509226"/>
                  <a:pt x="278892" y="511511"/>
                  <a:pt x="273406" y="512121"/>
                </a:cubicBezTo>
                <a:cubicBezTo>
                  <a:pt x="264262" y="512121"/>
                  <a:pt x="247955" y="516693"/>
                  <a:pt x="224485" y="525837"/>
                </a:cubicBezTo>
                <a:cubicBezTo>
                  <a:pt x="201016" y="534981"/>
                  <a:pt x="185928" y="542296"/>
                  <a:pt x="179223" y="547783"/>
                </a:cubicBezTo>
                <a:lnTo>
                  <a:pt x="164592" y="560584"/>
                </a:lnTo>
                <a:lnTo>
                  <a:pt x="183795" y="572472"/>
                </a:lnTo>
                <a:cubicBezTo>
                  <a:pt x="213665" y="593198"/>
                  <a:pt x="229819" y="600513"/>
                  <a:pt x="232258" y="594417"/>
                </a:cubicBezTo>
                <a:cubicBezTo>
                  <a:pt x="234087" y="590759"/>
                  <a:pt x="235153" y="591217"/>
                  <a:pt x="235458" y="595789"/>
                </a:cubicBezTo>
                <a:cubicBezTo>
                  <a:pt x="235763" y="600361"/>
                  <a:pt x="242164" y="602647"/>
                  <a:pt x="254661" y="602647"/>
                </a:cubicBezTo>
                <a:cubicBezTo>
                  <a:pt x="267157" y="602647"/>
                  <a:pt x="279502" y="603866"/>
                  <a:pt x="291694" y="606304"/>
                </a:cubicBezTo>
                <a:lnTo>
                  <a:pt x="310896" y="609962"/>
                </a:lnTo>
                <a:lnTo>
                  <a:pt x="310896" y="554184"/>
                </a:lnTo>
                <a:cubicBezTo>
                  <a:pt x="310896" y="544430"/>
                  <a:pt x="310744" y="535286"/>
                  <a:pt x="310439" y="526751"/>
                </a:cubicBezTo>
                <a:cubicBezTo>
                  <a:pt x="310134" y="518217"/>
                  <a:pt x="309677" y="511511"/>
                  <a:pt x="309067" y="506635"/>
                </a:cubicBezTo>
                <a:cubicBezTo>
                  <a:pt x="308458" y="501758"/>
                  <a:pt x="307848" y="499319"/>
                  <a:pt x="307238" y="499319"/>
                </a:cubicBezTo>
                <a:close/>
                <a:moveTo>
                  <a:pt x="1325423" y="441712"/>
                </a:moveTo>
                <a:cubicBezTo>
                  <a:pt x="1333043" y="440493"/>
                  <a:pt x="1338072" y="442322"/>
                  <a:pt x="1340510" y="447199"/>
                </a:cubicBezTo>
                <a:cubicBezTo>
                  <a:pt x="1342949" y="450856"/>
                  <a:pt x="1347216" y="454361"/>
                  <a:pt x="1353312" y="457714"/>
                </a:cubicBezTo>
                <a:cubicBezTo>
                  <a:pt x="1359408" y="461067"/>
                  <a:pt x="1362151" y="465487"/>
                  <a:pt x="1361542" y="470973"/>
                </a:cubicBezTo>
                <a:cubicBezTo>
                  <a:pt x="1361542" y="470973"/>
                  <a:pt x="1360323" y="481946"/>
                  <a:pt x="1357884" y="503892"/>
                </a:cubicBezTo>
                <a:cubicBezTo>
                  <a:pt x="1356665" y="519741"/>
                  <a:pt x="1354531" y="532847"/>
                  <a:pt x="1351483" y="543211"/>
                </a:cubicBezTo>
                <a:cubicBezTo>
                  <a:pt x="1349045" y="551136"/>
                  <a:pt x="1348740" y="556774"/>
                  <a:pt x="1350569" y="560127"/>
                </a:cubicBezTo>
                <a:cubicBezTo>
                  <a:pt x="1352398" y="563480"/>
                  <a:pt x="1360018" y="571557"/>
                  <a:pt x="1373429" y="584359"/>
                </a:cubicBezTo>
                <a:cubicBezTo>
                  <a:pt x="1391107" y="601428"/>
                  <a:pt x="1403909" y="615753"/>
                  <a:pt x="1411834" y="627336"/>
                </a:cubicBezTo>
                <a:cubicBezTo>
                  <a:pt x="1416710" y="635260"/>
                  <a:pt x="1419606" y="641509"/>
                  <a:pt x="1420521" y="646081"/>
                </a:cubicBezTo>
                <a:cubicBezTo>
                  <a:pt x="1421435" y="650653"/>
                  <a:pt x="1421282" y="657511"/>
                  <a:pt x="1420063" y="666655"/>
                </a:cubicBezTo>
                <a:cubicBezTo>
                  <a:pt x="1418234" y="680676"/>
                  <a:pt x="1416863" y="691344"/>
                  <a:pt x="1415948" y="698659"/>
                </a:cubicBezTo>
                <a:cubicBezTo>
                  <a:pt x="1415034" y="705974"/>
                  <a:pt x="1414272" y="711155"/>
                  <a:pt x="1413662" y="714203"/>
                </a:cubicBezTo>
                <a:cubicBezTo>
                  <a:pt x="1413053" y="718471"/>
                  <a:pt x="1402994" y="732187"/>
                  <a:pt x="1383487" y="755351"/>
                </a:cubicBezTo>
                <a:cubicBezTo>
                  <a:pt x="1377391" y="762667"/>
                  <a:pt x="1367333" y="767086"/>
                  <a:pt x="1353312" y="768610"/>
                </a:cubicBezTo>
                <a:cubicBezTo>
                  <a:pt x="1339291" y="770134"/>
                  <a:pt x="1328928" y="767848"/>
                  <a:pt x="1322223" y="761752"/>
                </a:cubicBezTo>
                <a:cubicBezTo>
                  <a:pt x="1313688" y="755047"/>
                  <a:pt x="1307592" y="746207"/>
                  <a:pt x="1303935" y="735235"/>
                </a:cubicBezTo>
                <a:cubicBezTo>
                  <a:pt x="1300277" y="724262"/>
                  <a:pt x="1300887" y="717556"/>
                  <a:pt x="1305763" y="715118"/>
                </a:cubicBezTo>
                <a:cubicBezTo>
                  <a:pt x="1307592" y="714508"/>
                  <a:pt x="1315669" y="705212"/>
                  <a:pt x="1329995" y="687229"/>
                </a:cubicBezTo>
                <a:cubicBezTo>
                  <a:pt x="1344321" y="669245"/>
                  <a:pt x="1352702" y="658730"/>
                  <a:pt x="1355141" y="655682"/>
                </a:cubicBezTo>
                <a:cubicBezTo>
                  <a:pt x="1364285" y="644709"/>
                  <a:pt x="1368857" y="634955"/>
                  <a:pt x="1368857" y="626421"/>
                </a:cubicBezTo>
                <a:cubicBezTo>
                  <a:pt x="1368857" y="622154"/>
                  <a:pt x="1358494" y="608438"/>
                  <a:pt x="1337767" y="585273"/>
                </a:cubicBezTo>
                <a:cubicBezTo>
                  <a:pt x="1323137" y="568814"/>
                  <a:pt x="1314298" y="557841"/>
                  <a:pt x="1311250" y="552355"/>
                </a:cubicBezTo>
                <a:cubicBezTo>
                  <a:pt x="1308202" y="546868"/>
                  <a:pt x="1306678" y="538639"/>
                  <a:pt x="1306678" y="527666"/>
                </a:cubicBezTo>
                <a:cubicBezTo>
                  <a:pt x="1306678" y="513036"/>
                  <a:pt x="1307897" y="503587"/>
                  <a:pt x="1310335" y="499319"/>
                </a:cubicBezTo>
                <a:cubicBezTo>
                  <a:pt x="1313993" y="494443"/>
                  <a:pt x="1314603" y="490480"/>
                  <a:pt x="1312164" y="487432"/>
                </a:cubicBezTo>
                <a:cubicBezTo>
                  <a:pt x="1309726" y="484384"/>
                  <a:pt x="1305154" y="483470"/>
                  <a:pt x="1298448" y="484689"/>
                </a:cubicBezTo>
                <a:cubicBezTo>
                  <a:pt x="1293571" y="485299"/>
                  <a:pt x="1291133" y="485299"/>
                  <a:pt x="1291133" y="484689"/>
                </a:cubicBezTo>
                <a:cubicBezTo>
                  <a:pt x="1291133" y="484080"/>
                  <a:pt x="1295705" y="480727"/>
                  <a:pt x="1304849" y="474631"/>
                </a:cubicBezTo>
                <a:cubicBezTo>
                  <a:pt x="1312164" y="469754"/>
                  <a:pt x="1315517" y="466706"/>
                  <a:pt x="1314907" y="465487"/>
                </a:cubicBezTo>
                <a:cubicBezTo>
                  <a:pt x="1314907" y="465487"/>
                  <a:pt x="1314298" y="465487"/>
                  <a:pt x="1313079" y="465487"/>
                </a:cubicBezTo>
                <a:cubicBezTo>
                  <a:pt x="1306373" y="467315"/>
                  <a:pt x="1299972" y="468839"/>
                  <a:pt x="1293876" y="470059"/>
                </a:cubicBezTo>
                <a:cubicBezTo>
                  <a:pt x="1287780" y="471278"/>
                  <a:pt x="1280313" y="475088"/>
                  <a:pt x="1271473" y="481489"/>
                </a:cubicBezTo>
                <a:cubicBezTo>
                  <a:pt x="1262634" y="487890"/>
                  <a:pt x="1252728" y="491395"/>
                  <a:pt x="1241755" y="492004"/>
                </a:cubicBezTo>
                <a:lnTo>
                  <a:pt x="1225296" y="492919"/>
                </a:lnTo>
                <a:lnTo>
                  <a:pt x="1242670" y="478288"/>
                </a:lnTo>
                <a:cubicBezTo>
                  <a:pt x="1257300" y="465487"/>
                  <a:pt x="1264615" y="462134"/>
                  <a:pt x="1264615" y="468230"/>
                </a:cubicBezTo>
                <a:cubicBezTo>
                  <a:pt x="1264615" y="469449"/>
                  <a:pt x="1264311" y="471278"/>
                  <a:pt x="1263701" y="473716"/>
                </a:cubicBezTo>
                <a:lnTo>
                  <a:pt x="1260958" y="483775"/>
                </a:lnTo>
                <a:lnTo>
                  <a:pt x="1271931" y="473716"/>
                </a:lnTo>
                <a:cubicBezTo>
                  <a:pt x="1278636" y="467620"/>
                  <a:pt x="1287780" y="460610"/>
                  <a:pt x="1299363" y="452685"/>
                </a:cubicBezTo>
                <a:cubicBezTo>
                  <a:pt x="1309116" y="446589"/>
                  <a:pt x="1317803" y="442932"/>
                  <a:pt x="1325423" y="441712"/>
                </a:cubicBezTo>
                <a:close/>
                <a:moveTo>
                  <a:pt x="148133" y="369246"/>
                </a:moveTo>
                <a:cubicBezTo>
                  <a:pt x="144780" y="368789"/>
                  <a:pt x="142951" y="369170"/>
                  <a:pt x="142647" y="370389"/>
                </a:cubicBezTo>
                <a:cubicBezTo>
                  <a:pt x="142647" y="373437"/>
                  <a:pt x="140361" y="388372"/>
                  <a:pt x="135788" y="415195"/>
                </a:cubicBezTo>
                <a:cubicBezTo>
                  <a:pt x="131217" y="442017"/>
                  <a:pt x="129845" y="456038"/>
                  <a:pt x="131674" y="457257"/>
                </a:cubicBezTo>
                <a:cubicBezTo>
                  <a:pt x="134722" y="460915"/>
                  <a:pt x="149505" y="450704"/>
                  <a:pt x="176022" y="426625"/>
                </a:cubicBezTo>
                <a:cubicBezTo>
                  <a:pt x="202540" y="402545"/>
                  <a:pt x="214275" y="388372"/>
                  <a:pt x="211227" y="384105"/>
                </a:cubicBezTo>
                <a:cubicBezTo>
                  <a:pt x="209398" y="381057"/>
                  <a:pt x="203607" y="379533"/>
                  <a:pt x="193853" y="379533"/>
                </a:cubicBezTo>
                <a:cubicBezTo>
                  <a:pt x="184099" y="379533"/>
                  <a:pt x="173736" y="377399"/>
                  <a:pt x="162763" y="373132"/>
                </a:cubicBezTo>
                <a:cubicBezTo>
                  <a:pt x="156363" y="370999"/>
                  <a:pt x="151486" y="369703"/>
                  <a:pt x="148133" y="369246"/>
                </a:cubicBezTo>
                <a:close/>
                <a:moveTo>
                  <a:pt x="310896" y="358045"/>
                </a:moveTo>
                <a:cubicBezTo>
                  <a:pt x="308458" y="358350"/>
                  <a:pt x="302057" y="361245"/>
                  <a:pt x="291694" y="366731"/>
                </a:cubicBezTo>
                <a:cubicBezTo>
                  <a:pt x="280721" y="372218"/>
                  <a:pt x="270967" y="375571"/>
                  <a:pt x="262433" y="376790"/>
                </a:cubicBezTo>
                <a:cubicBezTo>
                  <a:pt x="243535" y="378619"/>
                  <a:pt x="218237" y="400869"/>
                  <a:pt x="186538" y="443541"/>
                </a:cubicBezTo>
                <a:lnTo>
                  <a:pt x="182880" y="449942"/>
                </a:lnTo>
                <a:cubicBezTo>
                  <a:pt x="183490" y="449332"/>
                  <a:pt x="185014" y="448113"/>
                  <a:pt x="187452" y="446284"/>
                </a:cubicBezTo>
                <a:cubicBezTo>
                  <a:pt x="192329" y="442627"/>
                  <a:pt x="194920" y="441865"/>
                  <a:pt x="195225" y="443998"/>
                </a:cubicBezTo>
                <a:cubicBezTo>
                  <a:pt x="195529" y="446132"/>
                  <a:pt x="193243" y="449942"/>
                  <a:pt x="188367" y="455428"/>
                </a:cubicBezTo>
                <a:cubicBezTo>
                  <a:pt x="181051" y="463353"/>
                  <a:pt x="180747" y="467011"/>
                  <a:pt x="187452" y="466401"/>
                </a:cubicBezTo>
                <a:cubicBezTo>
                  <a:pt x="192939" y="465792"/>
                  <a:pt x="201625" y="462591"/>
                  <a:pt x="213513" y="456800"/>
                </a:cubicBezTo>
                <a:cubicBezTo>
                  <a:pt x="225400" y="451009"/>
                  <a:pt x="234544" y="447656"/>
                  <a:pt x="240944" y="446742"/>
                </a:cubicBezTo>
                <a:cubicBezTo>
                  <a:pt x="247345" y="445827"/>
                  <a:pt x="258775" y="445980"/>
                  <a:pt x="275235" y="447199"/>
                </a:cubicBezTo>
                <a:lnTo>
                  <a:pt x="309982" y="449028"/>
                </a:lnTo>
                <a:lnTo>
                  <a:pt x="309982" y="419767"/>
                </a:lnTo>
                <a:cubicBezTo>
                  <a:pt x="309982" y="399650"/>
                  <a:pt x="311353" y="386086"/>
                  <a:pt x="314097" y="379076"/>
                </a:cubicBezTo>
                <a:cubicBezTo>
                  <a:pt x="316840" y="372066"/>
                  <a:pt x="317602" y="366427"/>
                  <a:pt x="316383" y="362159"/>
                </a:cubicBezTo>
                <a:cubicBezTo>
                  <a:pt x="315163" y="359112"/>
                  <a:pt x="313335" y="357740"/>
                  <a:pt x="310896" y="358045"/>
                </a:cubicBezTo>
                <a:close/>
                <a:moveTo>
                  <a:pt x="1120140" y="347529"/>
                </a:moveTo>
                <a:cubicBezTo>
                  <a:pt x="1114654" y="348748"/>
                  <a:pt x="1099718" y="354844"/>
                  <a:pt x="1075335" y="365817"/>
                </a:cubicBezTo>
                <a:cubicBezTo>
                  <a:pt x="1061314" y="371913"/>
                  <a:pt x="1053084" y="374961"/>
                  <a:pt x="1050646" y="374961"/>
                </a:cubicBezTo>
                <a:cubicBezTo>
                  <a:pt x="1048207" y="374961"/>
                  <a:pt x="1042873" y="378009"/>
                  <a:pt x="1034644" y="384105"/>
                </a:cubicBezTo>
                <a:cubicBezTo>
                  <a:pt x="1026414" y="390201"/>
                  <a:pt x="1018794" y="396450"/>
                  <a:pt x="1011784" y="402850"/>
                </a:cubicBezTo>
                <a:cubicBezTo>
                  <a:pt x="1004773" y="409251"/>
                  <a:pt x="1001878" y="412756"/>
                  <a:pt x="1003097" y="413366"/>
                </a:cubicBezTo>
                <a:cubicBezTo>
                  <a:pt x="1004316" y="415195"/>
                  <a:pt x="1009193" y="413671"/>
                  <a:pt x="1017727" y="408794"/>
                </a:cubicBezTo>
                <a:cubicBezTo>
                  <a:pt x="1029919" y="402088"/>
                  <a:pt x="1053084" y="391725"/>
                  <a:pt x="1087222" y="377704"/>
                </a:cubicBezTo>
                <a:cubicBezTo>
                  <a:pt x="1105510" y="370389"/>
                  <a:pt x="1117092" y="365360"/>
                  <a:pt x="1121969" y="362617"/>
                </a:cubicBezTo>
                <a:cubicBezTo>
                  <a:pt x="1126846" y="359874"/>
                  <a:pt x="1129284" y="356978"/>
                  <a:pt x="1129284" y="353930"/>
                </a:cubicBezTo>
                <a:cubicBezTo>
                  <a:pt x="1129284" y="347834"/>
                  <a:pt x="1126236" y="345700"/>
                  <a:pt x="1120140" y="347529"/>
                </a:cubicBezTo>
                <a:close/>
                <a:moveTo>
                  <a:pt x="1104710" y="335756"/>
                </a:moveTo>
                <a:cubicBezTo>
                  <a:pt x="1100366" y="335070"/>
                  <a:pt x="1093623" y="337471"/>
                  <a:pt x="1084479" y="342957"/>
                </a:cubicBezTo>
                <a:cubicBezTo>
                  <a:pt x="1072286" y="350272"/>
                  <a:pt x="1068629" y="354844"/>
                  <a:pt x="1073506" y="356673"/>
                </a:cubicBezTo>
                <a:cubicBezTo>
                  <a:pt x="1074115" y="357283"/>
                  <a:pt x="1074725" y="357587"/>
                  <a:pt x="1075335" y="357587"/>
                </a:cubicBezTo>
                <a:cubicBezTo>
                  <a:pt x="1077773" y="357587"/>
                  <a:pt x="1081888" y="356063"/>
                  <a:pt x="1087679" y="353015"/>
                </a:cubicBezTo>
                <a:cubicBezTo>
                  <a:pt x="1093470" y="349967"/>
                  <a:pt x="1098652" y="346919"/>
                  <a:pt x="1103224" y="343872"/>
                </a:cubicBezTo>
                <a:cubicBezTo>
                  <a:pt x="1107796" y="340823"/>
                  <a:pt x="1109472" y="338690"/>
                  <a:pt x="1108253" y="337471"/>
                </a:cubicBezTo>
                <a:cubicBezTo>
                  <a:pt x="1107339" y="336556"/>
                  <a:pt x="1106157" y="335985"/>
                  <a:pt x="1104710" y="335756"/>
                </a:cubicBezTo>
                <a:close/>
                <a:moveTo>
                  <a:pt x="1293876" y="286264"/>
                </a:moveTo>
                <a:cubicBezTo>
                  <a:pt x="1290828" y="286264"/>
                  <a:pt x="1289304" y="287788"/>
                  <a:pt x="1289304" y="290836"/>
                </a:cubicBezTo>
                <a:cubicBezTo>
                  <a:pt x="1289304" y="293884"/>
                  <a:pt x="1289914" y="295408"/>
                  <a:pt x="1291133" y="295408"/>
                </a:cubicBezTo>
                <a:cubicBezTo>
                  <a:pt x="1292352" y="295408"/>
                  <a:pt x="1293876" y="293884"/>
                  <a:pt x="1295705" y="290836"/>
                </a:cubicBezTo>
                <a:cubicBezTo>
                  <a:pt x="1297534" y="287788"/>
                  <a:pt x="1296924" y="286264"/>
                  <a:pt x="1293876" y="286264"/>
                </a:cubicBezTo>
                <a:close/>
                <a:moveTo>
                  <a:pt x="1113282" y="251060"/>
                </a:moveTo>
                <a:cubicBezTo>
                  <a:pt x="1108101" y="251365"/>
                  <a:pt x="1097432" y="255022"/>
                  <a:pt x="1081278" y="262033"/>
                </a:cubicBezTo>
                <a:cubicBezTo>
                  <a:pt x="1065124" y="269043"/>
                  <a:pt x="1056437" y="273767"/>
                  <a:pt x="1055218" y="276206"/>
                </a:cubicBezTo>
                <a:cubicBezTo>
                  <a:pt x="1055218" y="276815"/>
                  <a:pt x="1055980" y="277425"/>
                  <a:pt x="1057504" y="278035"/>
                </a:cubicBezTo>
                <a:cubicBezTo>
                  <a:pt x="1059028" y="278644"/>
                  <a:pt x="1061161" y="279101"/>
                  <a:pt x="1063905" y="279406"/>
                </a:cubicBezTo>
                <a:cubicBezTo>
                  <a:pt x="1066648" y="279711"/>
                  <a:pt x="1069848" y="279863"/>
                  <a:pt x="1073506" y="279863"/>
                </a:cubicBezTo>
                <a:cubicBezTo>
                  <a:pt x="1086307" y="279863"/>
                  <a:pt x="1097280" y="276206"/>
                  <a:pt x="1106424" y="268891"/>
                </a:cubicBezTo>
                <a:cubicBezTo>
                  <a:pt x="1115568" y="261575"/>
                  <a:pt x="1120293" y="256699"/>
                  <a:pt x="1120597" y="254260"/>
                </a:cubicBezTo>
                <a:cubicBezTo>
                  <a:pt x="1120902" y="251822"/>
                  <a:pt x="1118464" y="250755"/>
                  <a:pt x="1113282" y="251060"/>
                </a:cubicBezTo>
                <a:close/>
                <a:moveTo>
                  <a:pt x="320955" y="185680"/>
                </a:moveTo>
                <a:cubicBezTo>
                  <a:pt x="318516" y="186290"/>
                  <a:pt x="308915" y="187509"/>
                  <a:pt x="292151" y="189338"/>
                </a:cubicBezTo>
                <a:cubicBezTo>
                  <a:pt x="275387" y="191167"/>
                  <a:pt x="263652" y="194215"/>
                  <a:pt x="256946" y="198482"/>
                </a:cubicBezTo>
                <a:cubicBezTo>
                  <a:pt x="250241" y="202749"/>
                  <a:pt x="242621" y="206711"/>
                  <a:pt x="234087" y="210369"/>
                </a:cubicBezTo>
                <a:cubicBezTo>
                  <a:pt x="228600" y="212808"/>
                  <a:pt x="225400" y="213874"/>
                  <a:pt x="224485" y="213569"/>
                </a:cubicBezTo>
                <a:cubicBezTo>
                  <a:pt x="223571" y="213265"/>
                  <a:pt x="223723" y="210979"/>
                  <a:pt x="224943" y="206711"/>
                </a:cubicBezTo>
                <a:cubicBezTo>
                  <a:pt x="226162" y="202444"/>
                  <a:pt x="226619" y="200158"/>
                  <a:pt x="226314" y="199853"/>
                </a:cubicBezTo>
                <a:cubicBezTo>
                  <a:pt x="226009" y="199549"/>
                  <a:pt x="223114" y="201530"/>
                  <a:pt x="217627" y="205797"/>
                </a:cubicBezTo>
                <a:cubicBezTo>
                  <a:pt x="190805" y="227743"/>
                  <a:pt x="173279" y="244964"/>
                  <a:pt x="165049" y="257461"/>
                </a:cubicBezTo>
                <a:cubicBezTo>
                  <a:pt x="156820" y="269957"/>
                  <a:pt x="151791" y="287483"/>
                  <a:pt x="149962" y="310039"/>
                </a:cubicBezTo>
                <a:lnTo>
                  <a:pt x="146304" y="343872"/>
                </a:lnTo>
                <a:lnTo>
                  <a:pt x="168250" y="341128"/>
                </a:lnTo>
                <a:cubicBezTo>
                  <a:pt x="182271" y="339300"/>
                  <a:pt x="195225" y="336556"/>
                  <a:pt x="207112" y="332899"/>
                </a:cubicBezTo>
                <a:cubicBezTo>
                  <a:pt x="218999" y="329241"/>
                  <a:pt x="230124" y="325583"/>
                  <a:pt x="240487" y="321926"/>
                </a:cubicBezTo>
                <a:cubicBezTo>
                  <a:pt x="249022" y="319487"/>
                  <a:pt x="260452" y="318725"/>
                  <a:pt x="274777" y="319640"/>
                </a:cubicBezTo>
                <a:cubicBezTo>
                  <a:pt x="289103" y="320554"/>
                  <a:pt x="299619" y="322840"/>
                  <a:pt x="306324" y="326498"/>
                </a:cubicBezTo>
                <a:cubicBezTo>
                  <a:pt x="308763" y="327107"/>
                  <a:pt x="310744" y="327565"/>
                  <a:pt x="312268" y="327869"/>
                </a:cubicBezTo>
                <a:cubicBezTo>
                  <a:pt x="313792" y="328174"/>
                  <a:pt x="315011" y="326803"/>
                  <a:pt x="315925" y="323755"/>
                </a:cubicBezTo>
                <a:cubicBezTo>
                  <a:pt x="316840" y="320707"/>
                  <a:pt x="317754" y="316897"/>
                  <a:pt x="318668" y="312325"/>
                </a:cubicBezTo>
                <a:cubicBezTo>
                  <a:pt x="319583" y="307753"/>
                  <a:pt x="320650" y="300590"/>
                  <a:pt x="321869" y="290836"/>
                </a:cubicBezTo>
                <a:cubicBezTo>
                  <a:pt x="326136" y="253651"/>
                  <a:pt x="325831" y="234753"/>
                  <a:pt x="320955" y="234143"/>
                </a:cubicBezTo>
                <a:cubicBezTo>
                  <a:pt x="319735" y="234143"/>
                  <a:pt x="318516" y="234448"/>
                  <a:pt x="317297" y="235058"/>
                </a:cubicBezTo>
                <a:cubicBezTo>
                  <a:pt x="314858" y="236277"/>
                  <a:pt x="313335" y="236582"/>
                  <a:pt x="312725" y="235972"/>
                </a:cubicBezTo>
                <a:cubicBezTo>
                  <a:pt x="312115" y="235363"/>
                  <a:pt x="312725" y="233534"/>
                  <a:pt x="314554" y="230486"/>
                </a:cubicBezTo>
                <a:cubicBezTo>
                  <a:pt x="316992" y="224999"/>
                  <a:pt x="319126" y="216160"/>
                  <a:pt x="320955" y="203968"/>
                </a:cubicBezTo>
                <a:cubicBezTo>
                  <a:pt x="321564" y="200311"/>
                  <a:pt x="322021" y="197110"/>
                  <a:pt x="322326" y="194367"/>
                </a:cubicBezTo>
                <a:cubicBezTo>
                  <a:pt x="322631" y="191624"/>
                  <a:pt x="322631" y="189490"/>
                  <a:pt x="322326" y="187966"/>
                </a:cubicBezTo>
                <a:cubicBezTo>
                  <a:pt x="322021" y="186442"/>
                  <a:pt x="321564" y="185680"/>
                  <a:pt x="320955" y="185680"/>
                </a:cubicBezTo>
                <a:close/>
                <a:moveTo>
                  <a:pt x="1194206" y="166478"/>
                </a:moveTo>
                <a:cubicBezTo>
                  <a:pt x="1173480" y="167697"/>
                  <a:pt x="1143000" y="176536"/>
                  <a:pt x="1102767" y="192995"/>
                </a:cubicBezTo>
                <a:cubicBezTo>
                  <a:pt x="1094232" y="196653"/>
                  <a:pt x="1076859" y="203663"/>
                  <a:pt x="1050646" y="214027"/>
                </a:cubicBezTo>
                <a:cubicBezTo>
                  <a:pt x="1022604" y="225609"/>
                  <a:pt x="1008278" y="233839"/>
                  <a:pt x="1007669" y="238715"/>
                </a:cubicBezTo>
                <a:cubicBezTo>
                  <a:pt x="1007059" y="241763"/>
                  <a:pt x="1008278" y="243135"/>
                  <a:pt x="1011327" y="242830"/>
                </a:cubicBezTo>
                <a:cubicBezTo>
                  <a:pt x="1014375" y="242526"/>
                  <a:pt x="1021080" y="239935"/>
                  <a:pt x="1031443" y="235058"/>
                </a:cubicBezTo>
                <a:cubicBezTo>
                  <a:pt x="1078992" y="213722"/>
                  <a:pt x="1125627" y="195739"/>
                  <a:pt x="1171347" y="181108"/>
                </a:cubicBezTo>
                <a:cubicBezTo>
                  <a:pt x="1186587" y="176841"/>
                  <a:pt x="1195426" y="173184"/>
                  <a:pt x="1197864" y="170135"/>
                </a:cubicBezTo>
                <a:cubicBezTo>
                  <a:pt x="1201522" y="167087"/>
                  <a:pt x="1200303" y="165868"/>
                  <a:pt x="1194206" y="166478"/>
                </a:cubicBezTo>
                <a:close/>
                <a:moveTo>
                  <a:pt x="330784" y="152533"/>
                </a:moveTo>
                <a:cubicBezTo>
                  <a:pt x="338557" y="152990"/>
                  <a:pt x="348082" y="154591"/>
                  <a:pt x="359359" y="157334"/>
                </a:cubicBezTo>
                <a:cubicBezTo>
                  <a:pt x="366674" y="159163"/>
                  <a:pt x="371856" y="160077"/>
                  <a:pt x="374904" y="160077"/>
                </a:cubicBezTo>
                <a:cubicBezTo>
                  <a:pt x="381000" y="161296"/>
                  <a:pt x="387401" y="164344"/>
                  <a:pt x="394106" y="169221"/>
                </a:cubicBezTo>
                <a:cubicBezTo>
                  <a:pt x="400812" y="174098"/>
                  <a:pt x="404775" y="178975"/>
                  <a:pt x="405994" y="183851"/>
                </a:cubicBezTo>
                <a:cubicBezTo>
                  <a:pt x="410261" y="198482"/>
                  <a:pt x="407213" y="216160"/>
                  <a:pt x="396850" y="236887"/>
                </a:cubicBezTo>
                <a:cubicBezTo>
                  <a:pt x="390754" y="250298"/>
                  <a:pt x="384962" y="295561"/>
                  <a:pt x="379476" y="372675"/>
                </a:cubicBezTo>
                <a:cubicBezTo>
                  <a:pt x="373990" y="449790"/>
                  <a:pt x="373685" y="491699"/>
                  <a:pt x="378562" y="498405"/>
                </a:cubicBezTo>
                <a:cubicBezTo>
                  <a:pt x="381610" y="502063"/>
                  <a:pt x="381457" y="506635"/>
                  <a:pt x="378104" y="512121"/>
                </a:cubicBezTo>
                <a:cubicBezTo>
                  <a:pt x="374752" y="517607"/>
                  <a:pt x="374599" y="521265"/>
                  <a:pt x="377647" y="523094"/>
                </a:cubicBezTo>
                <a:cubicBezTo>
                  <a:pt x="380695" y="524923"/>
                  <a:pt x="380848" y="526904"/>
                  <a:pt x="378104" y="529038"/>
                </a:cubicBezTo>
                <a:cubicBezTo>
                  <a:pt x="375361" y="531171"/>
                  <a:pt x="375209" y="543820"/>
                  <a:pt x="377647" y="566985"/>
                </a:cubicBezTo>
                <a:cubicBezTo>
                  <a:pt x="379476" y="584663"/>
                  <a:pt x="380238" y="615753"/>
                  <a:pt x="379933" y="660254"/>
                </a:cubicBezTo>
                <a:cubicBezTo>
                  <a:pt x="379629" y="704755"/>
                  <a:pt x="378257" y="730358"/>
                  <a:pt x="375818" y="737063"/>
                </a:cubicBezTo>
                <a:cubicBezTo>
                  <a:pt x="369722" y="758399"/>
                  <a:pt x="362560" y="769830"/>
                  <a:pt x="354330" y="771353"/>
                </a:cubicBezTo>
                <a:cubicBezTo>
                  <a:pt x="346101" y="772878"/>
                  <a:pt x="334671" y="765715"/>
                  <a:pt x="320040" y="749865"/>
                </a:cubicBezTo>
                <a:cubicBezTo>
                  <a:pt x="295046" y="721824"/>
                  <a:pt x="279045" y="705059"/>
                  <a:pt x="272034" y="699573"/>
                </a:cubicBezTo>
                <a:cubicBezTo>
                  <a:pt x="265024" y="694087"/>
                  <a:pt x="258166" y="692258"/>
                  <a:pt x="251460" y="694087"/>
                </a:cubicBezTo>
                <a:cubicBezTo>
                  <a:pt x="242316" y="697135"/>
                  <a:pt x="233782" y="698506"/>
                  <a:pt x="225857" y="698201"/>
                </a:cubicBezTo>
                <a:cubicBezTo>
                  <a:pt x="217932" y="697897"/>
                  <a:pt x="209855" y="699421"/>
                  <a:pt x="201625" y="702774"/>
                </a:cubicBezTo>
                <a:cubicBezTo>
                  <a:pt x="193396" y="706126"/>
                  <a:pt x="184861" y="708412"/>
                  <a:pt x="176022" y="709632"/>
                </a:cubicBezTo>
                <a:cubicBezTo>
                  <a:pt x="167183" y="710851"/>
                  <a:pt x="160934" y="712984"/>
                  <a:pt x="157277" y="716032"/>
                </a:cubicBezTo>
                <a:cubicBezTo>
                  <a:pt x="153619" y="719080"/>
                  <a:pt x="142494" y="719538"/>
                  <a:pt x="123901" y="717404"/>
                </a:cubicBezTo>
                <a:cubicBezTo>
                  <a:pt x="105309" y="715270"/>
                  <a:pt x="92355" y="712070"/>
                  <a:pt x="85039" y="707803"/>
                </a:cubicBezTo>
                <a:cubicBezTo>
                  <a:pt x="77724" y="703536"/>
                  <a:pt x="70866" y="697439"/>
                  <a:pt x="64465" y="689515"/>
                </a:cubicBezTo>
                <a:cubicBezTo>
                  <a:pt x="58065" y="681590"/>
                  <a:pt x="54864" y="675189"/>
                  <a:pt x="54864" y="670312"/>
                </a:cubicBezTo>
                <a:cubicBezTo>
                  <a:pt x="54255" y="664826"/>
                  <a:pt x="52578" y="662083"/>
                  <a:pt x="49835" y="662083"/>
                </a:cubicBezTo>
                <a:cubicBezTo>
                  <a:pt x="47092" y="662083"/>
                  <a:pt x="45720" y="658120"/>
                  <a:pt x="45720" y="650195"/>
                </a:cubicBezTo>
                <a:cubicBezTo>
                  <a:pt x="45111" y="627640"/>
                  <a:pt x="35662" y="606914"/>
                  <a:pt x="17374" y="588016"/>
                </a:cubicBezTo>
                <a:lnTo>
                  <a:pt x="0" y="570643"/>
                </a:lnTo>
                <a:lnTo>
                  <a:pt x="11887" y="555098"/>
                </a:lnTo>
                <a:cubicBezTo>
                  <a:pt x="19812" y="544735"/>
                  <a:pt x="23775" y="537877"/>
                  <a:pt x="23775" y="534524"/>
                </a:cubicBezTo>
                <a:cubicBezTo>
                  <a:pt x="23775" y="531171"/>
                  <a:pt x="29566" y="515779"/>
                  <a:pt x="41148" y="488347"/>
                </a:cubicBezTo>
                <a:cubicBezTo>
                  <a:pt x="50292" y="466401"/>
                  <a:pt x="56388" y="448723"/>
                  <a:pt x="59436" y="435311"/>
                </a:cubicBezTo>
                <a:cubicBezTo>
                  <a:pt x="62484" y="421900"/>
                  <a:pt x="63703" y="406356"/>
                  <a:pt x="63094" y="388677"/>
                </a:cubicBezTo>
                <a:cubicBezTo>
                  <a:pt x="63094" y="372218"/>
                  <a:pt x="64923" y="353168"/>
                  <a:pt x="68580" y="331527"/>
                </a:cubicBezTo>
                <a:cubicBezTo>
                  <a:pt x="72238" y="309886"/>
                  <a:pt x="76200" y="292665"/>
                  <a:pt x="80467" y="279863"/>
                </a:cubicBezTo>
                <a:cubicBezTo>
                  <a:pt x="83515" y="271939"/>
                  <a:pt x="85039" y="262947"/>
                  <a:pt x="85039" y="252889"/>
                </a:cubicBezTo>
                <a:cubicBezTo>
                  <a:pt x="85039" y="242830"/>
                  <a:pt x="87478" y="234143"/>
                  <a:pt x="92355" y="226828"/>
                </a:cubicBezTo>
                <a:cubicBezTo>
                  <a:pt x="97231" y="219513"/>
                  <a:pt x="98755" y="209150"/>
                  <a:pt x="96927" y="195739"/>
                </a:cubicBezTo>
                <a:cubicBezTo>
                  <a:pt x="95707" y="187204"/>
                  <a:pt x="95403" y="181261"/>
                  <a:pt x="96012" y="177908"/>
                </a:cubicBezTo>
                <a:cubicBezTo>
                  <a:pt x="96622" y="174555"/>
                  <a:pt x="98755" y="170745"/>
                  <a:pt x="102413" y="166478"/>
                </a:cubicBezTo>
                <a:cubicBezTo>
                  <a:pt x="107899" y="160382"/>
                  <a:pt x="115062" y="157334"/>
                  <a:pt x="123901" y="157334"/>
                </a:cubicBezTo>
                <a:cubicBezTo>
                  <a:pt x="132741" y="157334"/>
                  <a:pt x="141427" y="160382"/>
                  <a:pt x="149962" y="166478"/>
                </a:cubicBezTo>
                <a:cubicBezTo>
                  <a:pt x="157277" y="170745"/>
                  <a:pt x="163678" y="178517"/>
                  <a:pt x="169164" y="189795"/>
                </a:cubicBezTo>
                <a:cubicBezTo>
                  <a:pt x="174651" y="201073"/>
                  <a:pt x="176479" y="209760"/>
                  <a:pt x="174651" y="215855"/>
                </a:cubicBezTo>
                <a:cubicBezTo>
                  <a:pt x="173431" y="221342"/>
                  <a:pt x="173431" y="223933"/>
                  <a:pt x="174651" y="223628"/>
                </a:cubicBezTo>
                <a:cubicBezTo>
                  <a:pt x="175870" y="223323"/>
                  <a:pt x="180137" y="219818"/>
                  <a:pt x="187452" y="213112"/>
                </a:cubicBezTo>
                <a:cubicBezTo>
                  <a:pt x="197206" y="203968"/>
                  <a:pt x="215189" y="192538"/>
                  <a:pt x="241402" y="178822"/>
                </a:cubicBezTo>
                <a:cubicBezTo>
                  <a:pt x="267615" y="165106"/>
                  <a:pt x="284683" y="158248"/>
                  <a:pt x="292608" y="158248"/>
                </a:cubicBezTo>
                <a:cubicBezTo>
                  <a:pt x="300533" y="158248"/>
                  <a:pt x="307238" y="157029"/>
                  <a:pt x="312725" y="154591"/>
                </a:cubicBezTo>
                <a:cubicBezTo>
                  <a:pt x="316992" y="152762"/>
                  <a:pt x="323012" y="152076"/>
                  <a:pt x="330784" y="152533"/>
                </a:cubicBezTo>
                <a:close/>
                <a:moveTo>
                  <a:pt x="1178662" y="57"/>
                </a:moveTo>
                <a:cubicBezTo>
                  <a:pt x="1184148" y="-95"/>
                  <a:pt x="1190549" y="57"/>
                  <a:pt x="1197864" y="514"/>
                </a:cubicBezTo>
                <a:cubicBezTo>
                  <a:pt x="1212495" y="1429"/>
                  <a:pt x="1222858" y="5543"/>
                  <a:pt x="1228954" y="12859"/>
                </a:cubicBezTo>
                <a:cubicBezTo>
                  <a:pt x="1235050" y="20174"/>
                  <a:pt x="1245108" y="28403"/>
                  <a:pt x="1259129" y="37547"/>
                </a:cubicBezTo>
                <a:cubicBezTo>
                  <a:pt x="1281684" y="52787"/>
                  <a:pt x="1298448" y="72904"/>
                  <a:pt x="1309421" y="97898"/>
                </a:cubicBezTo>
                <a:cubicBezTo>
                  <a:pt x="1314298" y="110090"/>
                  <a:pt x="1316584" y="130359"/>
                  <a:pt x="1316279" y="158705"/>
                </a:cubicBezTo>
                <a:cubicBezTo>
                  <a:pt x="1315974" y="187052"/>
                  <a:pt x="1313079" y="212198"/>
                  <a:pt x="1307592" y="234143"/>
                </a:cubicBezTo>
                <a:cubicBezTo>
                  <a:pt x="1302715" y="250603"/>
                  <a:pt x="1300429" y="261271"/>
                  <a:pt x="1300734" y="266147"/>
                </a:cubicBezTo>
                <a:cubicBezTo>
                  <a:pt x="1301039" y="271024"/>
                  <a:pt x="1303630" y="273463"/>
                  <a:pt x="1308506" y="273463"/>
                </a:cubicBezTo>
                <a:cubicBezTo>
                  <a:pt x="1313383" y="273463"/>
                  <a:pt x="1315822" y="276358"/>
                  <a:pt x="1315822" y="282150"/>
                </a:cubicBezTo>
                <a:cubicBezTo>
                  <a:pt x="1315822" y="287941"/>
                  <a:pt x="1319479" y="290836"/>
                  <a:pt x="1326795" y="290836"/>
                </a:cubicBezTo>
                <a:cubicBezTo>
                  <a:pt x="1332281" y="290836"/>
                  <a:pt x="1344625" y="295256"/>
                  <a:pt x="1363828" y="304095"/>
                </a:cubicBezTo>
                <a:cubicBezTo>
                  <a:pt x="1383030" y="312934"/>
                  <a:pt x="1393241" y="319183"/>
                  <a:pt x="1394460" y="322840"/>
                </a:cubicBezTo>
                <a:cubicBezTo>
                  <a:pt x="1395679" y="325279"/>
                  <a:pt x="1398118" y="328327"/>
                  <a:pt x="1401775" y="331984"/>
                </a:cubicBezTo>
                <a:cubicBezTo>
                  <a:pt x="1406652" y="336861"/>
                  <a:pt x="1409700" y="342195"/>
                  <a:pt x="1410919" y="347986"/>
                </a:cubicBezTo>
                <a:cubicBezTo>
                  <a:pt x="1412138" y="353778"/>
                  <a:pt x="1411224" y="357892"/>
                  <a:pt x="1408176" y="360331"/>
                </a:cubicBezTo>
                <a:cubicBezTo>
                  <a:pt x="1403909" y="363379"/>
                  <a:pt x="1395070" y="365817"/>
                  <a:pt x="1381658" y="367646"/>
                </a:cubicBezTo>
                <a:cubicBezTo>
                  <a:pt x="1320698" y="376180"/>
                  <a:pt x="1281989" y="385629"/>
                  <a:pt x="1265530" y="395992"/>
                </a:cubicBezTo>
                <a:cubicBezTo>
                  <a:pt x="1261872" y="398431"/>
                  <a:pt x="1256081" y="399802"/>
                  <a:pt x="1248156" y="400107"/>
                </a:cubicBezTo>
                <a:cubicBezTo>
                  <a:pt x="1240231" y="400412"/>
                  <a:pt x="1232916" y="404222"/>
                  <a:pt x="1226210" y="411537"/>
                </a:cubicBezTo>
                <a:cubicBezTo>
                  <a:pt x="1221334" y="416414"/>
                  <a:pt x="1216609" y="420072"/>
                  <a:pt x="1212037" y="422510"/>
                </a:cubicBezTo>
                <a:cubicBezTo>
                  <a:pt x="1207465" y="424948"/>
                  <a:pt x="1203655" y="426015"/>
                  <a:pt x="1200607" y="425710"/>
                </a:cubicBezTo>
                <a:cubicBezTo>
                  <a:pt x="1197559" y="425405"/>
                  <a:pt x="1195426" y="423424"/>
                  <a:pt x="1194206" y="419767"/>
                </a:cubicBezTo>
                <a:lnTo>
                  <a:pt x="1195121" y="474631"/>
                </a:lnTo>
                <a:cubicBezTo>
                  <a:pt x="1196340" y="499624"/>
                  <a:pt x="1198169" y="531324"/>
                  <a:pt x="1200607" y="569728"/>
                </a:cubicBezTo>
                <a:cubicBezTo>
                  <a:pt x="1203046" y="613619"/>
                  <a:pt x="1203808" y="666502"/>
                  <a:pt x="1202893" y="728377"/>
                </a:cubicBezTo>
                <a:cubicBezTo>
                  <a:pt x="1201979" y="790251"/>
                  <a:pt x="1199998" y="827589"/>
                  <a:pt x="1196950" y="840391"/>
                </a:cubicBezTo>
                <a:cubicBezTo>
                  <a:pt x="1189635" y="870261"/>
                  <a:pt x="1181710" y="889463"/>
                  <a:pt x="1173175" y="897998"/>
                </a:cubicBezTo>
                <a:cubicBezTo>
                  <a:pt x="1171956" y="899827"/>
                  <a:pt x="1171042" y="900131"/>
                  <a:pt x="1170432" y="898912"/>
                </a:cubicBezTo>
                <a:cubicBezTo>
                  <a:pt x="1167994" y="895864"/>
                  <a:pt x="1158088" y="894493"/>
                  <a:pt x="1140714" y="894797"/>
                </a:cubicBezTo>
                <a:cubicBezTo>
                  <a:pt x="1123341" y="895102"/>
                  <a:pt x="1114044" y="893731"/>
                  <a:pt x="1112825" y="890683"/>
                </a:cubicBezTo>
                <a:cubicBezTo>
                  <a:pt x="1111606" y="887635"/>
                  <a:pt x="1107796" y="886720"/>
                  <a:pt x="1101395" y="887939"/>
                </a:cubicBezTo>
                <a:cubicBezTo>
                  <a:pt x="1094994" y="889159"/>
                  <a:pt x="1089813" y="887482"/>
                  <a:pt x="1085850" y="882910"/>
                </a:cubicBezTo>
                <a:cubicBezTo>
                  <a:pt x="1081888" y="878338"/>
                  <a:pt x="1076401" y="876052"/>
                  <a:pt x="1069391" y="876052"/>
                </a:cubicBezTo>
                <a:cubicBezTo>
                  <a:pt x="1062381" y="876052"/>
                  <a:pt x="1058875" y="874528"/>
                  <a:pt x="1058875" y="871480"/>
                </a:cubicBezTo>
                <a:cubicBezTo>
                  <a:pt x="1058875" y="868432"/>
                  <a:pt x="1056589" y="866908"/>
                  <a:pt x="1052017" y="866908"/>
                </a:cubicBezTo>
                <a:cubicBezTo>
                  <a:pt x="1047445" y="866908"/>
                  <a:pt x="1045159" y="865384"/>
                  <a:pt x="1045159" y="862336"/>
                </a:cubicBezTo>
                <a:cubicBezTo>
                  <a:pt x="1045159" y="859288"/>
                  <a:pt x="1040130" y="855631"/>
                  <a:pt x="1030072" y="851363"/>
                </a:cubicBezTo>
                <a:cubicBezTo>
                  <a:pt x="1020013" y="847096"/>
                  <a:pt x="1008278" y="838257"/>
                  <a:pt x="994867" y="824846"/>
                </a:cubicBezTo>
                <a:lnTo>
                  <a:pt x="974751" y="804729"/>
                </a:lnTo>
                <a:lnTo>
                  <a:pt x="968350" y="814788"/>
                </a:lnTo>
                <a:cubicBezTo>
                  <a:pt x="963473" y="820884"/>
                  <a:pt x="955548" y="824236"/>
                  <a:pt x="944575" y="824846"/>
                </a:cubicBezTo>
                <a:cubicBezTo>
                  <a:pt x="937260" y="825455"/>
                  <a:pt x="932079" y="824998"/>
                  <a:pt x="929031" y="823474"/>
                </a:cubicBezTo>
                <a:cubicBezTo>
                  <a:pt x="925982" y="821950"/>
                  <a:pt x="922325" y="818140"/>
                  <a:pt x="918058" y="812044"/>
                </a:cubicBezTo>
                <a:cubicBezTo>
                  <a:pt x="911962" y="803510"/>
                  <a:pt x="906475" y="790251"/>
                  <a:pt x="901598" y="772268"/>
                </a:cubicBezTo>
                <a:cubicBezTo>
                  <a:pt x="896722" y="754285"/>
                  <a:pt x="895198" y="741940"/>
                  <a:pt x="897027" y="735235"/>
                </a:cubicBezTo>
                <a:cubicBezTo>
                  <a:pt x="898246" y="728529"/>
                  <a:pt x="902208" y="723652"/>
                  <a:pt x="908914" y="720604"/>
                </a:cubicBezTo>
                <a:cubicBezTo>
                  <a:pt x="920496" y="713899"/>
                  <a:pt x="932993" y="700488"/>
                  <a:pt x="946404" y="680371"/>
                </a:cubicBezTo>
                <a:cubicBezTo>
                  <a:pt x="960425" y="660254"/>
                  <a:pt x="969112" y="641966"/>
                  <a:pt x="972464" y="625507"/>
                </a:cubicBezTo>
                <a:cubicBezTo>
                  <a:pt x="975817" y="609047"/>
                  <a:pt x="973531" y="597160"/>
                  <a:pt x="965606" y="589845"/>
                </a:cubicBezTo>
                <a:cubicBezTo>
                  <a:pt x="959510" y="584359"/>
                  <a:pt x="958139" y="579634"/>
                  <a:pt x="961492" y="575672"/>
                </a:cubicBezTo>
                <a:cubicBezTo>
                  <a:pt x="964844" y="571709"/>
                  <a:pt x="965302" y="569728"/>
                  <a:pt x="962863" y="569728"/>
                </a:cubicBezTo>
                <a:cubicBezTo>
                  <a:pt x="944575" y="567899"/>
                  <a:pt x="935127" y="565461"/>
                  <a:pt x="934517" y="562413"/>
                </a:cubicBezTo>
                <a:cubicBezTo>
                  <a:pt x="934517" y="560584"/>
                  <a:pt x="936041" y="558755"/>
                  <a:pt x="939089" y="556927"/>
                </a:cubicBezTo>
                <a:cubicBezTo>
                  <a:pt x="947623" y="551440"/>
                  <a:pt x="951586" y="550526"/>
                  <a:pt x="950976" y="554184"/>
                </a:cubicBezTo>
                <a:cubicBezTo>
                  <a:pt x="950976" y="554793"/>
                  <a:pt x="950671" y="555403"/>
                  <a:pt x="950062" y="556012"/>
                </a:cubicBezTo>
                <a:cubicBezTo>
                  <a:pt x="949452" y="557232"/>
                  <a:pt x="950214" y="558451"/>
                  <a:pt x="952348" y="559670"/>
                </a:cubicBezTo>
                <a:cubicBezTo>
                  <a:pt x="954481" y="560889"/>
                  <a:pt x="957072" y="561803"/>
                  <a:pt x="960120" y="562413"/>
                </a:cubicBezTo>
                <a:cubicBezTo>
                  <a:pt x="968655" y="564242"/>
                  <a:pt x="978103" y="570795"/>
                  <a:pt x="988467" y="582073"/>
                </a:cubicBezTo>
                <a:cubicBezTo>
                  <a:pt x="998830" y="593350"/>
                  <a:pt x="1006145" y="605085"/>
                  <a:pt x="1010412" y="617277"/>
                </a:cubicBezTo>
                <a:cubicBezTo>
                  <a:pt x="1015289" y="631298"/>
                  <a:pt x="1019251" y="638308"/>
                  <a:pt x="1022299" y="638308"/>
                </a:cubicBezTo>
                <a:cubicBezTo>
                  <a:pt x="1031443" y="638308"/>
                  <a:pt x="1033272" y="643185"/>
                  <a:pt x="1027786" y="652939"/>
                </a:cubicBezTo>
                <a:cubicBezTo>
                  <a:pt x="1023519" y="660863"/>
                  <a:pt x="1019404" y="671074"/>
                  <a:pt x="1015441" y="683571"/>
                </a:cubicBezTo>
                <a:cubicBezTo>
                  <a:pt x="1011479" y="696068"/>
                  <a:pt x="1009498" y="705059"/>
                  <a:pt x="1009498" y="710546"/>
                </a:cubicBezTo>
                <a:cubicBezTo>
                  <a:pt x="1009498" y="718471"/>
                  <a:pt x="1005840" y="730053"/>
                  <a:pt x="998525" y="745293"/>
                </a:cubicBezTo>
                <a:cubicBezTo>
                  <a:pt x="991819" y="759314"/>
                  <a:pt x="988619" y="768305"/>
                  <a:pt x="988924" y="772268"/>
                </a:cubicBezTo>
                <a:cubicBezTo>
                  <a:pt x="989229" y="776230"/>
                  <a:pt x="993343" y="780650"/>
                  <a:pt x="1001268" y="785527"/>
                </a:cubicBezTo>
                <a:cubicBezTo>
                  <a:pt x="1009803" y="790403"/>
                  <a:pt x="1014070" y="794061"/>
                  <a:pt x="1014070" y="796499"/>
                </a:cubicBezTo>
                <a:cubicBezTo>
                  <a:pt x="1014070" y="798938"/>
                  <a:pt x="1018642" y="801376"/>
                  <a:pt x="1027786" y="803815"/>
                </a:cubicBezTo>
                <a:cubicBezTo>
                  <a:pt x="1036930" y="806253"/>
                  <a:pt x="1045159" y="807167"/>
                  <a:pt x="1052475" y="806558"/>
                </a:cubicBezTo>
                <a:cubicBezTo>
                  <a:pt x="1092099" y="804119"/>
                  <a:pt x="1115568" y="799243"/>
                  <a:pt x="1122883" y="791928"/>
                </a:cubicBezTo>
                <a:cubicBezTo>
                  <a:pt x="1136295" y="777297"/>
                  <a:pt x="1143914" y="701402"/>
                  <a:pt x="1145743" y="564242"/>
                </a:cubicBezTo>
                <a:lnTo>
                  <a:pt x="1148487" y="432568"/>
                </a:lnTo>
                <a:lnTo>
                  <a:pt x="1125627" y="441712"/>
                </a:lnTo>
                <a:cubicBezTo>
                  <a:pt x="1110387" y="447199"/>
                  <a:pt x="1100023" y="449942"/>
                  <a:pt x="1094537" y="449942"/>
                </a:cubicBezTo>
                <a:cubicBezTo>
                  <a:pt x="1089051" y="449942"/>
                  <a:pt x="1083717" y="452990"/>
                  <a:pt x="1078535" y="459086"/>
                </a:cubicBezTo>
                <a:cubicBezTo>
                  <a:pt x="1073353" y="465182"/>
                  <a:pt x="1069543" y="467468"/>
                  <a:pt x="1067105" y="465944"/>
                </a:cubicBezTo>
                <a:cubicBezTo>
                  <a:pt x="1064667" y="464420"/>
                  <a:pt x="1049274" y="470363"/>
                  <a:pt x="1020928" y="483775"/>
                </a:cubicBezTo>
                <a:cubicBezTo>
                  <a:pt x="992581" y="497186"/>
                  <a:pt x="970788" y="508768"/>
                  <a:pt x="955548" y="518522"/>
                </a:cubicBezTo>
                <a:cubicBezTo>
                  <a:pt x="929945" y="534981"/>
                  <a:pt x="921715" y="543211"/>
                  <a:pt x="930859" y="543211"/>
                </a:cubicBezTo>
                <a:cubicBezTo>
                  <a:pt x="936346" y="543820"/>
                  <a:pt x="934212" y="546563"/>
                  <a:pt x="924459" y="551440"/>
                </a:cubicBezTo>
                <a:cubicBezTo>
                  <a:pt x="918363" y="553879"/>
                  <a:pt x="910133" y="557232"/>
                  <a:pt x="899770" y="561499"/>
                </a:cubicBezTo>
                <a:cubicBezTo>
                  <a:pt x="889406" y="565156"/>
                  <a:pt x="881939" y="567290"/>
                  <a:pt x="877367" y="567899"/>
                </a:cubicBezTo>
                <a:cubicBezTo>
                  <a:pt x="872795" y="568509"/>
                  <a:pt x="867766" y="567595"/>
                  <a:pt x="862279" y="565156"/>
                </a:cubicBezTo>
                <a:cubicBezTo>
                  <a:pt x="853135" y="561499"/>
                  <a:pt x="845515" y="556317"/>
                  <a:pt x="839419" y="549611"/>
                </a:cubicBezTo>
                <a:cubicBezTo>
                  <a:pt x="835152" y="544735"/>
                  <a:pt x="832714" y="540315"/>
                  <a:pt x="832104" y="536353"/>
                </a:cubicBezTo>
                <a:cubicBezTo>
                  <a:pt x="831495" y="532390"/>
                  <a:pt x="831799" y="524618"/>
                  <a:pt x="833018" y="513036"/>
                </a:cubicBezTo>
                <a:cubicBezTo>
                  <a:pt x="835457" y="495357"/>
                  <a:pt x="840334" y="479965"/>
                  <a:pt x="847649" y="466858"/>
                </a:cubicBezTo>
                <a:cubicBezTo>
                  <a:pt x="854964" y="453752"/>
                  <a:pt x="857707" y="446284"/>
                  <a:pt x="855878" y="444456"/>
                </a:cubicBezTo>
                <a:cubicBezTo>
                  <a:pt x="855269" y="443846"/>
                  <a:pt x="855878" y="443236"/>
                  <a:pt x="857707" y="442627"/>
                </a:cubicBezTo>
                <a:cubicBezTo>
                  <a:pt x="859536" y="442017"/>
                  <a:pt x="862279" y="441712"/>
                  <a:pt x="865937" y="441712"/>
                </a:cubicBezTo>
                <a:cubicBezTo>
                  <a:pt x="871423" y="441712"/>
                  <a:pt x="882091" y="438817"/>
                  <a:pt x="897941" y="433026"/>
                </a:cubicBezTo>
                <a:cubicBezTo>
                  <a:pt x="913791" y="427234"/>
                  <a:pt x="922935" y="422815"/>
                  <a:pt x="925373" y="419767"/>
                </a:cubicBezTo>
                <a:cubicBezTo>
                  <a:pt x="927202" y="417938"/>
                  <a:pt x="932079" y="414890"/>
                  <a:pt x="940003" y="410623"/>
                </a:cubicBezTo>
                <a:cubicBezTo>
                  <a:pt x="946709" y="407575"/>
                  <a:pt x="966216" y="392030"/>
                  <a:pt x="998525" y="363988"/>
                </a:cubicBezTo>
                <a:cubicBezTo>
                  <a:pt x="1030834" y="335947"/>
                  <a:pt x="1048512" y="319487"/>
                  <a:pt x="1051560" y="314611"/>
                </a:cubicBezTo>
                <a:cubicBezTo>
                  <a:pt x="1053998" y="309734"/>
                  <a:pt x="1053084" y="306076"/>
                  <a:pt x="1048817" y="303638"/>
                </a:cubicBezTo>
                <a:cubicBezTo>
                  <a:pt x="1043940" y="300590"/>
                  <a:pt x="1030529" y="300133"/>
                  <a:pt x="1008583" y="302266"/>
                </a:cubicBezTo>
                <a:cubicBezTo>
                  <a:pt x="986638" y="304400"/>
                  <a:pt x="973531" y="307600"/>
                  <a:pt x="969264" y="311867"/>
                </a:cubicBezTo>
                <a:cubicBezTo>
                  <a:pt x="963778" y="316744"/>
                  <a:pt x="960730" y="318573"/>
                  <a:pt x="960120" y="317354"/>
                </a:cubicBezTo>
                <a:cubicBezTo>
                  <a:pt x="959510" y="316135"/>
                  <a:pt x="955853" y="311563"/>
                  <a:pt x="949147" y="303638"/>
                </a:cubicBezTo>
                <a:cubicBezTo>
                  <a:pt x="942442" y="296932"/>
                  <a:pt x="939698" y="289769"/>
                  <a:pt x="940918" y="282150"/>
                </a:cubicBezTo>
                <a:cubicBezTo>
                  <a:pt x="942137" y="274529"/>
                  <a:pt x="946404" y="268891"/>
                  <a:pt x="953719" y="265233"/>
                </a:cubicBezTo>
                <a:cubicBezTo>
                  <a:pt x="960425" y="262185"/>
                  <a:pt x="970331" y="254870"/>
                  <a:pt x="983437" y="243287"/>
                </a:cubicBezTo>
                <a:cubicBezTo>
                  <a:pt x="996544" y="231705"/>
                  <a:pt x="1027481" y="215855"/>
                  <a:pt x="1076249" y="195739"/>
                </a:cubicBezTo>
                <a:cubicBezTo>
                  <a:pt x="1125017" y="175622"/>
                  <a:pt x="1165250" y="162211"/>
                  <a:pt x="1196950" y="155505"/>
                </a:cubicBezTo>
                <a:cubicBezTo>
                  <a:pt x="1209751" y="153067"/>
                  <a:pt x="1221029" y="134169"/>
                  <a:pt x="1230783" y="98812"/>
                </a:cubicBezTo>
                <a:cubicBezTo>
                  <a:pt x="1232611" y="90887"/>
                  <a:pt x="1233221" y="86163"/>
                  <a:pt x="1232611" y="84639"/>
                </a:cubicBezTo>
                <a:cubicBezTo>
                  <a:pt x="1232002" y="83115"/>
                  <a:pt x="1229258" y="82353"/>
                  <a:pt x="1224382" y="82353"/>
                </a:cubicBezTo>
                <a:cubicBezTo>
                  <a:pt x="1204265" y="82353"/>
                  <a:pt x="1167689" y="92411"/>
                  <a:pt x="1114654" y="112528"/>
                </a:cubicBezTo>
                <a:cubicBezTo>
                  <a:pt x="1093927" y="120453"/>
                  <a:pt x="1084174" y="125635"/>
                  <a:pt x="1085393" y="128073"/>
                </a:cubicBezTo>
                <a:cubicBezTo>
                  <a:pt x="1087222" y="128683"/>
                  <a:pt x="1086612" y="129292"/>
                  <a:pt x="1083564" y="129902"/>
                </a:cubicBezTo>
                <a:cubicBezTo>
                  <a:pt x="1080516" y="131121"/>
                  <a:pt x="1075030" y="132035"/>
                  <a:pt x="1067105" y="132645"/>
                </a:cubicBezTo>
                <a:cubicBezTo>
                  <a:pt x="1054913" y="133864"/>
                  <a:pt x="1045312" y="133255"/>
                  <a:pt x="1038301" y="130816"/>
                </a:cubicBezTo>
                <a:cubicBezTo>
                  <a:pt x="1031291" y="128378"/>
                  <a:pt x="1023214" y="122587"/>
                  <a:pt x="1014070" y="113443"/>
                </a:cubicBezTo>
                <a:cubicBezTo>
                  <a:pt x="1008583" y="107956"/>
                  <a:pt x="1004316" y="105213"/>
                  <a:pt x="1001268" y="105213"/>
                </a:cubicBezTo>
                <a:cubicBezTo>
                  <a:pt x="998220" y="105213"/>
                  <a:pt x="995782" y="100031"/>
                  <a:pt x="993953" y="89668"/>
                </a:cubicBezTo>
                <a:cubicBezTo>
                  <a:pt x="992124" y="79305"/>
                  <a:pt x="989990" y="73209"/>
                  <a:pt x="987552" y="71380"/>
                </a:cubicBezTo>
                <a:cubicBezTo>
                  <a:pt x="984504" y="69551"/>
                  <a:pt x="983132" y="62998"/>
                  <a:pt x="983437" y="51721"/>
                </a:cubicBezTo>
                <a:cubicBezTo>
                  <a:pt x="983742" y="40443"/>
                  <a:pt x="985418" y="33280"/>
                  <a:pt x="988467" y="30232"/>
                </a:cubicBezTo>
                <a:cubicBezTo>
                  <a:pt x="992124" y="26575"/>
                  <a:pt x="996544" y="24898"/>
                  <a:pt x="1001725" y="25203"/>
                </a:cubicBezTo>
                <a:cubicBezTo>
                  <a:pt x="1006907" y="25508"/>
                  <a:pt x="1011022" y="27794"/>
                  <a:pt x="1014070" y="32061"/>
                </a:cubicBezTo>
                <a:cubicBezTo>
                  <a:pt x="1017727" y="36328"/>
                  <a:pt x="1025652" y="37395"/>
                  <a:pt x="1037844" y="35261"/>
                </a:cubicBezTo>
                <a:cubicBezTo>
                  <a:pt x="1050036" y="33128"/>
                  <a:pt x="1076249" y="26270"/>
                  <a:pt x="1116483" y="14687"/>
                </a:cubicBezTo>
                <a:cubicBezTo>
                  <a:pt x="1141476" y="7372"/>
                  <a:pt x="1157631" y="2953"/>
                  <a:pt x="1164946" y="1429"/>
                </a:cubicBezTo>
                <a:cubicBezTo>
                  <a:pt x="1168603" y="667"/>
                  <a:pt x="1173175" y="209"/>
                  <a:pt x="1178662" y="57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905" y="1569083"/>
            <a:ext cx="4757059" cy="569571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737892" y="-1395833"/>
            <a:ext cx="915635" cy="384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00" dirty="0"/>
              <a:t>延迟符</a:t>
            </a:r>
            <a:endParaRPr lang="zh-CN" altLang="en-US" sz="1900" dirty="0"/>
          </a:p>
        </p:txBody>
      </p:sp>
      <p:sp>
        <p:nvSpPr>
          <p:cNvPr id="51" name="Freeform 11"/>
          <p:cNvSpPr/>
          <p:nvPr/>
        </p:nvSpPr>
        <p:spPr bwMode="auto">
          <a:xfrm>
            <a:off x="3045488" y="-128456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lIns="45311" tIns="22656" rIns="45311" bIns="22656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5" name="TextBox 69"/>
          <p:cNvSpPr txBox="1"/>
          <p:nvPr/>
        </p:nvSpPr>
        <p:spPr>
          <a:xfrm>
            <a:off x="5061801" y="1023827"/>
            <a:ext cx="694690" cy="115189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7200" b="1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vie" panose="04040805050809020602" charset="0"/>
              </a:rPr>
              <a:t>01</a:t>
            </a:r>
            <a:endParaRPr lang="en-US" altLang="zh-CN" sz="7200" b="1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vie" panose="04040805050809020602" charset="0"/>
            </a:endParaRPr>
          </a:p>
        </p:txBody>
      </p:sp>
      <p:pic>
        <p:nvPicPr>
          <p:cNvPr id="12" name="图片 11" descr="5c87ac842e60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50529" r="7249"/>
          <a:stretch>
            <a:fillRect/>
          </a:stretch>
        </p:blipFill>
        <p:spPr>
          <a:xfrm>
            <a:off x="7221855" y="-415925"/>
            <a:ext cx="6270625" cy="6477000"/>
          </a:xfrm>
          <a:prstGeom prst="ellipse">
            <a:avLst/>
          </a:prstGeom>
          <a:effectLst>
            <a:softEdge rad="8001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453021" y="160237"/>
            <a:ext cx="795759" cy="7748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97350" y="2247900"/>
            <a:ext cx="52730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勤学笃思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争当学子精英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bldLvl="0" animBg="1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2" name="组合 501"/>
          <p:cNvGrpSpPr/>
          <p:nvPr/>
        </p:nvGrpSpPr>
        <p:grpSpPr>
          <a:xfrm>
            <a:off x="897890" y="124460"/>
            <a:ext cx="2352675" cy="619760"/>
            <a:chOff x="3425584" y="36545"/>
            <a:chExt cx="2745380" cy="613297"/>
          </a:xfrm>
        </p:grpSpPr>
        <p:sp>
          <p:nvSpPr>
            <p:cNvPr id="503" name="任意多边形 15"/>
            <p:cNvSpPr/>
            <p:nvPr/>
          </p:nvSpPr>
          <p:spPr>
            <a:xfrm>
              <a:off x="3425584" y="578669"/>
              <a:ext cx="2340736" cy="71173"/>
            </a:xfrm>
            <a:custGeom>
              <a:avLst/>
              <a:gdLst>
                <a:gd name="connsiteX0" fmla="*/ 0 w 5146431"/>
                <a:gd name="connsiteY0" fmla="*/ 70737 h 94183"/>
                <a:gd name="connsiteX1" fmla="*/ 914400 w 5146431"/>
                <a:gd name="connsiteY1" fmla="*/ 399 h 94183"/>
                <a:gd name="connsiteX2" fmla="*/ 1981200 w 5146431"/>
                <a:gd name="connsiteY2" fmla="*/ 94183 h 94183"/>
                <a:gd name="connsiteX3" fmla="*/ 3200400 w 5146431"/>
                <a:gd name="connsiteY3" fmla="*/ 399 h 94183"/>
                <a:gd name="connsiteX4" fmla="*/ 4384431 w 5146431"/>
                <a:gd name="connsiteY4" fmla="*/ 59014 h 94183"/>
                <a:gd name="connsiteX5" fmla="*/ 5146431 w 5146431"/>
                <a:gd name="connsiteY5" fmla="*/ 23845 h 9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6431" h="94183">
                  <a:moveTo>
                    <a:pt x="0" y="70737"/>
                  </a:moveTo>
                  <a:cubicBezTo>
                    <a:pt x="292100" y="33614"/>
                    <a:pt x="584200" y="-3509"/>
                    <a:pt x="914400" y="399"/>
                  </a:cubicBezTo>
                  <a:cubicBezTo>
                    <a:pt x="1244600" y="4307"/>
                    <a:pt x="1600200" y="94183"/>
                    <a:pt x="1981200" y="94183"/>
                  </a:cubicBezTo>
                  <a:cubicBezTo>
                    <a:pt x="2362200" y="94183"/>
                    <a:pt x="2799862" y="6260"/>
                    <a:pt x="3200400" y="399"/>
                  </a:cubicBezTo>
                  <a:cubicBezTo>
                    <a:pt x="3600938" y="-5462"/>
                    <a:pt x="4060093" y="55106"/>
                    <a:pt x="4384431" y="59014"/>
                  </a:cubicBezTo>
                  <a:cubicBezTo>
                    <a:pt x="4708769" y="62922"/>
                    <a:pt x="4927600" y="43383"/>
                    <a:pt x="5146431" y="23845"/>
                  </a:cubicBez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504" name="图片 50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62497" y="36545"/>
              <a:ext cx="408467" cy="542591"/>
            </a:xfrm>
            <a:prstGeom prst="rect">
              <a:avLst/>
            </a:prstGeom>
          </p:spPr>
        </p:pic>
      </p:grpSp>
      <p:sp>
        <p:nvSpPr>
          <p:cNvPr id="501" name="TextBox 7"/>
          <p:cNvSpPr>
            <a:spLocks noChangeArrowheads="1"/>
          </p:cNvSpPr>
          <p:nvPr/>
        </p:nvSpPr>
        <p:spPr bwMode="auto">
          <a:xfrm>
            <a:off x="1028665" y="164325"/>
            <a:ext cx="1816163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学习交流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pic>
        <p:nvPicPr>
          <p:cNvPr id="4" name="图片 3" descr="IMG202012141526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55" y="5169535"/>
            <a:ext cx="2307590" cy="1870075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380365" y="80645"/>
            <a:ext cx="652145" cy="635635"/>
          </a:xfrm>
          <a:prstGeom prst="rect">
            <a:avLst/>
          </a:prstGeom>
        </p:spPr>
      </p:pic>
      <p:pic>
        <p:nvPicPr>
          <p:cNvPr id="2" name="图片 1" descr="IMG_30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" y="3112770"/>
            <a:ext cx="2171700" cy="1845310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3336925" y="71120"/>
            <a:ext cx="744855" cy="72580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22395" y="160020"/>
            <a:ext cx="2352675" cy="619760"/>
            <a:chOff x="3425584" y="36545"/>
            <a:chExt cx="2745380" cy="613297"/>
          </a:xfrm>
        </p:grpSpPr>
        <p:sp>
          <p:nvSpPr>
            <p:cNvPr id="9" name="任意多边形 15"/>
            <p:cNvSpPr/>
            <p:nvPr/>
          </p:nvSpPr>
          <p:spPr>
            <a:xfrm>
              <a:off x="3425584" y="578669"/>
              <a:ext cx="2340736" cy="71173"/>
            </a:xfrm>
            <a:custGeom>
              <a:avLst/>
              <a:gdLst>
                <a:gd name="connsiteX0" fmla="*/ 0 w 5146431"/>
                <a:gd name="connsiteY0" fmla="*/ 70737 h 94183"/>
                <a:gd name="connsiteX1" fmla="*/ 914400 w 5146431"/>
                <a:gd name="connsiteY1" fmla="*/ 399 h 94183"/>
                <a:gd name="connsiteX2" fmla="*/ 1981200 w 5146431"/>
                <a:gd name="connsiteY2" fmla="*/ 94183 h 94183"/>
                <a:gd name="connsiteX3" fmla="*/ 3200400 w 5146431"/>
                <a:gd name="connsiteY3" fmla="*/ 399 h 94183"/>
                <a:gd name="connsiteX4" fmla="*/ 4384431 w 5146431"/>
                <a:gd name="connsiteY4" fmla="*/ 59014 h 94183"/>
                <a:gd name="connsiteX5" fmla="*/ 5146431 w 5146431"/>
                <a:gd name="connsiteY5" fmla="*/ 23845 h 9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6431" h="94183">
                  <a:moveTo>
                    <a:pt x="0" y="70737"/>
                  </a:moveTo>
                  <a:cubicBezTo>
                    <a:pt x="292100" y="33614"/>
                    <a:pt x="584200" y="-3509"/>
                    <a:pt x="914400" y="399"/>
                  </a:cubicBezTo>
                  <a:cubicBezTo>
                    <a:pt x="1244600" y="4307"/>
                    <a:pt x="1600200" y="94183"/>
                    <a:pt x="1981200" y="94183"/>
                  </a:cubicBezTo>
                  <a:cubicBezTo>
                    <a:pt x="2362200" y="94183"/>
                    <a:pt x="2799862" y="6260"/>
                    <a:pt x="3200400" y="399"/>
                  </a:cubicBezTo>
                  <a:cubicBezTo>
                    <a:pt x="3600938" y="-5462"/>
                    <a:pt x="4060093" y="55106"/>
                    <a:pt x="4384431" y="59014"/>
                  </a:cubicBezTo>
                  <a:cubicBezTo>
                    <a:pt x="4708769" y="62922"/>
                    <a:pt x="4927600" y="43383"/>
                    <a:pt x="5146431" y="23845"/>
                  </a:cubicBez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62497" y="36545"/>
              <a:ext cx="408467" cy="542591"/>
            </a:xfrm>
            <a:prstGeom prst="rect">
              <a:avLst/>
            </a:prstGeom>
          </p:spPr>
        </p:pic>
      </p:grp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4052535" y="218300"/>
            <a:ext cx="1816163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自律静习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pic>
        <p:nvPicPr>
          <p:cNvPr id="28" name="图片 27" descr="mmexport16183036317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4870" y="1024255"/>
            <a:ext cx="2830830" cy="2123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图片 28" descr="mmexport161830363377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0565" y="3688715"/>
            <a:ext cx="3063240" cy="229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6356985" y="88265"/>
            <a:ext cx="728980" cy="71056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018655" y="160020"/>
            <a:ext cx="2352675" cy="619760"/>
            <a:chOff x="3425584" y="36545"/>
            <a:chExt cx="2745380" cy="613297"/>
          </a:xfrm>
        </p:grpSpPr>
        <p:sp>
          <p:nvSpPr>
            <p:cNvPr id="16" name="任意多边形 15"/>
            <p:cNvSpPr/>
            <p:nvPr/>
          </p:nvSpPr>
          <p:spPr>
            <a:xfrm>
              <a:off x="3425584" y="578669"/>
              <a:ext cx="2340736" cy="71173"/>
            </a:xfrm>
            <a:custGeom>
              <a:avLst/>
              <a:gdLst>
                <a:gd name="connsiteX0" fmla="*/ 0 w 5146431"/>
                <a:gd name="connsiteY0" fmla="*/ 70737 h 94183"/>
                <a:gd name="connsiteX1" fmla="*/ 914400 w 5146431"/>
                <a:gd name="connsiteY1" fmla="*/ 399 h 94183"/>
                <a:gd name="connsiteX2" fmla="*/ 1981200 w 5146431"/>
                <a:gd name="connsiteY2" fmla="*/ 94183 h 94183"/>
                <a:gd name="connsiteX3" fmla="*/ 3200400 w 5146431"/>
                <a:gd name="connsiteY3" fmla="*/ 399 h 94183"/>
                <a:gd name="connsiteX4" fmla="*/ 4384431 w 5146431"/>
                <a:gd name="connsiteY4" fmla="*/ 59014 h 94183"/>
                <a:gd name="connsiteX5" fmla="*/ 5146431 w 5146431"/>
                <a:gd name="connsiteY5" fmla="*/ 23845 h 9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6431" h="94183">
                  <a:moveTo>
                    <a:pt x="0" y="70737"/>
                  </a:moveTo>
                  <a:cubicBezTo>
                    <a:pt x="292100" y="33614"/>
                    <a:pt x="584200" y="-3509"/>
                    <a:pt x="914400" y="399"/>
                  </a:cubicBezTo>
                  <a:cubicBezTo>
                    <a:pt x="1244600" y="4307"/>
                    <a:pt x="1600200" y="94183"/>
                    <a:pt x="1981200" y="94183"/>
                  </a:cubicBezTo>
                  <a:cubicBezTo>
                    <a:pt x="2362200" y="94183"/>
                    <a:pt x="2799862" y="6260"/>
                    <a:pt x="3200400" y="399"/>
                  </a:cubicBezTo>
                  <a:cubicBezTo>
                    <a:pt x="3600938" y="-5462"/>
                    <a:pt x="4060093" y="55106"/>
                    <a:pt x="4384431" y="59014"/>
                  </a:cubicBezTo>
                  <a:cubicBezTo>
                    <a:pt x="4708769" y="62922"/>
                    <a:pt x="4927600" y="43383"/>
                    <a:pt x="5146431" y="23845"/>
                  </a:cubicBez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62497" y="36545"/>
              <a:ext cx="408467" cy="542591"/>
            </a:xfrm>
            <a:prstGeom prst="rect">
              <a:avLst/>
            </a:prstGeom>
          </p:spPr>
        </p:pic>
      </p:grp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7149430" y="164325"/>
            <a:ext cx="1816163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习题分享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pic>
        <p:nvPicPr>
          <p:cNvPr id="19" name="图片 18" descr="qq_pic_merged_16183037633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9420" y="981075"/>
            <a:ext cx="2388235" cy="2047240"/>
          </a:xfrm>
          <a:prstGeom prst="rect">
            <a:avLst/>
          </a:prstGeom>
        </p:spPr>
      </p:pic>
      <p:pic>
        <p:nvPicPr>
          <p:cNvPr id="20" name="图片 19" descr="-3834eac50da9e11a"/>
          <p:cNvPicPr>
            <a:picLocks noChangeAspect="1"/>
          </p:cNvPicPr>
          <p:nvPr/>
        </p:nvPicPr>
        <p:blipFill>
          <a:blip r:embed="rId8"/>
          <a:srcRect t="-915" r="9495"/>
          <a:stretch>
            <a:fillRect/>
          </a:stretch>
        </p:blipFill>
        <p:spPr>
          <a:xfrm>
            <a:off x="6713855" y="5416550"/>
            <a:ext cx="2811780" cy="1351915"/>
          </a:xfrm>
          <a:prstGeom prst="rect">
            <a:avLst/>
          </a:prstGeom>
        </p:spPr>
      </p:pic>
      <p:pic>
        <p:nvPicPr>
          <p:cNvPr id="21" name="图片 20" descr="qq_pic_merged_16183037743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34810" y="3488055"/>
            <a:ext cx="2645410" cy="15995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9453245" y="80645"/>
            <a:ext cx="746760" cy="72771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9970770" y="231775"/>
            <a:ext cx="2352675" cy="619760"/>
            <a:chOff x="3425584" y="36545"/>
            <a:chExt cx="2745380" cy="613297"/>
          </a:xfrm>
        </p:grpSpPr>
        <p:sp>
          <p:nvSpPr>
            <p:cNvPr id="24" name="任意多边形 23"/>
            <p:cNvSpPr/>
            <p:nvPr/>
          </p:nvSpPr>
          <p:spPr>
            <a:xfrm>
              <a:off x="3425584" y="578669"/>
              <a:ext cx="2340736" cy="71173"/>
            </a:xfrm>
            <a:custGeom>
              <a:avLst/>
              <a:gdLst>
                <a:gd name="connsiteX0" fmla="*/ 0 w 5146431"/>
                <a:gd name="connsiteY0" fmla="*/ 70737 h 94183"/>
                <a:gd name="connsiteX1" fmla="*/ 914400 w 5146431"/>
                <a:gd name="connsiteY1" fmla="*/ 399 h 94183"/>
                <a:gd name="connsiteX2" fmla="*/ 1981200 w 5146431"/>
                <a:gd name="connsiteY2" fmla="*/ 94183 h 94183"/>
                <a:gd name="connsiteX3" fmla="*/ 3200400 w 5146431"/>
                <a:gd name="connsiteY3" fmla="*/ 399 h 94183"/>
                <a:gd name="connsiteX4" fmla="*/ 4384431 w 5146431"/>
                <a:gd name="connsiteY4" fmla="*/ 59014 h 94183"/>
                <a:gd name="connsiteX5" fmla="*/ 5146431 w 5146431"/>
                <a:gd name="connsiteY5" fmla="*/ 23845 h 9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6431" h="94183">
                  <a:moveTo>
                    <a:pt x="0" y="70737"/>
                  </a:moveTo>
                  <a:cubicBezTo>
                    <a:pt x="292100" y="33614"/>
                    <a:pt x="584200" y="-3509"/>
                    <a:pt x="914400" y="399"/>
                  </a:cubicBezTo>
                  <a:cubicBezTo>
                    <a:pt x="1244600" y="4307"/>
                    <a:pt x="1600200" y="94183"/>
                    <a:pt x="1981200" y="94183"/>
                  </a:cubicBezTo>
                  <a:cubicBezTo>
                    <a:pt x="2362200" y="94183"/>
                    <a:pt x="2799862" y="6260"/>
                    <a:pt x="3200400" y="399"/>
                  </a:cubicBezTo>
                  <a:cubicBezTo>
                    <a:pt x="3600938" y="-5462"/>
                    <a:pt x="4060093" y="55106"/>
                    <a:pt x="4384431" y="59014"/>
                  </a:cubicBezTo>
                  <a:cubicBezTo>
                    <a:pt x="4708769" y="62922"/>
                    <a:pt x="4927600" y="43383"/>
                    <a:pt x="5146431" y="23845"/>
                  </a:cubicBez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62497" y="36545"/>
              <a:ext cx="408467" cy="542591"/>
            </a:xfrm>
            <a:prstGeom prst="rect">
              <a:avLst/>
            </a:prstGeom>
          </p:spPr>
        </p:pic>
      </p:grp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10029790" y="215760"/>
            <a:ext cx="1816163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考前模拟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pic>
        <p:nvPicPr>
          <p:cNvPr id="27" name="图片 26" descr="mmexport16079297642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25635" y="1024255"/>
            <a:ext cx="2916555" cy="2188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图片 29" descr="mmexport160792978088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89135" y="3488055"/>
            <a:ext cx="2901950" cy="2177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图片 30" descr="IMG_305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452755" y="1250315"/>
            <a:ext cx="2250440" cy="159512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884555" y="375920"/>
            <a:ext cx="904875" cy="881380"/>
          </a:xfrm>
          <a:prstGeom prst="rect">
            <a:avLst/>
          </a:prstGeom>
        </p:spPr>
      </p:pic>
      <p:grpSp>
        <p:nvGrpSpPr>
          <p:cNvPr id="502" name="组合 501"/>
          <p:cNvGrpSpPr/>
          <p:nvPr/>
        </p:nvGrpSpPr>
        <p:grpSpPr>
          <a:xfrm>
            <a:off x="1715529" y="519780"/>
            <a:ext cx="2745380" cy="613297"/>
            <a:chOff x="3425584" y="36545"/>
            <a:chExt cx="2745380" cy="613297"/>
          </a:xfrm>
        </p:grpSpPr>
        <p:sp>
          <p:nvSpPr>
            <p:cNvPr id="503" name="任意多边形 15"/>
            <p:cNvSpPr/>
            <p:nvPr/>
          </p:nvSpPr>
          <p:spPr>
            <a:xfrm>
              <a:off x="3425584" y="578669"/>
              <a:ext cx="2340736" cy="71173"/>
            </a:xfrm>
            <a:custGeom>
              <a:avLst/>
              <a:gdLst>
                <a:gd name="connsiteX0" fmla="*/ 0 w 5146431"/>
                <a:gd name="connsiteY0" fmla="*/ 70737 h 94183"/>
                <a:gd name="connsiteX1" fmla="*/ 914400 w 5146431"/>
                <a:gd name="connsiteY1" fmla="*/ 399 h 94183"/>
                <a:gd name="connsiteX2" fmla="*/ 1981200 w 5146431"/>
                <a:gd name="connsiteY2" fmla="*/ 94183 h 94183"/>
                <a:gd name="connsiteX3" fmla="*/ 3200400 w 5146431"/>
                <a:gd name="connsiteY3" fmla="*/ 399 h 94183"/>
                <a:gd name="connsiteX4" fmla="*/ 4384431 w 5146431"/>
                <a:gd name="connsiteY4" fmla="*/ 59014 h 94183"/>
                <a:gd name="connsiteX5" fmla="*/ 5146431 w 5146431"/>
                <a:gd name="connsiteY5" fmla="*/ 23845 h 9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6431" h="94183">
                  <a:moveTo>
                    <a:pt x="0" y="70737"/>
                  </a:moveTo>
                  <a:cubicBezTo>
                    <a:pt x="292100" y="33614"/>
                    <a:pt x="584200" y="-3509"/>
                    <a:pt x="914400" y="399"/>
                  </a:cubicBezTo>
                  <a:cubicBezTo>
                    <a:pt x="1244600" y="4307"/>
                    <a:pt x="1600200" y="94183"/>
                    <a:pt x="1981200" y="94183"/>
                  </a:cubicBezTo>
                  <a:cubicBezTo>
                    <a:pt x="2362200" y="94183"/>
                    <a:pt x="2799862" y="6260"/>
                    <a:pt x="3200400" y="399"/>
                  </a:cubicBezTo>
                  <a:cubicBezTo>
                    <a:pt x="3600938" y="-5462"/>
                    <a:pt x="4060093" y="55106"/>
                    <a:pt x="4384431" y="59014"/>
                  </a:cubicBezTo>
                  <a:cubicBezTo>
                    <a:pt x="4708769" y="62922"/>
                    <a:pt x="4927600" y="43383"/>
                    <a:pt x="5146431" y="23845"/>
                  </a:cubicBez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504" name="图片 5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497" y="36545"/>
              <a:ext cx="408467" cy="542591"/>
            </a:xfrm>
            <a:prstGeom prst="rect">
              <a:avLst/>
            </a:prstGeom>
          </p:spPr>
        </p:pic>
      </p:grpSp>
      <p:sp>
        <p:nvSpPr>
          <p:cNvPr id="501" name="TextBox 7"/>
          <p:cNvSpPr>
            <a:spLocks noChangeArrowheads="1"/>
          </p:cNvSpPr>
          <p:nvPr/>
        </p:nvSpPr>
        <p:spPr bwMode="auto">
          <a:xfrm>
            <a:off x="1977990" y="519925"/>
            <a:ext cx="18161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取得成绩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0410" y="2608580"/>
            <a:ext cx="5899150" cy="3694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9445" y="1599565"/>
            <a:ext cx="1767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大学物理两学期平均分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</a:t>
            </a:r>
            <a:r>
              <a:rPr lang="en-US" altLang="zh-CN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理论力学</a:t>
            </a:r>
            <a:r>
              <a:rPr lang="en-US" altLang="zh-CN" sz="1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r>
              <a:rPr lang="zh-CN" altLang="en-US" sz="1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1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00680" y="1600200"/>
            <a:ext cx="1594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期中测试，线代微积分均位列</a:t>
            </a: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全校第一名</a:t>
            </a:r>
            <a:endParaRPr lang="zh-CN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89195" y="1456055"/>
            <a:ext cx="20129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期末测试，微积分</a:t>
            </a: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全校第一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，线代位列</a:t>
            </a: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前三甲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。平均学分绩</a:t>
            </a:r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全校第一</a:t>
            </a:r>
            <a:endParaRPr lang="zh-CN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$GM[XOV4)4WU9BTCC]XFN5L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5365" y="160020"/>
            <a:ext cx="5072380" cy="28403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95" y="3112792"/>
            <a:ext cx="5922147" cy="218634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cxnSp>
        <p:nvCxnSpPr>
          <p:cNvPr id="14" name="直接连接符 13"/>
          <p:cNvCxnSpPr>
            <a:stCxn id="3" idx="1"/>
            <a:endCxn id="3" idx="3"/>
          </p:cNvCxnSpPr>
          <p:nvPr/>
        </p:nvCxnSpPr>
        <p:spPr>
          <a:xfrm>
            <a:off x="6861175" y="4206385"/>
            <a:ext cx="5922010" cy="0"/>
          </a:xfrm>
          <a:prstGeom prst="line">
            <a:avLst/>
          </a:prstGeom>
          <a:ln w="28575" cmpd="sng">
            <a:solidFill>
              <a:srgbClr val="1CB7F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856730" y="4140000"/>
            <a:ext cx="5909310" cy="29845"/>
          </a:xfrm>
          <a:prstGeom prst="line">
            <a:avLst/>
          </a:prstGeom>
          <a:ln w="28575" cmpd="sng">
            <a:solidFill>
              <a:srgbClr val="1CB7F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$GX[$K}8R$@ULR)WM60[ZW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1175" y="5416550"/>
            <a:ext cx="3069590" cy="1837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AutoShape 19"/>
          <p:cNvSpPr>
            <a:spLocks noChangeAspect="1"/>
          </p:cNvSpPr>
          <p:nvPr/>
        </p:nvSpPr>
        <p:spPr bwMode="auto">
          <a:xfrm>
            <a:off x="8094780" y="2936116"/>
            <a:ext cx="358961" cy="359054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3564" tIns="53564" rIns="53564" bIns="53564" anchor="ctr"/>
          <a:lstStyle/>
          <a:p>
            <a:pPr defTabSz="481965">
              <a:defRPr/>
            </a:pPr>
            <a:endParaRPr lang="es-ES" sz="3795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IER Regular" panose="00000500000000000000" charset="0"/>
              <a:cs typeface="BERNIER Regular" panose="00000500000000000000" charset="0"/>
              <a:sym typeface="Gill Sans MT" panose="020B0502020104020203" charset="0"/>
            </a:endParaRPr>
          </a:p>
        </p:txBody>
      </p:sp>
      <p:sp>
        <p:nvSpPr>
          <p:cNvPr id="81" name="AutoShape 114"/>
          <p:cNvSpPr>
            <a:spLocks noChangeAspect="1"/>
          </p:cNvSpPr>
          <p:nvPr/>
        </p:nvSpPr>
        <p:spPr bwMode="auto">
          <a:xfrm>
            <a:off x="7528354" y="1796548"/>
            <a:ext cx="397735" cy="399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3564" tIns="53564" rIns="53564" bIns="53564" anchor="ctr"/>
          <a:lstStyle/>
          <a:p>
            <a:pPr defTabSz="481965">
              <a:defRPr/>
            </a:pPr>
            <a:endParaRPr lang="es-ES" sz="3795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IER Regular" panose="00000500000000000000" charset="0"/>
              <a:cs typeface="BERNIER Regular" panose="00000500000000000000" charset="0"/>
              <a:sym typeface="Gill Sans MT" panose="020B0502020104020203" charset="0"/>
            </a:endParaRPr>
          </a:p>
        </p:txBody>
      </p:sp>
      <p:sp>
        <p:nvSpPr>
          <p:cNvPr id="85" name="Freeform 544"/>
          <p:cNvSpPr>
            <a:spLocks noChangeAspect="1" noChangeArrowheads="1"/>
          </p:cNvSpPr>
          <p:nvPr/>
        </p:nvSpPr>
        <p:spPr bwMode="auto">
          <a:xfrm>
            <a:off x="7552658" y="5165032"/>
            <a:ext cx="371346" cy="393111"/>
          </a:xfrm>
          <a:custGeom>
            <a:avLst/>
            <a:gdLst>
              <a:gd name="T0" fmla="*/ 995 w 1588"/>
              <a:gd name="T1" fmla="*/ 870 h 1682"/>
              <a:gd name="T2" fmla="*/ 1078 w 1588"/>
              <a:gd name="T3" fmla="*/ 753 h 1682"/>
              <a:gd name="T4" fmla="*/ 1463 w 1588"/>
              <a:gd name="T5" fmla="*/ 661 h 1682"/>
              <a:gd name="T6" fmla="*/ 1546 w 1588"/>
              <a:gd name="T7" fmla="*/ 352 h 1682"/>
              <a:gd name="T8" fmla="*/ 1346 w 1588"/>
              <a:gd name="T9" fmla="*/ 527 h 1682"/>
              <a:gd name="T10" fmla="*/ 1120 w 1588"/>
              <a:gd name="T11" fmla="*/ 310 h 1682"/>
              <a:gd name="T12" fmla="*/ 1296 w 1588"/>
              <a:gd name="T13" fmla="*/ 101 h 1682"/>
              <a:gd name="T14" fmla="*/ 995 w 1588"/>
              <a:gd name="T15" fmla="*/ 184 h 1682"/>
              <a:gd name="T16" fmla="*/ 894 w 1588"/>
              <a:gd name="T17" fmla="*/ 577 h 1682"/>
              <a:gd name="T18" fmla="*/ 501 w 1588"/>
              <a:gd name="T19" fmla="*/ 452 h 1682"/>
              <a:gd name="T20" fmla="*/ 501 w 1588"/>
              <a:gd name="T21" fmla="*/ 427 h 1682"/>
              <a:gd name="T22" fmla="*/ 493 w 1588"/>
              <a:gd name="T23" fmla="*/ 0 h 1682"/>
              <a:gd name="T24" fmla="*/ 250 w 1588"/>
              <a:gd name="T25" fmla="*/ 285 h 1682"/>
              <a:gd name="T26" fmla="*/ 175 w 1588"/>
              <a:gd name="T27" fmla="*/ 393 h 1682"/>
              <a:gd name="T28" fmla="*/ 150 w 1588"/>
              <a:gd name="T29" fmla="*/ 427 h 1682"/>
              <a:gd name="T30" fmla="*/ 117 w 1588"/>
              <a:gd name="T31" fmla="*/ 477 h 1682"/>
              <a:gd name="T32" fmla="*/ 100 w 1588"/>
              <a:gd name="T33" fmla="*/ 502 h 1682"/>
              <a:gd name="T34" fmla="*/ 66 w 1588"/>
              <a:gd name="T35" fmla="*/ 586 h 1682"/>
              <a:gd name="T36" fmla="*/ 58 w 1588"/>
              <a:gd name="T37" fmla="*/ 611 h 1682"/>
              <a:gd name="T38" fmla="*/ 50 w 1588"/>
              <a:gd name="T39" fmla="*/ 678 h 1682"/>
              <a:gd name="T40" fmla="*/ 41 w 1588"/>
              <a:gd name="T41" fmla="*/ 728 h 1682"/>
              <a:gd name="T42" fmla="*/ 41 w 1588"/>
              <a:gd name="T43" fmla="*/ 744 h 1682"/>
              <a:gd name="T44" fmla="*/ 50 w 1588"/>
              <a:gd name="T45" fmla="*/ 778 h 1682"/>
              <a:gd name="T46" fmla="*/ 58 w 1588"/>
              <a:gd name="T47" fmla="*/ 811 h 1682"/>
              <a:gd name="T48" fmla="*/ 100 w 1588"/>
              <a:gd name="T49" fmla="*/ 878 h 1682"/>
              <a:gd name="T50" fmla="*/ 125 w 1588"/>
              <a:gd name="T51" fmla="*/ 853 h 1682"/>
              <a:gd name="T52" fmla="*/ 133 w 1588"/>
              <a:gd name="T53" fmla="*/ 795 h 1682"/>
              <a:gd name="T54" fmla="*/ 142 w 1588"/>
              <a:gd name="T55" fmla="*/ 770 h 1682"/>
              <a:gd name="T56" fmla="*/ 150 w 1588"/>
              <a:gd name="T57" fmla="*/ 753 h 1682"/>
              <a:gd name="T58" fmla="*/ 167 w 1588"/>
              <a:gd name="T59" fmla="*/ 720 h 1682"/>
              <a:gd name="T60" fmla="*/ 183 w 1588"/>
              <a:gd name="T61" fmla="*/ 694 h 1682"/>
              <a:gd name="T62" fmla="*/ 200 w 1588"/>
              <a:gd name="T63" fmla="*/ 669 h 1682"/>
              <a:gd name="T64" fmla="*/ 225 w 1588"/>
              <a:gd name="T65" fmla="*/ 644 h 1682"/>
              <a:gd name="T66" fmla="*/ 250 w 1588"/>
              <a:gd name="T67" fmla="*/ 619 h 1682"/>
              <a:gd name="T68" fmla="*/ 267 w 1588"/>
              <a:gd name="T69" fmla="*/ 611 h 1682"/>
              <a:gd name="T70" fmla="*/ 301 w 1588"/>
              <a:gd name="T71" fmla="*/ 594 h 1682"/>
              <a:gd name="T72" fmla="*/ 326 w 1588"/>
              <a:gd name="T73" fmla="*/ 577 h 1682"/>
              <a:gd name="T74" fmla="*/ 342 w 1588"/>
              <a:gd name="T75" fmla="*/ 569 h 1682"/>
              <a:gd name="T76" fmla="*/ 359 w 1588"/>
              <a:gd name="T77" fmla="*/ 586 h 1682"/>
              <a:gd name="T78" fmla="*/ 75 w 1588"/>
              <a:gd name="T79" fmla="*/ 1363 h 1682"/>
              <a:gd name="T80" fmla="*/ 292 w 1588"/>
              <a:gd name="T81" fmla="*/ 1581 h 1682"/>
              <a:gd name="T82" fmla="*/ 777 w 1588"/>
              <a:gd name="T83" fmla="*/ 1087 h 1682"/>
              <a:gd name="T84" fmla="*/ 1530 w 1588"/>
              <a:gd name="T85" fmla="*/ 1623 h 1682"/>
              <a:gd name="T86" fmla="*/ 217 w 1588"/>
              <a:gd name="T87" fmla="*/ 1522 h 1682"/>
              <a:gd name="T88" fmla="*/ 133 w 1588"/>
              <a:gd name="T89" fmla="*/ 1438 h 1682"/>
              <a:gd name="T90" fmla="*/ 217 w 1588"/>
              <a:gd name="T91" fmla="*/ 1522 h 1682"/>
              <a:gd name="T92" fmla="*/ 217 w 1588"/>
              <a:gd name="T93" fmla="*/ 152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8" h="1682">
                <a:moveTo>
                  <a:pt x="1530" y="1405"/>
                </a:moveTo>
                <a:cubicBezTo>
                  <a:pt x="995" y="870"/>
                  <a:pt x="995" y="870"/>
                  <a:pt x="995" y="870"/>
                </a:cubicBezTo>
                <a:cubicBezTo>
                  <a:pt x="995" y="862"/>
                  <a:pt x="986" y="862"/>
                  <a:pt x="978" y="853"/>
                </a:cubicBezTo>
                <a:cubicBezTo>
                  <a:pt x="1078" y="753"/>
                  <a:pt x="1078" y="753"/>
                  <a:pt x="1078" y="753"/>
                </a:cubicBezTo>
                <a:cubicBezTo>
                  <a:pt x="1078" y="753"/>
                  <a:pt x="1086" y="744"/>
                  <a:pt x="1086" y="736"/>
                </a:cubicBezTo>
                <a:cubicBezTo>
                  <a:pt x="1212" y="786"/>
                  <a:pt x="1362" y="761"/>
                  <a:pt x="1463" y="661"/>
                </a:cubicBezTo>
                <a:cubicBezTo>
                  <a:pt x="1538" y="586"/>
                  <a:pt x="1570" y="485"/>
                  <a:pt x="1562" y="377"/>
                </a:cubicBezTo>
                <a:cubicBezTo>
                  <a:pt x="1562" y="368"/>
                  <a:pt x="1554" y="352"/>
                  <a:pt x="1546" y="352"/>
                </a:cubicBezTo>
                <a:cubicBezTo>
                  <a:pt x="1538" y="352"/>
                  <a:pt x="1521" y="352"/>
                  <a:pt x="1513" y="360"/>
                </a:cubicBezTo>
                <a:cubicBezTo>
                  <a:pt x="1346" y="527"/>
                  <a:pt x="1346" y="527"/>
                  <a:pt x="1346" y="527"/>
                </a:cubicBezTo>
                <a:cubicBezTo>
                  <a:pt x="1170" y="485"/>
                  <a:pt x="1170" y="485"/>
                  <a:pt x="1170" y="485"/>
                </a:cubicBezTo>
                <a:cubicBezTo>
                  <a:pt x="1120" y="310"/>
                  <a:pt x="1120" y="310"/>
                  <a:pt x="1120" y="310"/>
                </a:cubicBezTo>
                <a:cubicBezTo>
                  <a:pt x="1287" y="134"/>
                  <a:pt x="1287" y="134"/>
                  <a:pt x="1287" y="134"/>
                </a:cubicBezTo>
                <a:cubicBezTo>
                  <a:pt x="1296" y="126"/>
                  <a:pt x="1304" y="118"/>
                  <a:pt x="1296" y="101"/>
                </a:cubicBezTo>
                <a:cubicBezTo>
                  <a:pt x="1296" y="92"/>
                  <a:pt x="1287" y="84"/>
                  <a:pt x="1270" y="84"/>
                </a:cubicBezTo>
                <a:cubicBezTo>
                  <a:pt x="1170" y="76"/>
                  <a:pt x="1061" y="109"/>
                  <a:pt x="995" y="184"/>
                </a:cubicBezTo>
                <a:cubicBezTo>
                  <a:pt x="886" y="285"/>
                  <a:pt x="861" y="435"/>
                  <a:pt x="911" y="561"/>
                </a:cubicBezTo>
                <a:cubicBezTo>
                  <a:pt x="903" y="569"/>
                  <a:pt x="903" y="569"/>
                  <a:pt x="894" y="577"/>
                </a:cubicBezTo>
                <a:cubicBezTo>
                  <a:pt x="752" y="711"/>
                  <a:pt x="752" y="711"/>
                  <a:pt x="752" y="711"/>
                </a:cubicBezTo>
                <a:cubicBezTo>
                  <a:pt x="501" y="452"/>
                  <a:pt x="501" y="452"/>
                  <a:pt x="501" y="452"/>
                </a:cubicBezTo>
                <a:cubicBezTo>
                  <a:pt x="493" y="452"/>
                  <a:pt x="493" y="443"/>
                  <a:pt x="484" y="443"/>
                </a:cubicBezTo>
                <a:cubicBezTo>
                  <a:pt x="493" y="435"/>
                  <a:pt x="493" y="435"/>
                  <a:pt x="501" y="427"/>
                </a:cubicBezTo>
                <a:cubicBezTo>
                  <a:pt x="551" y="435"/>
                  <a:pt x="652" y="335"/>
                  <a:pt x="735" y="251"/>
                </a:cubicBezTo>
                <a:cubicBezTo>
                  <a:pt x="493" y="0"/>
                  <a:pt x="493" y="0"/>
                  <a:pt x="493" y="0"/>
                </a:cubicBezTo>
                <a:cubicBezTo>
                  <a:pt x="376" y="109"/>
                  <a:pt x="301" y="184"/>
                  <a:pt x="309" y="243"/>
                </a:cubicBezTo>
                <a:cubicBezTo>
                  <a:pt x="284" y="251"/>
                  <a:pt x="259" y="268"/>
                  <a:pt x="250" y="285"/>
                </a:cubicBezTo>
                <a:cubicBezTo>
                  <a:pt x="209" y="318"/>
                  <a:pt x="209" y="318"/>
                  <a:pt x="209" y="318"/>
                </a:cubicBezTo>
                <a:cubicBezTo>
                  <a:pt x="192" y="343"/>
                  <a:pt x="175" y="368"/>
                  <a:pt x="175" y="393"/>
                </a:cubicBezTo>
                <a:cubicBezTo>
                  <a:pt x="167" y="402"/>
                  <a:pt x="167" y="402"/>
                  <a:pt x="159" y="410"/>
                </a:cubicBezTo>
                <a:cubicBezTo>
                  <a:pt x="150" y="427"/>
                  <a:pt x="150" y="427"/>
                  <a:pt x="150" y="427"/>
                </a:cubicBezTo>
                <a:cubicBezTo>
                  <a:pt x="133" y="443"/>
                  <a:pt x="133" y="443"/>
                  <a:pt x="133" y="443"/>
                </a:cubicBezTo>
                <a:cubicBezTo>
                  <a:pt x="125" y="452"/>
                  <a:pt x="125" y="469"/>
                  <a:pt x="117" y="477"/>
                </a:cubicBezTo>
                <a:lnTo>
                  <a:pt x="108" y="485"/>
                </a:lnTo>
                <a:cubicBezTo>
                  <a:pt x="100" y="502"/>
                  <a:pt x="100" y="502"/>
                  <a:pt x="100" y="502"/>
                </a:cubicBezTo>
                <a:cubicBezTo>
                  <a:pt x="100" y="510"/>
                  <a:pt x="91" y="519"/>
                  <a:pt x="83" y="536"/>
                </a:cubicBezTo>
                <a:cubicBezTo>
                  <a:pt x="75" y="552"/>
                  <a:pt x="66" y="569"/>
                  <a:pt x="66" y="586"/>
                </a:cubicBezTo>
                <a:cubicBezTo>
                  <a:pt x="66" y="594"/>
                  <a:pt x="66" y="594"/>
                  <a:pt x="66" y="594"/>
                </a:cubicBezTo>
                <a:cubicBezTo>
                  <a:pt x="58" y="602"/>
                  <a:pt x="58" y="602"/>
                  <a:pt x="58" y="611"/>
                </a:cubicBezTo>
                <a:cubicBezTo>
                  <a:pt x="50" y="636"/>
                  <a:pt x="50" y="636"/>
                  <a:pt x="50" y="636"/>
                </a:cubicBezTo>
                <a:cubicBezTo>
                  <a:pt x="50" y="653"/>
                  <a:pt x="50" y="669"/>
                  <a:pt x="50" y="67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41" y="703"/>
                  <a:pt x="41" y="711"/>
                  <a:pt x="41" y="728"/>
                </a:cubicBezTo>
                <a:lnTo>
                  <a:pt x="41" y="736"/>
                </a:lnTo>
                <a:lnTo>
                  <a:pt x="41" y="744"/>
                </a:lnTo>
                <a:cubicBezTo>
                  <a:pt x="50" y="744"/>
                  <a:pt x="50" y="753"/>
                  <a:pt x="50" y="761"/>
                </a:cubicBezTo>
                <a:cubicBezTo>
                  <a:pt x="50" y="778"/>
                  <a:pt x="50" y="778"/>
                  <a:pt x="50" y="778"/>
                </a:cubicBezTo>
                <a:cubicBezTo>
                  <a:pt x="50" y="786"/>
                  <a:pt x="50" y="786"/>
                  <a:pt x="50" y="786"/>
                </a:cubicBezTo>
                <a:cubicBezTo>
                  <a:pt x="50" y="795"/>
                  <a:pt x="50" y="803"/>
                  <a:pt x="58" y="811"/>
                </a:cubicBezTo>
                <a:cubicBezTo>
                  <a:pt x="66" y="853"/>
                  <a:pt x="66" y="853"/>
                  <a:pt x="66" y="853"/>
                </a:cubicBezTo>
                <a:cubicBezTo>
                  <a:pt x="75" y="870"/>
                  <a:pt x="83" y="878"/>
                  <a:pt x="100" y="878"/>
                </a:cubicBezTo>
                <a:cubicBezTo>
                  <a:pt x="108" y="878"/>
                  <a:pt x="117" y="870"/>
                  <a:pt x="117" y="870"/>
                </a:cubicBezTo>
                <a:cubicBezTo>
                  <a:pt x="125" y="862"/>
                  <a:pt x="125" y="862"/>
                  <a:pt x="125" y="853"/>
                </a:cubicBezTo>
                <a:cubicBezTo>
                  <a:pt x="133" y="811"/>
                  <a:pt x="133" y="811"/>
                  <a:pt x="133" y="811"/>
                </a:cubicBezTo>
                <a:cubicBezTo>
                  <a:pt x="133" y="803"/>
                  <a:pt x="133" y="803"/>
                  <a:pt x="133" y="795"/>
                </a:cubicBezTo>
                <a:cubicBezTo>
                  <a:pt x="133" y="786"/>
                  <a:pt x="142" y="786"/>
                  <a:pt x="142" y="786"/>
                </a:cubicBezTo>
                <a:cubicBezTo>
                  <a:pt x="142" y="770"/>
                  <a:pt x="142" y="770"/>
                  <a:pt x="142" y="770"/>
                </a:cubicBezTo>
                <a:cubicBezTo>
                  <a:pt x="142" y="761"/>
                  <a:pt x="142" y="761"/>
                  <a:pt x="150" y="761"/>
                </a:cubicBezTo>
                <a:lnTo>
                  <a:pt x="150" y="753"/>
                </a:lnTo>
                <a:lnTo>
                  <a:pt x="150" y="744"/>
                </a:lnTo>
                <a:cubicBezTo>
                  <a:pt x="159" y="736"/>
                  <a:pt x="159" y="728"/>
                  <a:pt x="167" y="720"/>
                </a:cubicBezTo>
                <a:lnTo>
                  <a:pt x="167" y="711"/>
                </a:lnTo>
                <a:cubicBezTo>
                  <a:pt x="175" y="703"/>
                  <a:pt x="175" y="703"/>
                  <a:pt x="183" y="694"/>
                </a:cubicBezTo>
                <a:cubicBezTo>
                  <a:pt x="192" y="678"/>
                  <a:pt x="192" y="678"/>
                  <a:pt x="192" y="678"/>
                </a:cubicBezTo>
                <a:lnTo>
                  <a:pt x="200" y="669"/>
                </a:lnTo>
                <a:cubicBezTo>
                  <a:pt x="200" y="669"/>
                  <a:pt x="200" y="661"/>
                  <a:pt x="209" y="661"/>
                </a:cubicBezTo>
                <a:cubicBezTo>
                  <a:pt x="209" y="653"/>
                  <a:pt x="217" y="644"/>
                  <a:pt x="225" y="644"/>
                </a:cubicBezTo>
                <a:cubicBezTo>
                  <a:pt x="234" y="636"/>
                  <a:pt x="234" y="636"/>
                  <a:pt x="234" y="636"/>
                </a:cubicBezTo>
                <a:cubicBezTo>
                  <a:pt x="234" y="636"/>
                  <a:pt x="242" y="628"/>
                  <a:pt x="250" y="619"/>
                </a:cubicBezTo>
                <a:lnTo>
                  <a:pt x="259" y="619"/>
                </a:lnTo>
                <a:cubicBezTo>
                  <a:pt x="259" y="611"/>
                  <a:pt x="267" y="611"/>
                  <a:pt x="267" y="611"/>
                </a:cubicBezTo>
                <a:cubicBezTo>
                  <a:pt x="275" y="602"/>
                  <a:pt x="275" y="602"/>
                  <a:pt x="284" y="602"/>
                </a:cubicBezTo>
                <a:cubicBezTo>
                  <a:pt x="301" y="594"/>
                  <a:pt x="301" y="594"/>
                  <a:pt x="301" y="594"/>
                </a:cubicBezTo>
                <a:cubicBezTo>
                  <a:pt x="309" y="586"/>
                  <a:pt x="309" y="586"/>
                  <a:pt x="309" y="586"/>
                </a:cubicBezTo>
                <a:cubicBezTo>
                  <a:pt x="317" y="586"/>
                  <a:pt x="317" y="586"/>
                  <a:pt x="326" y="577"/>
                </a:cubicBezTo>
                <a:lnTo>
                  <a:pt x="334" y="577"/>
                </a:lnTo>
                <a:cubicBezTo>
                  <a:pt x="342" y="577"/>
                  <a:pt x="342" y="569"/>
                  <a:pt x="342" y="569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51" y="577"/>
                  <a:pt x="359" y="586"/>
                  <a:pt x="359" y="586"/>
                </a:cubicBezTo>
                <a:cubicBezTo>
                  <a:pt x="618" y="845"/>
                  <a:pt x="618" y="845"/>
                  <a:pt x="618" y="845"/>
                </a:cubicBezTo>
                <a:cubicBezTo>
                  <a:pt x="75" y="1363"/>
                  <a:pt x="75" y="1363"/>
                  <a:pt x="75" y="1363"/>
                </a:cubicBezTo>
                <a:cubicBezTo>
                  <a:pt x="8" y="1430"/>
                  <a:pt x="0" y="1531"/>
                  <a:pt x="66" y="1597"/>
                </a:cubicBezTo>
                <a:cubicBezTo>
                  <a:pt x="133" y="1664"/>
                  <a:pt x="225" y="1647"/>
                  <a:pt x="292" y="1581"/>
                </a:cubicBezTo>
                <a:cubicBezTo>
                  <a:pt x="769" y="1079"/>
                  <a:pt x="769" y="1079"/>
                  <a:pt x="769" y="1079"/>
                </a:cubicBezTo>
                <a:cubicBezTo>
                  <a:pt x="769" y="1079"/>
                  <a:pt x="777" y="1079"/>
                  <a:pt x="777" y="1087"/>
                </a:cubicBezTo>
                <a:cubicBezTo>
                  <a:pt x="1312" y="1623"/>
                  <a:pt x="1312" y="1623"/>
                  <a:pt x="1312" y="1623"/>
                </a:cubicBezTo>
                <a:cubicBezTo>
                  <a:pt x="1371" y="1681"/>
                  <a:pt x="1471" y="1681"/>
                  <a:pt x="1530" y="1623"/>
                </a:cubicBezTo>
                <a:cubicBezTo>
                  <a:pt x="1587" y="1564"/>
                  <a:pt x="1587" y="1464"/>
                  <a:pt x="1530" y="1405"/>
                </a:cubicBezTo>
                <a:close/>
                <a:moveTo>
                  <a:pt x="217" y="1522"/>
                </a:moveTo>
                <a:cubicBezTo>
                  <a:pt x="192" y="1547"/>
                  <a:pt x="159" y="1547"/>
                  <a:pt x="133" y="1522"/>
                </a:cubicBezTo>
                <a:cubicBezTo>
                  <a:pt x="108" y="1497"/>
                  <a:pt x="108" y="1455"/>
                  <a:pt x="133" y="1438"/>
                </a:cubicBezTo>
                <a:cubicBezTo>
                  <a:pt x="159" y="1413"/>
                  <a:pt x="192" y="1413"/>
                  <a:pt x="217" y="1438"/>
                </a:cubicBezTo>
                <a:cubicBezTo>
                  <a:pt x="242" y="1455"/>
                  <a:pt x="242" y="1497"/>
                  <a:pt x="217" y="1522"/>
                </a:cubicBezTo>
                <a:close/>
                <a:moveTo>
                  <a:pt x="217" y="1522"/>
                </a:moveTo>
                <a:lnTo>
                  <a:pt x="217" y="15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57103" tIns="128551" rIns="257103" bIns="128551" anchor="ctr"/>
          <a:lstStyle/>
          <a:p>
            <a:pPr>
              <a:defRPr/>
            </a:pPr>
            <a:endParaRPr lang="en-US" sz="2530" dirty="0">
              <a:ea typeface="宋体" panose="02010600030101010101" pitchFamily="2" charset="-122"/>
            </a:endParaRPr>
          </a:p>
        </p:txBody>
      </p:sp>
      <p:pic>
        <p:nvPicPr>
          <p:cNvPr id="3" name="图片 2" descr="一群人在房间里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10" y="3737610"/>
            <a:ext cx="2596515" cy="1947545"/>
          </a:xfrm>
          <a:prstGeom prst="rect">
            <a:avLst/>
          </a:prstGeom>
        </p:spPr>
      </p:pic>
      <p:pic>
        <p:nvPicPr>
          <p:cNvPr id="30" name="图片 29" descr="IMG202010311114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3753485"/>
            <a:ext cx="2552700" cy="1915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37009" y="315466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884555" y="375920"/>
            <a:ext cx="904875" cy="881380"/>
          </a:xfrm>
          <a:prstGeom prst="rect">
            <a:avLst/>
          </a:prstGeom>
        </p:spPr>
      </p:pic>
      <p:grpSp>
        <p:nvGrpSpPr>
          <p:cNvPr id="502" name="组合 501"/>
          <p:cNvGrpSpPr/>
          <p:nvPr/>
        </p:nvGrpSpPr>
        <p:grpSpPr>
          <a:xfrm>
            <a:off x="1715770" y="520065"/>
            <a:ext cx="4460240" cy="613410"/>
            <a:chOff x="3425584" y="36545"/>
            <a:chExt cx="2745380" cy="613297"/>
          </a:xfrm>
        </p:grpSpPr>
        <p:sp>
          <p:nvSpPr>
            <p:cNvPr id="503" name="任意多边形 15"/>
            <p:cNvSpPr/>
            <p:nvPr/>
          </p:nvSpPr>
          <p:spPr>
            <a:xfrm>
              <a:off x="3425584" y="578669"/>
              <a:ext cx="2340736" cy="71173"/>
            </a:xfrm>
            <a:custGeom>
              <a:avLst/>
              <a:gdLst>
                <a:gd name="connsiteX0" fmla="*/ 0 w 5146431"/>
                <a:gd name="connsiteY0" fmla="*/ 70737 h 94183"/>
                <a:gd name="connsiteX1" fmla="*/ 914400 w 5146431"/>
                <a:gd name="connsiteY1" fmla="*/ 399 h 94183"/>
                <a:gd name="connsiteX2" fmla="*/ 1981200 w 5146431"/>
                <a:gd name="connsiteY2" fmla="*/ 94183 h 94183"/>
                <a:gd name="connsiteX3" fmla="*/ 3200400 w 5146431"/>
                <a:gd name="connsiteY3" fmla="*/ 399 h 94183"/>
                <a:gd name="connsiteX4" fmla="*/ 4384431 w 5146431"/>
                <a:gd name="connsiteY4" fmla="*/ 59014 h 94183"/>
                <a:gd name="connsiteX5" fmla="*/ 5146431 w 5146431"/>
                <a:gd name="connsiteY5" fmla="*/ 23845 h 9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6431" h="94183">
                  <a:moveTo>
                    <a:pt x="0" y="70737"/>
                  </a:moveTo>
                  <a:cubicBezTo>
                    <a:pt x="292100" y="33614"/>
                    <a:pt x="584200" y="-3509"/>
                    <a:pt x="914400" y="399"/>
                  </a:cubicBezTo>
                  <a:cubicBezTo>
                    <a:pt x="1244600" y="4307"/>
                    <a:pt x="1600200" y="94183"/>
                    <a:pt x="1981200" y="94183"/>
                  </a:cubicBezTo>
                  <a:cubicBezTo>
                    <a:pt x="2362200" y="94183"/>
                    <a:pt x="2799862" y="6260"/>
                    <a:pt x="3200400" y="399"/>
                  </a:cubicBezTo>
                  <a:cubicBezTo>
                    <a:pt x="3600938" y="-5462"/>
                    <a:pt x="4060093" y="55106"/>
                    <a:pt x="4384431" y="59014"/>
                  </a:cubicBezTo>
                  <a:cubicBezTo>
                    <a:pt x="4708769" y="62922"/>
                    <a:pt x="4927600" y="43383"/>
                    <a:pt x="5146431" y="23845"/>
                  </a:cubicBez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504" name="图片 50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62497" y="36545"/>
              <a:ext cx="408467" cy="542591"/>
            </a:xfrm>
            <a:prstGeom prst="rect">
              <a:avLst/>
            </a:prstGeom>
          </p:spPr>
        </p:pic>
      </p:grpSp>
      <p:sp>
        <p:nvSpPr>
          <p:cNvPr id="501" name="TextBox 7"/>
          <p:cNvSpPr>
            <a:spLocks noChangeArrowheads="1"/>
          </p:cNvSpPr>
          <p:nvPr/>
        </p:nvSpPr>
        <p:spPr bwMode="auto">
          <a:xfrm>
            <a:off x="1691005" y="520065"/>
            <a:ext cx="382143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小萝莉拼音体" panose="02010600010101010101" charset="-122"/>
                <a:sym typeface="+mn-lt"/>
              </a:rPr>
              <a:t>班级特色学习活动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小萝莉拼音体" panose="02010600010101010101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4193" y="1384300"/>
            <a:ext cx="425259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I.</a:t>
            </a:r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智能机器人讲座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</p:txBody>
      </p:sp>
      <p:pic>
        <p:nvPicPr>
          <p:cNvPr id="4" name="图片 3" descr="K)ZLWH10MIVNP225HIU8E`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510" y="2091055"/>
            <a:ext cx="2548890" cy="1310005"/>
          </a:xfrm>
          <a:prstGeom prst="rect">
            <a:avLst/>
          </a:prstGeom>
        </p:spPr>
      </p:pic>
      <p:pic>
        <p:nvPicPr>
          <p:cNvPr id="6" name="图片 5" descr="9GFWD4WWB7P][T{%8VT2`_O"/>
          <p:cNvPicPr>
            <a:picLocks noChangeAspect="1"/>
          </p:cNvPicPr>
          <p:nvPr/>
        </p:nvPicPr>
        <p:blipFill>
          <a:blip r:embed="rId6"/>
          <a:srcRect l="8807"/>
          <a:stretch>
            <a:fillRect/>
          </a:stretch>
        </p:blipFill>
        <p:spPr>
          <a:xfrm>
            <a:off x="3420745" y="2091055"/>
            <a:ext cx="2569845" cy="1463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7555" y="5920740"/>
            <a:ext cx="49834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专业能力更强劲</a:t>
            </a:r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6668" y="1312545"/>
            <a:ext cx="399859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II.</a:t>
            </a:r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线上国际交流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62420" y="4696460"/>
            <a:ext cx="49834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国际视野更宽广</a:t>
            </a:r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709"/>
          <a:stretch>
            <a:fillRect/>
          </a:stretch>
        </p:blipFill>
        <p:spPr>
          <a:xfrm>
            <a:off x="9529445" y="2101850"/>
            <a:ext cx="3018155" cy="2089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8"/>
          <a:srcRect l="66114" b="27773"/>
          <a:stretch>
            <a:fillRect/>
          </a:stretch>
        </p:blipFill>
        <p:spPr>
          <a:xfrm>
            <a:off x="6176010" y="2108200"/>
            <a:ext cx="3039745" cy="208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bldLvl="0" animBg="1"/>
      <p:bldP spid="81" grpId="0" bldLvl="0" animBg="1"/>
      <p:bldP spid="8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9420" y="448310"/>
            <a:ext cx="3985895" cy="243649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244283" y="736600"/>
            <a:ext cx="476186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III.</a:t>
            </a:r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机器人主题参观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</p:txBody>
      </p:sp>
      <p:pic>
        <p:nvPicPr>
          <p:cNvPr id="14" name="图片 13" descr="400131142"/>
          <p:cNvPicPr>
            <a:picLocks noChangeAspect="1"/>
          </p:cNvPicPr>
          <p:nvPr/>
        </p:nvPicPr>
        <p:blipFill>
          <a:blip r:embed="rId2">
            <a:clrChange>
              <a:clrFrom>
                <a:srgbClr val="76C4C4">
                  <a:alpha val="100000"/>
                </a:srgbClr>
              </a:clrFrom>
              <a:clrTo>
                <a:srgbClr val="76C4C4">
                  <a:alpha val="100000"/>
                  <a:alpha val="0"/>
                </a:srgbClr>
              </a:clrTo>
            </a:clrChange>
          </a:blip>
          <a:srcRect l="41164" t="28234" r="10911"/>
          <a:stretch>
            <a:fillRect/>
          </a:stretch>
        </p:blipFill>
        <p:spPr>
          <a:xfrm flipH="1">
            <a:off x="92710" y="592455"/>
            <a:ext cx="1028065" cy="1100455"/>
          </a:xfrm>
          <a:prstGeom prst="ellipse">
            <a:avLst/>
          </a:prstGeom>
        </p:spPr>
      </p:pic>
      <p:pic>
        <p:nvPicPr>
          <p:cNvPr id="2" name="图片 1" descr="IMG_29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845" y="2104390"/>
            <a:ext cx="4626610" cy="3084830"/>
          </a:xfrm>
          <a:prstGeom prst="round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5390" y="5416550"/>
            <a:ext cx="5516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学习兴趣更浓厚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1b27c2a676680075a6618dfcf9c6a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1175" y="3400425"/>
            <a:ext cx="5370195" cy="2442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44283" y="736600"/>
            <a:ext cx="476186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III.</a:t>
            </a:r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机器人主题参观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</p:txBody>
      </p:sp>
      <p:pic>
        <p:nvPicPr>
          <p:cNvPr id="14" name="图片 13" descr="400131142"/>
          <p:cNvPicPr>
            <a:picLocks noChangeAspect="1"/>
          </p:cNvPicPr>
          <p:nvPr/>
        </p:nvPicPr>
        <p:blipFill>
          <a:blip r:embed="rId1">
            <a:clrChange>
              <a:clrFrom>
                <a:srgbClr val="76C4C4">
                  <a:alpha val="100000"/>
                </a:srgbClr>
              </a:clrFrom>
              <a:clrTo>
                <a:srgbClr val="76C4C4">
                  <a:alpha val="100000"/>
                  <a:alpha val="0"/>
                </a:srgbClr>
              </a:clrTo>
            </a:clrChange>
          </a:blip>
          <a:srcRect l="41164" t="28234" r="10911"/>
          <a:stretch>
            <a:fillRect/>
          </a:stretch>
        </p:blipFill>
        <p:spPr>
          <a:xfrm flipH="1">
            <a:off x="92710" y="592455"/>
            <a:ext cx="1028065" cy="1100455"/>
          </a:xfrm>
          <a:prstGeom prst="ellipse">
            <a:avLst/>
          </a:prstGeom>
        </p:spPr>
      </p:pic>
      <p:pic>
        <p:nvPicPr>
          <p:cNvPr id="4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2975" y="4192270"/>
            <a:ext cx="4492625" cy="2663190"/>
          </a:xfrm>
          <a:prstGeom prst="snip2DiagRect">
            <a:avLst/>
          </a:prstGeom>
          <a:noFill/>
          <a:ln w="9525">
            <a:noFill/>
          </a:ln>
        </p:spPr>
      </p:pic>
      <p:pic>
        <p:nvPicPr>
          <p:cNvPr id="7" name="图片 6" descr="04d592be1fce4ab13230ac12c4be9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030" y="448310"/>
            <a:ext cx="4794250" cy="3235960"/>
          </a:xfrm>
          <a:prstGeom prst="rect">
            <a:avLst/>
          </a:prstGeom>
        </p:spPr>
      </p:pic>
      <p:pic>
        <p:nvPicPr>
          <p:cNvPr id="8" name="图片 7" descr="ca8c5a571c52e531c1949976294ce5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700" y="1692910"/>
            <a:ext cx="4728210" cy="35452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2800" y="5632450"/>
            <a:ext cx="5487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深圳玄智科技公司走访实践活动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905" y="1569083"/>
            <a:ext cx="4757059" cy="569571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737892" y="-1395833"/>
            <a:ext cx="915635" cy="384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00" dirty="0"/>
              <a:t>延迟符</a:t>
            </a:r>
            <a:endParaRPr lang="zh-CN" altLang="en-US" sz="1900" dirty="0"/>
          </a:p>
        </p:txBody>
      </p:sp>
      <p:sp>
        <p:nvSpPr>
          <p:cNvPr id="51" name="Freeform 11"/>
          <p:cNvSpPr/>
          <p:nvPr/>
        </p:nvSpPr>
        <p:spPr bwMode="auto">
          <a:xfrm>
            <a:off x="3045488" y="-128456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lIns="45311" tIns="22656" rIns="45311" bIns="22656" numCol="1" anchor="t" anchorCtr="0" compatLnSpc="1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TextBox 44"/>
          <p:cNvSpPr txBox="1"/>
          <p:nvPr/>
        </p:nvSpPr>
        <p:spPr>
          <a:xfrm>
            <a:off x="4470400" y="2392045"/>
            <a:ext cx="3703320" cy="1594485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牢记使命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抢做思想先锋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69"/>
          <p:cNvSpPr txBox="1"/>
          <p:nvPr/>
        </p:nvSpPr>
        <p:spPr>
          <a:xfrm>
            <a:off x="4989411" y="1240362"/>
            <a:ext cx="807085" cy="115189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7200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vie" panose="04040805050809020602" charset="0"/>
              </a:rPr>
              <a:t>02</a:t>
            </a:r>
            <a:endParaRPr lang="en-US" altLang="zh-CN" sz="7200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vie" panose="04040805050809020602" charset="0"/>
            </a:endParaRPr>
          </a:p>
        </p:txBody>
      </p:sp>
      <p:pic>
        <p:nvPicPr>
          <p:cNvPr id="12" name="图片 11" descr="5c87ac842e60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50529" r="7249"/>
          <a:stretch>
            <a:fillRect/>
          </a:stretch>
        </p:blipFill>
        <p:spPr>
          <a:xfrm>
            <a:off x="7221855" y="-415925"/>
            <a:ext cx="6270625" cy="6477000"/>
          </a:xfrm>
          <a:prstGeom prst="ellipse">
            <a:avLst/>
          </a:prstGeom>
          <a:effectLst>
            <a:softEdge rad="8001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5" r="36613" b="54792"/>
          <a:stretch>
            <a:fillRect/>
          </a:stretch>
        </p:blipFill>
        <p:spPr>
          <a:xfrm>
            <a:off x="453021" y="160237"/>
            <a:ext cx="795759" cy="774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bldLvl="0" animBg="1"/>
      <p:bldP spid="52" grpId="0"/>
      <p:bldP spid="55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969.625196850393,&quot;width&quot;:7491.431496062992}"/>
</p:tagLst>
</file>

<file path=ppt/tags/tag2.xml><?xml version="1.0" encoding="utf-8"?>
<p:tagLst xmlns:p="http://schemas.openxmlformats.org/presentationml/2006/main">
  <p:tag name="KSO_WM_UNIT_PLACING_PICTURE_USER_VIEWPORT" val="{&quot;height&quot;:10200,&quot;width&quot;:9875}"/>
</p:tagLst>
</file>

<file path=ppt/tags/tag3.xml><?xml version="1.0" encoding="utf-8"?>
<p:tagLst xmlns:p="http://schemas.openxmlformats.org/presentationml/2006/main">
  <p:tag name="KSO_WM_UNIT_PLACING_PICTURE_USER_VIEWPORT" val="{&quot;height&quot;:8969.625196850393,&quot;width&quot;:7491.431496062992}"/>
</p:tagLst>
</file>

<file path=ppt/tags/tag4.xml><?xml version="1.0" encoding="utf-8"?>
<p:tagLst xmlns:p="http://schemas.openxmlformats.org/presentationml/2006/main">
  <p:tag name="KSO_WM_UNIT_PLACING_PICTURE_USER_VIEWPORT" val="{&quot;height&quot;:10200,&quot;width&quot;:9875}"/>
</p:tagLst>
</file>

<file path=ppt/tags/tag5.xml><?xml version="1.0" encoding="utf-8"?>
<p:tagLst xmlns:p="http://schemas.openxmlformats.org/presentationml/2006/main">
  <p:tag name="KSO_WM_UNIT_PLACING_PICTURE_USER_VIEWPORT" val="{&quot;height&quot;:8969.625196850393,&quot;width&quot;:7491.431496062992}"/>
</p:tagLst>
</file>

<file path=ppt/tags/tag6.xml><?xml version="1.0" encoding="utf-8"?>
<p:tagLst xmlns:p="http://schemas.openxmlformats.org/presentationml/2006/main">
  <p:tag name="KSO_WM_UNIT_PLACING_PICTURE_USER_VIEWPORT" val="{&quot;height&quot;:10200,&quot;width&quot;:9875}"/>
</p:tagLst>
</file>

<file path=ppt/tags/tag7.xml><?xml version="1.0" encoding="utf-8"?>
<p:tagLst xmlns:p="http://schemas.openxmlformats.org/presentationml/2006/main">
  <p:tag name="KSO_WM_UNIT_PLACING_PICTURE_USER_VIEWPORT" val="{&quot;height&quot;:8969.625196850393,&quot;width&quot;:7491.431496062992}"/>
</p:tagLst>
</file>

<file path=ppt/tags/tag8.xml><?xml version="1.0" encoding="utf-8"?>
<p:tagLst xmlns:p="http://schemas.openxmlformats.org/presentationml/2006/main">
  <p:tag name="KSO_WM_UNIT_PLACING_PICTURE_USER_VIEWPORT" val="{&quot;height&quot;:10200,&quot;width&quot;:9875}"/>
</p:tagLst>
</file>

<file path=ppt/tags/tag9.xml><?xml version="1.0" encoding="utf-8"?>
<p:tagLst xmlns:p="http://schemas.openxmlformats.org/presentationml/2006/main">
  <p:tag name="ISPRING_ULTRA_SCORM_COURSE_ID" val="17B49DC5-9020-4F19-A130-2BA7E88B388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PRESENTATION_TITLE" val="5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OimpKDmokTmIEAAAFEQAAHQAAAHVuaXZlcnNhbC9jb21tb25fbWVzc2FnZXMubG5nrVhtb9s2EP5eoP+BEFBgA7a0HdCiGBIHtMTYRGTJleg42TAIjMTYRCgx1Yvb7NN+zX7YfsmOlJ3EfYGkJIBtmJTvuePdPXdHHx5/yRXaiLKSujhy3h68cZAoUp3JYnXkLNjJrx8cVNW8yLjShThyCu2g49HLF4eKF6uGrwR8f/kCocNcVBUsq5FZ3a+RzI6c+Thxw9kcBxeJH07CZEwnzsjV+Q0vbpGvV/qn395/+PL23fufD19v5frAxDPs+/tAyCK9e9MDKGBR6CeARvwkIOfMGZnPYXLhgvk0IM5o+2WY9DwiZ87IfHbKLaKIBCyJfeqRhMZJEDLrC58w4jmjC92gNd8IVGu0keIzqtcC4ljLUqBKycw+SDVsFI3oUuaFM0yDJCIxi6jLaBg4o1iX5e0vFpY39VqXoK5Cmaz4pRKZ1QkZY5/flKIC1byGjELwqtcSfqlzLouDTtURXtJgkrAw9OOEBN5uxxmRIkNeyY2agSgRjkkEACWvRPkI2cRmmRVHWKlhCFM6mfrwZsaEqVytFbzroXbMCcRgLoouKcgREkF2xfEyjDzjNFCFOLrhVfVZl9lefjwMVBcwDdwQUtBlD8CZwdgBQ4wl1I2yFGndBTYjcYwnJBmH55DIwLtwiER4CnQ7HSJxQWKgCIm7ZAJ8RifYJLyh2C7/d/xKuUlndYt4moKccd9G6qaCHeNSYIFlWnUwTE1MPi4gbBT7P6BxiwretauV3Aiwo8xE2akIKotLPJNFHxf0j+QEU594CaSVFy4TZkue0ZjzW1ToGvFsw4tUoEuR8gZy/RaeZTKzz0ycrf5Pjfwb8XpbVV5tC1LgkfNXQ+3Zq2HfMaupwKa6FvlN3aXaOGxr/mOsMDn9QxP6HP1x+mOXBDii4fNEppJ5o9qq++T43Fk2NEadRjzRU/2j9dyWxG1tHVMoWGOp+0sQ6Kamf0ADVP2laHACiuZtiYYaTourATqDcAsQaPRYjDNw1Z4JZ+DCAfJLMo4pg9loKS4rWXeOHZaNbYC+H9oU5jwlanFPxktxpWHCUYJv2ukDupCNdGdAHww3e62CUeaDyQEArtrkAUglc7A/64G5mJGdB9oCv3eSpW5UZsmr5LUt8uDbJhffjk1Xpc7truLVLnnbJnP8FCvaw0Wt0vmA9n/Hv97xeUC/x0cpJjhyp4mLA5eYQd9wVfUUAgoYV/gsTnw8NuLAhZzX6Rqa6ZVuiqwnUDure+QEA9j2zLHgZbr+759/e2J8ZUm7i7a7vw8CAWKbKkjuwP4MdC2qv7pAGB7vy9lFH6nt3WYn1/Oqwyhk4bPcIXjbWnKdw9ZBt15I8m3QMGPYnc6AB7FNe92UMLoNQZjh6BRqmZ3CndGMl9dQCJnWahCKdbVJwHqY9vvrZVMrWYghsk9rJebAjM4T7Hn2rg3kUzK9bntmBjeKdHvpVnDp7gvmTnEAdfYrPJHJeiCgbU27KgREb9f3NN9826nuVpX9w+Lw9YP/L/4HUEsDBBQAAgAIAA6KakoIfgsjKQMAAIYMAAAnAAAAdW5pdmVyc2FsL2ZsYXNoX3B1Ymxpc2hpbmdfc2V0dGluZ3MueG1s1VfdbtowFL7nKSxPvSxpO7p2KKGqCmjVWkCFbe1VZWJDrDp2FttQerWn2YPtSXYcAwW169IfpE0IEZ+f7/yfmPDoNhVownLNlYzwbnUHIyZjRbkcR/jLoL19iJE2RFIilGQRlgqjo0YlzOxQcJ30mTEgqhHASF3PTIQTY7J6EEyn0yrXWe64SlgD+LoaqzTIcqaZNCwPMkFm8GNmGdN4jlACAL6pknO1RqWCUOiRzhW1giFOwXPJXVBEtAXRCQ682JDEN+NcWUlPlFA5ysfDCL87PHafhYyHavKUSZcT3QCiI5s6oZQ7L4jo8zuGEsbHCbh7UMNoyqlJIrxXcyggHTxEKbB96MShnCjIgTRz+JQZQokh/ujtGXZr9ILgSXQmScrjAXCQiz/CzcH1p6te6+LstPP5etDtng1Oe96JQidYxwmDdUMhOKRsHrOlnZAYQ+IE/AadERGahcEqaSE2UnLNOXdGQyUg94UWtFE6ZLRDUrZSjf4Nl22Q3MVoBIGIWYSPc04ERtwQweOlsrZDbbgpqt5elUSABe3J0Hkf35v32YkTkmu26taCo13O48Y3ZQVFM2WR4DcMGYUgfpvCU8LQanHQKFdpQYX2MUgLDhYnnE0ZPSpyOgf8k6ErMJFa0IRezQQz3sJ3y+/QkI1UDriMTKCzgc61x68+CzgjWt+DkoWPW/2z02br+rTTbF1uuQAJnRAZPxMcCs7SzGwEn8yQVGahB+mIidWsKArltOCVia368jJonlrhy/zWxViB3mBJNmPlOYX5qwelzSZkUgyiG64CGkaQQ0k8JjBiWBdcWlYWMCYSKSlmiMSw1rQb6wlXVgPFD7CH1i/30OsjLovTGFYbWMwpy0tB7uzuva/tfzg4/FivBr9+/Nx+Umm+8HuCOHN+4588ufKXa//hNgwDt6UfX9omt//mzu5dtL6WyWundTkoVdJWvxRct4xU93MZqQv/kumtvGBKuQBLaeyHDNaS4Ck3jL5li72gTV71bvc9tpk22WDMrxmN/yZkf1peE9fuhWHw6MXVcVIueQqJcCtxedtt7Nd24Kb5KKtSAbT1/w6Nym9QSwMEFAACAAgADopqSh7otny9AgAAVAoAACEAAAB1bml2ZXJzYWwvZmxhc2hfc2tpbl9zZXR0aW5ncy54bWyVVm1P2zAQ/r5fUXXfCXstk0wlKJ2ExAYaiO9Ock2sOnZkO2X99/MlNrHbpM1qIdV3z3N3vrdC9JaJ5YfZjGSSS/UMxjBRaJR42Yzl1/O0MUaKi0wKA8JcCKkqyufLjz/bD0la5DmW3IGaytnQDHo3i/YzheJ8fFvgGSNksqqp2D/IQl6kNNsWSjYiPxtaua9BcSa2Fnn5Y7FajzrgTJt7A1UU0/oKzzRKrUBrwJC+r/GcZXGaAveeLtvPRE7v6vTrD2g7pplpaTef8IzRalpAnOSrGzzjeGGtx1VZ4DlNMPDXWOiXz3hGoZzuQcXG777iGWXIuqn/p0dqJQtMaMw5XcR3Dpc0t+OHUV3iOUvAB6Gjs1Vw6WnfeheA3Ndw7gmOq5L8CfN6sBCw6CmHpVENkMTfOp0u5dtjY+x8wHJDubaAUNSDnmzQT7TR3kws63F/4I2JPLTlJD3kVfKmglUXcGAulvf41eq23RWh0XdZEKGCnRMGIfbCHvnb5vUIGQh75DNnOTwKvj+CH2o6jq/xLXXVPJ1+qwVB7TV3Wn/zWvT0gJOrA9dO4DGVzGGpMZwXVgGWjSStrAspOYqJCLpjBTVMil+IS/ftYzRJDhSu1YYbixhmOAz1Wxuj3dJhyHiNu9EVM27H7kehf1t3nxm7w6/n1BialZX9UdLzmePZIbFO5skwA7ekhYO6Fxs5kVNRtQX1IiUPvbTRjlGENDA1JNlN1phpkgQpIMlwjokzMpR80VQpqLWtGQPfNLGsw5WsKLn9M68M3iD3SleVEW1HNaW1Jyjj7/BA4loAqMpK3wDdpdNUDTeMww785AeC9sljbyPa9uhYu92YB9iYcEE4yUFHBoCgJd2i6FslxMWKAcKrjWuY0WkmtL2hqW6fFg2+X8L9GEVr2S8zbL7QfSdw3RRZtvrjHFoh/jf5D1BLAwQUAAIACAAOimpKKpYPZ/4CAACXCwAAJgAAAHVuaXZlcnNhbC9odG1sX3B1Ymxpc2hpbmdfc2V0dGluZ3MueG1szZZvTxoxGMDf8ymaLr6UU+emI3cYIxiJToiwTV+Zci1cY6+9tT3wfLVPsw+2T7KnV0CIjp1GloUQ6NM+v+df+7Th0X0q0IRpw5WM8G59ByMmY0W5HEf4y+B0+xAjY4mkRCjJIiwVRkfNWpjlQ8FN0mfWwlKDACNNI7MRTqzNGkEwnU7r3GTazSqRW+CbeqzSINPMMGmZDjJBCvixRcYMnhEqAOCbKjlTa9ZqCIWe9FnRXDDEKXguuQuKiDObChz4VUMS3421yiU9UUJppMfDCL87PHaf+RpPavGUSZcS0wShE9sGoZQ7J4jo8weGEsbHCXh7sI/RlFObRHhv31FgdfCUUrJ95MRRThSkQNoZPmWWUGKJH3p7lt1bMxd4ES0kSXk8gBnkwo9wa3B7dtNrX110Ls9vB93uxaDT806UOsEqJwxWDYXgkMp1zBZ2QmItiRPwG3RGRBgWBsui+bKRkivOuTEaKgGpL7UwGoGnoojwseZEYMQtETxezFqix8yecgExON3d+kha/Aj08cYJ0YYtG5rPGJfFuPlN5YKiQuVI8DuGrEIQUZ7Cv4Sh5XSjkVZpKRXEWGQEpwxNOJsyelRmaQb8k6EbMJHmoAmbLxPMegvfc/6AhmykNHAZmcBWBTk3nl9/ETgjxjxCydzHrf5Fp9W+7Vy22tdbLkBCJ0TGL4RDCVma2Y3wSYGksnM9SEdMcsPKolBOy7kqsdVfXwbD01z4Mr91MZbQGyzJZqy8pDB/9aCy2YRMyoPoDleJhiPIoSSeCRMxHHcuc1YVGBOJlBQFIjE0KuOO9YSr3IDEH2CPNq/30OsjLsvRGG4OsKgp05WQO7t77/c/fDw4/NSoB79+/NxeqzRr4T1BnDnfw0/WNvFFI3/aDcPA9c7n27DV+b/qwr2r9tcqmbpsXw8qFandr4TrVlnVPa+y6spfG72lK6OSC9Bmxv7YQKMRPOWW0bfcNK8o/Pr712+LNyr8BqNYu33/3yD8aPHcWnlfhcGzD8AayFcf083ab1BLAwQUAAIACAAOimpKX/ukdp8BAAAqBgAAHwAAAHVuaXZlcnNhbC9odG1sX3NraW5fc2V0dGluZ3MuanONlMtuwjAQRfd8ReRuK0Sfod2hQiUkFpXaXdWFCUOIcGzLdlJSxL83Y16x45R6NvHN8Z3MRJ5tL6oXSUj0HG3ts92/uXurAWpGFXDt6qxDz1EnmmUL+MhyYBkH4iHl8ehJ3p2JkDHh1nRevaOtbvgRgW+WlOkmLgMWKqDp0OEyAH4HtE3o8I9T2qGsfUmNPs8LYwTvJ4Ib4KbPhcqpZcjVq13NCj1YlKAuoEuagGMa29VFnh0fYowml4hcUl7NRCr6c5qsUyUKvujKv6okqPqPr/fA4Cl+mTh2LNNmaiD3E0+GGN2kVKA1HPI+TjCCMKNzYA3fgV1/oI5xuyCPLjOdmSM9usFo0pKm0OrScIThYrz2anUzxmhzBjZmT9zdYjgEoxWoltX4HsMBhSzkP36gVCLFjrTQds9PKBN0kfH0kHqAEeTwY9G2q3vnQu3nj4lzhYR3hVah25d3jY7Qvfc0czJ08mov7yyUl4VEHhJFILPsnELtzzH+JMH9Z0SoMTRZ5fWAqKcjNh10/QxqypcCBS5MPTejrwtz1s/a2/0CUEsDBBQAAgAIAA6Kako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A6KakoUhtEoawAAAGwAAAAcAAAAdW5pdmVyc2FsL2xvY2FsX3NldHRpbmdzLnhtbLOxr8jNUShLLSrOzM+zVTLUM1BSSM1Lzk/JzEu3VQoNcdO1UFIoLknMS0nMyc9LtVXKy1dSsLfjssnJT07MCU4tKQEqLFYoyEmsTC0KSc0FMkpS/RJzgSqfrVj4bO5+BY3k/IJKTS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A6KakpjyxgD3AgAAPA9AAApAAAAdW5pdmVyc2FsL3NraW5fY3VzdG9taXphdGlvbl9zZXR0aW5ncy54bWztW81u48gRvucpGgoW2AUC64f6c6BRQJEtmxiZ0oq0PZMgECixbREm2QrZ0owWOuRFcsglyFvkXXLY50h1k7RIWZJJexaLYGmOB8Pqqq+qu366m4XphU+Or6xDRj3nJ4s51DcIY47/GPZ/h1BvQV0aTAISEhZW95R7x7fpF81/oJwG1JBZvm0FtsJHw34NDcUP6nbkrtqFt+ag2UCdJm7gLlJxS4GxS0m9lBQYUxt1pVc9gIhwA7IgPjuO2qtmRl8KaH5IAqb5Nvnal7Lc6aHsDK4Cy3aAL+y3m/zZJVp3apM/qFlvdVp415AlSWojpaXW1dqu07nsyHWEa81WTdoNug2pIaF6q1W/bO/qnUZLgrfhZRtQmviyjZqdZrOh7hq4AdJIlgdqQ9l1pMt6XQZtuHup7IbDQadWQ/V6XWqqu1ZbGg5qCLglwJClLl9ASZUGUnsnD+R6V0JDZTgYNndYxW2lhboN3K7Vds3BQKrV9ou7n116ufbU3NNJlvMVwKMuODrKY6t6JLh6i3UQALNJvJVrMYJ8yyMfKj//+58//+M/6PsFXW1/qMShKcI4YUwsylIjIpA5TD9C6VXFSzIijEhnQZqOHPtDZb5mjPoXC+ozsOzCp4FnuZX+76NAiaeRR5JuSFBE7sFakL26jvjJKxbrguCF55zQgnory9+O6CO9mFuLp8eArn07l5nL7YoEruM/AXftsqPgs4pcJ2QaI17GPtzlT36xFRSnkHDz2pg/uSRda07cRGNN/BSQ26t8fUUORDdO6DAhKtf5c050ZT2SrAO6Mn/Oy/igJeu1Dn9eF2LkKwN2ied64yy7a21JkFUS1cazUnS1XhWNp1VAH/liZ+Ved/SznEuh1PiP3MIaf3IJ8Qlyhbm8FC+bmL96wBi/HtaSngdawLnp4hKTBORkMFPGNxNZ/zwbja/Gs4F2VekrUVYinpbfN9rdr/VW+4deNZbLiWTcyKNRFgsJsFYtH5ZuTsejGQDi0UzHn8xKn/9dWHR8a440HVf68T8KA0ym+K7S53/nEb2dTrFuzoyRpuKZZsz0sSnWZYRNrFb6n+kaLa0NQYyijUO+ILYkCMqzExAUuo4tBnjJdvw1yaFPHd/Imj6bYsOcaoqpjfVK36BBsP2DQLbWbAnBs7RCZDuhNXeJLdRCiIhxXl5AuziMIfjDlg5wUs9y/Is82qfyvaZfzczxeGTMsK4mlEof+zZSA4trKg40lQ08BYzAgk37beIzEX0CAcmuWxjkWru6HsGvyQ25dh6XLvyyN1gzweCSCfFzCELg4ClEnWHcj6cqX0NQiCy0ssLwCw3sTNCkXZcDW9OVMYSmYqbwTQ6TYIPjHX8BoUMWLAfeDTYM+QrPBuNPEOOQm+OCQuOPkJIfCwp9xgbkEDZyiOnynXYl84zgaZgkSJKDC4vHu7tF1mIBcnw1Nw5dh0DhKwxpIrIxvCisycA/3oIjNXl0ItsjYFhs8fbobAiYEtiwzeXQBWVIwSqPrh9vtT/PhrI2wuoMwk0d389MUSW5Us/aIp8yZNkby18QNCcLaw2ZsIUx27HFGPe8MOFva+cnZLG4/nwXly5dxZ++e4NJmYJ3xDI4IoMyOKas2Gva+bLFM3ijITzWT1qRZwHebIKhYF2eauNv46LQ8dZuVKW/haOejSvqrFfteP965XfbL2CMEZXggQYVbeDQQkIYdmK+5cDm6RYS1PQhqJtE9RwKPr+OFgLQxzGGTtE7YO5g5TKG3MGKFoO4xwNDM+GwdU/m/PaRQ1jkauS14/7md0SXwG38OVXn5IHCeckl1iY6yMDeJdyfx8upo1JmazE1cwSG64D5GAUVoLqOx+9Q+WBvb3CyFNFukJnPPV27tshu13kSOwKs89ojL89hDwH1BNW1wiSuo03pT+80JJriNNI7KXaAeE7Q3L5K5ee7PGZgeapczxRZVzC/UfB8dvPLQXbwNRmZxmwkDzgCpIlnscUSduEHfs/LjxXdCFQ8lAEvnrxBrGCx/O/f/5Uf5sCeiIpi6h+L4kDy86qJn/H+olNGwr/mwDHlQVZUvOQUjC9UiWj++5WpQYB+kyuLFW1LHvX4J65cqiEFYjfKpikr1zeQJYZICroO4CxYEORGnn6EwifO+pX+jRU8QeE0KXWLAomV57HJCtuwv+Kumev4pKD4u3ciPnlTm8xkVRV3f8hR11k8RduvDReY+DMfculjETzlWtahOh9AEtthxTHF5pZULSgJ0fu+IGyO7nXPhP0HFdeCGs4y32d8FlB3wr9svfyUCwz8QxyEcZ8F/EqfvKU5wiX9Evuu/2C5IbClSYesE7Bhwg+LMWSWdsg95bljp3FjyiHjHXVhX1Ci6aT5swOHYooyEJ9+U8Y8k15YDteseCiFn6IeCujkK3spkKIeChh8VxnDze6l1OFQWjT5IDewgjQ9j/eAh/iiTsU8yVuWh1sw4h9mw9RCxYQsp0dt0he7o+l4JE5oTksbXD1hcc9/PsDccJn51mBkFfK+Q4a+j9/q+QDuMYe55HR0i2lADqZnxV+PZUDsjGMpELUPDpcioiK2XZEPFbiIWIslr/RhBcUYHypcbdSUOSW3SuoZL2eFJD1RzkU1T8mJWZwX9HkVLyZCo2Q/L9SrvlinXvWcg3ox7Gn/+WtvTgIMIeCQJDSztDT3MvkSdicOpAlL7NgTo2kAtgRsH65Iia4UIRNW4lSVBFX0kh6HoyVzXLIhbsyTIqTW5vz0eyEk2fnQltmIPLB0GYkpR3MgxfYiCeJKtw/FgxKYGjgpJm5kR+WikWLbDrPmoZj9kVKV7D37rD6yGyVFmkd7pj5TduD26hFdwHtq+XvV9DYLJepIYzVHtzXu2ZZN17LpWjZdy6Zr2XQtm65l07VsupZN17LpWjZdy6Zr2XQtm65l07VsupZN17LpWjZdy6Zr2XQtm66/btN1D52z55pSkKfpmjI9V891z1+g5boX+q12XMVls2y5/qot19dV/fY6rrFQ2XL9hVuuZ5Lu/7nnekgDUcA7+Z+6/wdQSwMEFAACAAgADopqSjIK5mQpDgAA4CIAABcAAAB1bml2ZXJzYWwvdW5pdmVyc2FsLnBuZ+1afzzTa/uf6pQK/XgSRVZ46igRJcLsqIRv+VU5coQcnJ3Ib7OGbTo6KLKscyotnJJmfmwhxjB61HY0LJmJGdVCNtuwZmxmz2d6ej2v1/fP75/flz9273Xf7+v6XNd9Xdfnuq7787pv+Hq7627YuQEEAul6epw8CwKt8QSBVsdprwVW9lCufwb+tJLOuh8HkXqMJ4HJGpirlysIVIPduBj2HTBfH+8RmAQC6XVoflqMuPIIEMgU7nnS9fzVEBHPJ9dSNsj4IH0wu2p2Va1uo/bgGoRr1/715n+V51C1T2l7rPGstf1+D+5Wzl8b9XXX6Jh6aPfewvyQIz5zZL0qXdIpPdx2bkKMOXyOUegS8MKNNVkhEFSIi8/JJgXFRvjL84tSlj04ffrFeKt8xEna4yQBNAI9zOt1rsCcX1eYTTbtdAej2D06wGp8RUV23gdLXLpikiC6rqEjkKh/B5ovfMy1HlqvmYu39bvHsmHx1ALNDHFTYGa/NHuv7bmZ1jcw2WyZ7oiphv6HHHPNbA9OM173WAWMm1eAFWAFWAFWgBVgBVgBVoAVYAVYAVaAFWAFWAFWgBVgBfj/ByTwwep5huab6Xvvff/Hx75sMu2ElaAakB9+Nzjq47LwabzA3WRwcZ4BpSUK0P2qSmWgnBK0CaD0Hk3X4e6ChhjA1UwJRq0szU+KHnoA6xrlzcH95Jhu/mKpWScDjGlpUi8puU5p/v2qaiWvWsNKEKrko221ceLQk7smOFS40LnyMolrs7hHYAOJUGHhyebI8ULYkNPV/n6VmDPxGC1vHi2apB9UfSFAeS3ykTTKRbVCSI5Dz+SGPlyQkTEo5lWOdI4bh6kXhabPvMLTu7Gnveyx+P7wo0+Vn+74xO60J0G/JPDmjJvyIqfw4l53MK+p2MBuQMmc9xG0wHKD/1RqgdoVgu5Z5ruJ5gq0rDK0XgipvExF+rhCGu6hjr/sLfhE3V5OHeUpLp7cdQXNNxp1cJqeolvzUHIe5WLAtTISefXsbHUcSjiVeGyXsDwmNOFJw8Im9HQm+bjn7zkzF/5oFlOjo99XLAhqx6sn6Y2pIeevlifwJ5Aj3vJltR6QOPWxbcVMO3SxpLYKtfYn3tyeNmPyaxUIdAklW8vhY6EjYkoRLpYH4zkTnpjwmel1s5893vKIwsdBJdKKzNeOF6qZjp+nnhb2a6UgQEEwva51T+FB2cMmBgFclJ4efLvb7wUK5I6t+3P6w/2hAe92YgdzLMOpqS55h3P3O3bBUOlS/OiVE8xnomOJI5Fsx7wShFeA0LmYFe2G4yasHdrzX0OdGY3FiNjJQhfh+DE72QWEEG1i2nnsFvafxjvtBLvTXN7w6IXmFB/IXiaD9PPxYCu+v8q5Z7b8to2p26ssG68drOwNm5l1xwWjzSbcGFaB1KoUTZqYpE2esiwkN1+JLm61YdtSI1mk5d0Hy4L1ebQhCwEHw+lOiooCL9bSSk6aN/2V0D50C9/vJJM6LRQ5HgLDDjyjiWuMCiJ26AgmIn/9PlwRNvyLvYqmXQNsqDfS2JFHUyK28IQJurxawIbRn+/qgtpFfuBWhzHJnkBBw4sq/MS2fkYsVQa965Hoys+oN7IPMnnSI2hvpG80pwTI36GKCp40q0xxxqSguSo8jDs9Vcdq6AM/DjoKAlEYFhi/ywTu2rrY4nP+mPFG7lrGZk+rX42fpfCzFNqvGi7vv81GuCaPur2gCswOJ91/0HbnCQkMJlpIEbiuKMVMwp+2NOsnJCOK3ZTCGxfMKsi14r+ZPIlT6xqsNy/TiBCm8W/ZD6nqznFisgPtWRZpwmrKkCi+nHwQZ5l9ghF8kuJiAPcwJ4JqRT6VnGvy+X91hSGnXztGOQVYGmK9INvNrp+/Xs4oM+VoB5o9YI/lrJc6w52S0ssP2bDqdPTrUIAnLEuL7zGG71Vu9wxJnSybUwS3/QNwBBV5t6NhzKR0WYuflNY7Qvx5Dffh0oe1qXoXP1l73zQ3OL/uIf99En7MfVfWjA2+DEVhjBFjgsEwC7ObeQn6e+mNjmnhF6GYBKH29+HUhRoj11ISmRms9dhELlZowi0mfzrxb9SgfpRVRRok9lwbe2mO0haDEsU105KZxXCpZTYLqk6XSkvULUVzvrxaLdCFAbel4bhWv4Yv+NHF8cqZerIzVtkBXnq2MGaNQTLRfOfuqp7zJpTeovqLFH++IPFYbElsUBcVOUdUnhU6hNqLw6vdVc2c0iUecaZeJZhAOt2l8qi0OeUE8m5P3cGs3HToDY9VVaQ0SIrAIMztpk0Xn97GiCQsO18Ho+grWVIT1Fm43JaNvQeNQBkyNsIvWRmZPXQ0z9dXSeRmIUaQMImIjc+wQ08JreR20MXpjjqhe4bDKQrkF56zMi9MT1/falxIN8LzfPkHdvcfkgQFHCKGXcEGnzhIfnqMLEV/00CvOWssWfpVNiHLTypM1JGB+5EnPClXQCDOjLhZ0qCMYJSHGTfeu2kmhZvhutaJ9Y+4qL70AQKHy8NoRWUz9OH0u6e6g06IMD19JhXcvUCkoui+QnsSd7snfb7nPoHTPFftbv4T/a8aFCKmWVo+cYrilbLFM6MfTmaEDRyiI+4VxQ4CXGOT+f4twnuIYxLgbYlcDXqWz5yPPmpnuekNY3CXLMnA83UlmZaaotJeZzfl+AYMC+hyjVhTKA53yP7c0AnYrgRpKEwv9jhLTzHus6aEBR7AsZNKuXubc8zbBdQB/rNoQ34z05syFWjvQ1iSOsbttlj2tzsFmlK1U3CJpsdh5oBl9MBbJZs+Cne3WRJ2UPp0kwwNYSV5qu4tWziOuU2AkJ1RwUJav6K/EMw17Uy8kJW/JSvqPutMYbW+5/8s7ytlXhiqpiIFREJP8eY6KokOl4IoghBsByksT2LltJwlsisG0AgUYTnwP88x8utjDEMdHfU+ur8vf/TRFQXubClxIJEzVYPpd//OOQAPlHJ8we47+Nj+mDvAK+pix1aZCIOFTQdxXcLAqNZx7gPoL+f4EwmZHluZH94kGPRW+xBWeUACJa3yke5wLKQB+fHGvtjZ6Y5NcTS1SlLiZXa3HQ2krHd2eTO8r96f2Cwr+VH1c2hxcK3oyp3YQRCoig9U6cvyzny/jvS9ndpaHQ45YNj1vEvPdFbZTTkB9v+RvTQ2X949a91uXPrV7VGGQhuae9lScMe7o/xRaXrRBku7vPYjGDDzUIMk0h2XGpvMjTAoiPigqe3j2dDFD4HaxH2Coz5Q1ZfBI3Yx3X287dOhy4pZEvDWX22lzAt9Z9f16ImVcJQ5efprYL4+QH6+HJgDWgpb3B8zNoVjoZRjn37AuJhFct199b7ZKU92n7WG+OG+h+3SoeNeToxHY/hbQN35psejnm0LnT7ot1kF3l5B0mTKd4sB8tSpPFNoFnJ4Xt44tZwijH9eqrSXnW5dgiyVfn4q0aT31OL02c6UtilfIBB/kJh2zpef0TUzZvsqb8CDTofTbHt2E8OQR1/XUEU2wvFBQtaCy0CNxPBuQUQI45GpR0zJ0PYyNAlJTw24tJMSzMkxlz383MBwMe38JKKMuigNu22vT0l5EjRCuihlxS0tTkCTup3lw0kwcOXPzYrvBlpD8ntbTSjE0NvNq142CE9rQpr1aNzXdhPv+XJIs4BuK0Vs7XIQHk878CPbJcHrMIbiQcxcoqJf3lEg8UjazbV8xZbNPZVcE43fBOiDFHfU1FMSGHaNPV+jd9rOKwagW5h5kOAEt4SQjLjyxy9+LZ84DtlHFdVgPWyJ1hHVkt2Bp26nxoemieoPy6SJiyc2QZ4j319bN5QZT6JZ6cTXiWWJeWJZ42nV2cpQHK/xW87P9yOrx954DWhyG7xVKW4W0QaJwoZXQAyyW2WcIFGDw8uB7Z40PZ6iS9w0UVyHqJkAne2PRvoGD3T3sS87jy70IGIL84WPclcNV6W1GpemQUiPlmPY15/C2GElfePFXU6crdP/2ihaGrQQNnQA4B8QaddhUYrDHx62TYDUuJvgMqdyK+YkTSWKo/QlyOB+GXg4+V54Mplh9x/HB+0mPsLTvtbh5U6ptKgi1gjI9d7+Kju8FN31y2bPvaadRcT/rQlMV+OHRojL0jx/IwraCe+LyQR8RExVq+TcmHidgoi3qOGntMxLSN/WxZCtYErTCPX79m7qANMmloE5W58HJMTKRCgIdCEAtc+NQk65SZWVAIXxsf3I1dJgdfgN8zuKczSeAYW2OMsM3eU7wGLOyF5VywgZE6vjSFirDV+tr7h4Sf6g5Ux2+tx0xTDQJHMQTnMq0m9fm71xW/kLbL75gOx52YkRHkrabc/S0763JaJEgpKk4UeBQinScgjgatr/oN9A9speLJpNC8mvmbPAwrn/1bARIqhSx7aJzrMR8cn/aW/dIHReasmApr3lNJ5gvtW0s8j5D9lcw7fEy9HF4oYMNZG1jjRTcp43blMCadkvXw24q0ghv2Oc+DDtNYxdNbN3DOB2dOnMH4zXXIMYRNxxnn+fGbNtRzFaMVl3OWroAaH5IND200JkpzgWWbgT2CQfu239jtXLnE+qZN5TO3uk4lg3rAKNU9x3DbZa3clCz9XVYfewHa6tAY4zUc3ejGfZDnMOcu9QdfjDA7hhixDk2J/dpViX1DnCNRg8+JZwXHNBgrSvAKAH7T65FRgzNntqjjQf6VD1AitFs95e9Fjx9y3rtsXaXZqTTzyh3CWRD6A+TluXT01+qE/0vZl1GrYMJ394wc4eU09dtWKgbWi95une/rLbNun6nlHz8jZ16/KdjUKNBG83GVawW210FK9ePc7139tiwhVo1j3dvE+Sjl/67d9QSwMEFAACAAgADopqSisLwG1KAAAAawAAABsAAAB1bml2ZXJzYWwvdW5pdmVyc2FsLnBuZy54bWyzsa/IzVEoSy0qzszPs1Uy1DNQsrfj5bIpKEoty0wtV6gAihnpGUCAkkIlKrc8M6UkAyhkYG6MEMxIzUzPKLFVsjAwhQvqA80EAFBLAQIAABQAAgAIAEOUV0cNwDEewAEAANoDAAAPAAAAAAAAAAEAAAAAAAAAAABub25lL3BsYXllci54bWxQSwECAAAUAAIACAAOimpKDmokTmIEAAAFEQAAHQAAAAAAAAABAAAAAADtAQAAdW5pdmVyc2FsL2NvbW1vbl9tZXNzYWdlcy5sbmdQSwECAAAUAAIACAAOimpKCH4LIykDAACGDAAAJwAAAAAAAAABAAAAAACKBgAAdW5pdmVyc2FsL2ZsYXNoX3B1Ymxpc2hpbmdfc2V0dGluZ3MueG1sUEsBAgAAFAACAAgADopqSh7otny9AgAAVAoAACEAAAAAAAAAAQAAAAAA+AkAAHVuaXZlcnNhbC9mbGFzaF9za2luX3NldHRpbmdzLnhtbFBLAQIAABQAAgAIAA6Kakoqlg9n/gIAAJcLAAAmAAAAAAAAAAEAAAAAAPQMAAB1bml2ZXJzYWwvaHRtbF9wdWJsaXNoaW5nX3NldHRpbmdzLnhtbFBLAQIAABQAAgAIAA6Kakpf+6R2nwEAACoGAAAfAAAAAAAAAAEAAAAAADYQAAB1bml2ZXJzYWwvaHRtbF9za2luX3NldHRpbmdzLmpzUEsBAgAAFAACAAgADopqSj08L9HBAAAA5QEAABoAAAAAAAAAAQAAAAAAEhIAAHVuaXZlcnNhbC9pMThuX3ByZXNldHMueG1sUEsBAgAAFAACAAgADopqShSG0ShrAAAAbAAAABwAAAAAAAAAAQAAAAAACxMAAHVuaXZlcnNhbC9sb2NhbF9zZXR0aW5ncy54bWxQSwECAAAUAAIACAD3klNHI7RO+/sCAACwCAAAFAAAAAAAAAABAAAAAACwEwAAdW5pdmVyc2FsL3BsYXllci54bWxQSwECAAAUAAIACAAOimpKY8sYA9wIAADwPQAAKQAAAAAAAAABAAAAAADdFgAAdW5pdmVyc2FsL3NraW5fY3VzdG9taXphdGlvbl9zZXR0aW5ncy54bWxQSwECAAAUAAIACAAOimpKMgrmZCkOAADgIgAAFwAAAAAAAAAAAAAAAAAAIAAAdW5pdmVyc2FsL3VuaXZlcnNhbC5wbmdQSwECAAAUAAIACAAOimpKKwvAbUoAAABrAAAAGwAAAAAAAAABAAAAAABeLgAAdW5pdmVyc2FsL3VuaXZlcnNhbC5wbmcueG1sUEsFBgAAAAAMAAwAhgMAAOEuAAAAAA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自定义设计方案">
  <a:themeElements>
    <a:clrScheme name="自定义 4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A5A5A5"/>
      </a:accent2>
      <a:accent3>
        <a:srgbClr val="C00000"/>
      </a:accent3>
      <a:accent4>
        <a:srgbClr val="A5A5A5"/>
      </a:accent4>
      <a:accent5>
        <a:srgbClr val="C00000"/>
      </a:accent5>
      <a:accent6>
        <a:srgbClr val="A5A5A5"/>
      </a:accent6>
      <a:hlink>
        <a:srgbClr val="C00000"/>
      </a:hlink>
      <a:folHlink>
        <a:srgbClr val="A5A5A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vie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vie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vie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vie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vie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vie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WPS 演示</Application>
  <PresentationFormat>自定义</PresentationFormat>
  <Paragraphs>165</Paragraphs>
  <Slides>19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Agency FB</vt:lpstr>
      <vt:lpstr>Ravie</vt:lpstr>
      <vt:lpstr>小萝莉拼音体</vt:lpstr>
      <vt:lpstr>文道楷体</vt:lpstr>
      <vt:lpstr>BERNIER Regular</vt:lpstr>
      <vt:lpstr>Gill Sans MT</vt:lpstr>
      <vt:lpstr>华康行楷体 W5</vt:lpstr>
      <vt:lpstr>米开软笔行楷</vt:lpstr>
      <vt:lpstr>Arial Unicode MS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</dc:title>
  <dc:creator/>
  <cp:lastModifiedBy>『恨』＾不爱</cp:lastModifiedBy>
  <cp:revision>10</cp:revision>
  <dcterms:created xsi:type="dcterms:W3CDTF">2016-10-17T14:00:00Z</dcterms:created>
  <dcterms:modified xsi:type="dcterms:W3CDTF">2022-04-15T03:02:19Z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KSOTemplateUUID">
    <vt:lpwstr>v1.0_mb_prpS0fK4ZX4hvHMP2PbEFA==</vt:lpwstr>
  </property>
  <property fmtid="{D5CDD505-2E9C-101B-9397-08002B2CF9AE}" pid="4" name="ICV">
    <vt:lpwstr>51FAF5BAC03B492998B666E8FEBA992B</vt:lpwstr>
  </property>
</Properties>
</file>