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5" r:id="rId6"/>
    <p:sldId id="259" r:id="rId7"/>
    <p:sldId id="274" r:id="rId8"/>
    <p:sldId id="275" r:id="rId9"/>
    <p:sldId id="276" r:id="rId10"/>
    <p:sldId id="260" r:id="rId11"/>
    <p:sldId id="266" r:id="rId12"/>
    <p:sldId id="261" r:id="rId13"/>
    <p:sldId id="271" r:id="rId14"/>
    <p:sldId id="262"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38" userDrawn="1">
          <p15:clr>
            <a:srgbClr val="A4A3A4"/>
          </p15:clr>
        </p15:guide>
        <p15:guide id="2" orient="horz" pos="2682" userDrawn="1">
          <p15:clr>
            <a:srgbClr val="A4A3A4"/>
          </p15:clr>
        </p15:guide>
        <p15:guide id="3" orient="horz" pos="3294" userDrawn="1">
          <p15:clr>
            <a:srgbClr val="A4A3A4"/>
          </p15:clr>
        </p15:guide>
        <p15:guide id="4" pos="4747" userDrawn="1">
          <p15:clr>
            <a:srgbClr val="A4A3A4"/>
          </p15:clr>
        </p15:guide>
        <p15:guide id="5" pos="3840" userDrawn="1">
          <p15:clr>
            <a:srgbClr val="A4A3A4"/>
          </p15:clr>
        </p15:guide>
        <p15:guide id="6" pos="778" userDrawn="1">
          <p15:clr>
            <a:srgbClr val="A4A3A4"/>
          </p15:clr>
        </p15:guide>
        <p15:guide id="7" orient="horz" pos="618" userDrawn="1">
          <p15:clr>
            <a:srgbClr val="A4A3A4"/>
          </p15:clr>
        </p15:guide>
        <p15:guide id="9" pos="2933" userDrawn="1">
          <p15:clr>
            <a:srgbClr val="A4A3A4"/>
          </p15:clr>
        </p15:guide>
        <p15:guide id="10" orient="horz" pos="3680" userDrawn="1">
          <p15:clr>
            <a:srgbClr val="A4A3A4"/>
          </p15:clr>
        </p15:guide>
        <p15:guide id="11" pos="690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D2D9"/>
    <a:srgbClr val="D08AC6"/>
    <a:srgbClr val="FF66CC"/>
    <a:srgbClr val="397A2E"/>
    <a:srgbClr val="000000"/>
    <a:srgbClr val="089BEC"/>
    <a:srgbClr val="14D1E0"/>
    <a:srgbClr val="35BAE9"/>
    <a:srgbClr val="9A79F7"/>
    <a:srgbClr val="0349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5" autoAdjust="0"/>
    <p:restoredTop sz="95244" autoAdjust="0"/>
  </p:normalViewPr>
  <p:slideViewPr>
    <p:cSldViewPr snapToGrid="0">
      <p:cViewPr varScale="1">
        <p:scale>
          <a:sx n="84" d="100"/>
          <a:sy n="84" d="100"/>
        </p:scale>
        <p:origin x="96" y="120"/>
      </p:cViewPr>
      <p:guideLst>
        <p:guide orient="horz" pos="1638"/>
        <p:guide orient="horz" pos="2682"/>
        <p:guide orient="horz" pos="3294"/>
        <p:guide pos="4747"/>
        <p:guide pos="3840"/>
        <p:guide pos="778"/>
        <p:guide orient="horz" pos="618"/>
        <p:guide pos="2933"/>
        <p:guide orient="horz" pos="3680"/>
        <p:guide pos="69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8A21018-DFCA-4F79-850B-B0AFDF9FFEDD}"/>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683265E9-E808-4E23-9861-5C3E73A8488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178DBFA3-5D35-4514-8AAD-A3ADFE2F7B89}"/>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1E06BDF1-8C05-4BC3-A161-DC586EB2734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52846F8-CD3D-4C10-8B0F-9903F5513721}"/>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360883261"/>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41C1CF4-5C13-4D3B-B0E4-A70B99F64B27}"/>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61099B97-0AF5-413D-AD0D-5B44FCDAB010}"/>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31380D4-BD45-4BAB-BE70-704CB58C44A2}"/>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7692C1BE-FBE1-4030-AF76-92A3F033DA0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DB4E683-6B25-4A81-8DCF-DE683CBD3242}"/>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028511410"/>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6ACD16E9-739C-4A91-BB97-D3BCAD821868}"/>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827A9D8-607E-461B-8A6E-6CD3C9759D3C}"/>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93277B80-F4E5-47E1-ABE9-18BE530702DF}"/>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8CD309CD-DD18-46E8-A8A0-B70D4CA63AA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F40AABE8-7D80-44B9-B013-7931A3FEA0DA}"/>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2064147333"/>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9278E80-EB58-4ACB-B107-8EDB4852520F}"/>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0C0500F8-1DA8-43FD-A479-1103696F9D6B}"/>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1B7131E-C323-464C-8617-B776EC290DCA}"/>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09FCDC31-E680-4F6B-A6FF-88836D9014E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87B207D0-64B1-4207-A818-1151FCF300F8}"/>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856503591"/>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FDB08B-773A-4AF8-8203-1D5C054D35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0CB79F72-BD33-4D83-82AA-6F7F9990402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BB21716D-3CD1-478C-8A58-2EFA01F80138}"/>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CA6E628F-FF38-497D-836A-8F3D8C13237C}"/>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A1A2A25-9F77-4ACC-BF35-8C6F592C928D}"/>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4271394707"/>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EED7E0A-FD15-4887-84B0-601AF9BE1245}"/>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C2BEC1C3-42A4-4C60-AE33-A9CE472D0627}"/>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9C8E24A7-B695-4BA0-82D3-71DA45388819}"/>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9348296E-39F1-4C8C-958F-54D8FE765272}"/>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6" name="页脚占位符 5">
            <a:extLst>
              <a:ext uri="{FF2B5EF4-FFF2-40B4-BE49-F238E27FC236}">
                <a16:creationId xmlns:a16="http://schemas.microsoft.com/office/drawing/2014/main" id="{9D89D242-F1B9-4299-B4AD-82871A7FF856}"/>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6C7C6C0F-09BD-4E28-8C83-B7E0D50859F5}"/>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95551711"/>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104C271-CE06-4E1B-96EC-943694DC1CA5}"/>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B11B4F16-EE48-462D-8BC7-5389B5C7CA3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1955EE2E-0BE0-4F00-BF74-649D802B4CF5}"/>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0C66CD61-BA5E-43BF-8FC7-0746F4EBE34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E9EC75EC-3119-494E-BE32-91B9F73D01D7}"/>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B579EADB-EA82-44A6-8C80-125DD2E3AB8D}"/>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8" name="页脚占位符 7">
            <a:extLst>
              <a:ext uri="{FF2B5EF4-FFF2-40B4-BE49-F238E27FC236}">
                <a16:creationId xmlns:a16="http://schemas.microsoft.com/office/drawing/2014/main" id="{5A47C097-C1AF-48B4-B1B4-F35429BE145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B225BC8-2B46-4E6E-97EC-A16899F1D883}"/>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3212446826"/>
      </p:ext>
    </p:extLst>
  </p:cSld>
  <p:clrMapOvr>
    <a:masterClrMapping/>
  </p:clrMapOvr>
  <p:transition spd="slow"/>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885E214-3D14-45D4-A38A-B2A30CD894B2}"/>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48FCE270-3BEA-4F86-A2AB-A0DE75F75799}"/>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4" name="页脚占位符 3">
            <a:extLst>
              <a:ext uri="{FF2B5EF4-FFF2-40B4-BE49-F238E27FC236}">
                <a16:creationId xmlns:a16="http://schemas.microsoft.com/office/drawing/2014/main" id="{05C77F92-1D82-4253-A3C8-03AC7DC58F3C}"/>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152E8623-4C85-409D-B8C3-5E2380315C2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811717406"/>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EC77FE8-9528-4433-9602-10476FE0D4C5}"/>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3" name="页脚占位符 2">
            <a:extLst>
              <a:ext uri="{FF2B5EF4-FFF2-40B4-BE49-F238E27FC236}">
                <a16:creationId xmlns:a16="http://schemas.microsoft.com/office/drawing/2014/main" id="{8FBE9006-7942-4FF4-8860-142893DF1916}"/>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EEB99CA1-6E46-4C2B-BD3D-A4D8F85FD8AF}"/>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206640870"/>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38EEE36-057D-40C0-9C0D-A3FE029C969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A5B89373-C2B4-45C9-B9E8-37BE12201D0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A7737264-C8D7-4173-9668-D4FE5630914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09C1429C-7B0A-446A-A626-8209B03E3181}"/>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6" name="页脚占位符 5">
            <a:extLst>
              <a:ext uri="{FF2B5EF4-FFF2-40B4-BE49-F238E27FC236}">
                <a16:creationId xmlns:a16="http://schemas.microsoft.com/office/drawing/2014/main" id="{72D4970E-4C25-4F99-AF7E-53D69F0289A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A1C87B7-DE35-4C91-B33B-E74A8CF1DF3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1263346984"/>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82381B9-495B-4031-AD1E-B56DC0D93694}"/>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28A3F56A-39DC-4C2E-B3CA-8E8F4B2D5E2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53FC6DC2-0E8A-43DC-918D-A8138DA85FA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6FFD8D0A-2A1D-4D47-BDB9-BD717B17E083}"/>
              </a:ext>
            </a:extLst>
          </p:cNvPr>
          <p:cNvSpPr>
            <a:spLocks noGrp="1"/>
          </p:cNvSpPr>
          <p:nvPr>
            <p:ph type="dt" sz="half" idx="10"/>
          </p:nvPr>
        </p:nvSpPr>
        <p:spPr/>
        <p:txBody>
          <a:bodyPr/>
          <a:lstStyle/>
          <a:p>
            <a:fld id="{878EB8E8-A38F-4D78-818E-5A773CA457C1}" type="datetimeFigureOut">
              <a:rPr lang="zh-CN" altLang="en-US" smtClean="0"/>
              <a:t>2022/6/1</a:t>
            </a:fld>
            <a:endParaRPr lang="zh-CN" altLang="en-US"/>
          </a:p>
        </p:txBody>
      </p:sp>
      <p:sp>
        <p:nvSpPr>
          <p:cNvPr id="6" name="页脚占位符 5">
            <a:extLst>
              <a:ext uri="{FF2B5EF4-FFF2-40B4-BE49-F238E27FC236}">
                <a16:creationId xmlns:a16="http://schemas.microsoft.com/office/drawing/2014/main" id="{EFC8F9C2-BA0B-4F0D-8630-C4130E70AA99}"/>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47389F34-4470-4DD0-A567-43CCD2963D87}"/>
              </a:ext>
            </a:extLst>
          </p:cNvPr>
          <p:cNvSpPr>
            <a:spLocks noGrp="1"/>
          </p:cNvSpPr>
          <p:nvPr>
            <p:ph type="sldNum" sz="quarter" idx="12"/>
          </p:nvPr>
        </p:nvSpPr>
        <p:spPr/>
        <p:txBody>
          <a:body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2522493609"/>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09C2AA3E-E120-474D-A2A8-3120CE74688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3DAEA579-2F30-4FB3-B736-3E9A9488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13E1D2D-C6A0-46E4-9507-17C87CD1DC0B}"/>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8EB8E8-A38F-4D78-818E-5A773CA457C1}" type="datetimeFigureOut">
              <a:rPr lang="zh-CN" altLang="en-US" smtClean="0"/>
              <a:t>2022/6/1</a:t>
            </a:fld>
            <a:endParaRPr lang="zh-CN" altLang="en-US"/>
          </a:p>
        </p:txBody>
      </p:sp>
      <p:sp>
        <p:nvSpPr>
          <p:cNvPr id="5" name="页脚占位符 4">
            <a:extLst>
              <a:ext uri="{FF2B5EF4-FFF2-40B4-BE49-F238E27FC236}">
                <a16:creationId xmlns:a16="http://schemas.microsoft.com/office/drawing/2014/main" id="{E7161370-5A9A-4ED3-9DA3-B35711C0D41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AD0BC929-FF36-4B54-9C52-C3BA1C7FA1F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479BEF5-698D-4EA4-9C4F-E0CF8E700CD0}" type="slidenum">
              <a:rPr lang="zh-CN" altLang="en-US" smtClean="0"/>
              <a:t>‹#›</a:t>
            </a:fld>
            <a:endParaRPr lang="zh-CN" altLang="en-US"/>
          </a:p>
        </p:txBody>
      </p:sp>
    </p:spTree>
    <p:extLst>
      <p:ext uri="{BB962C8B-B14F-4D97-AF65-F5344CB8AC3E}">
        <p14:creationId xmlns:p14="http://schemas.microsoft.com/office/powerpoint/2010/main" val="50031673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spd="slow"/>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microsoft.com/office/2007/relationships/hdphoto" Target="../media/hdphoto8.wdp"/><Relationship Id="rId7" Type="http://schemas.openxmlformats.org/officeDocument/2006/relationships/image" Target="../media/image6.png"/><Relationship Id="rId2" Type="http://schemas.openxmlformats.org/officeDocument/2006/relationships/image" Target="../media/image15.png"/><Relationship Id="rId1" Type="http://schemas.openxmlformats.org/officeDocument/2006/relationships/slideLayout" Target="../slideLayouts/slideLayout2.xml"/><Relationship Id="rId6" Type="http://schemas.openxmlformats.org/officeDocument/2006/relationships/image" Target="../media/image17.png"/><Relationship Id="rId11" Type="http://schemas.openxmlformats.org/officeDocument/2006/relationships/image" Target="../media/image19.jpeg"/><Relationship Id="rId5" Type="http://schemas.microsoft.com/office/2007/relationships/hdphoto" Target="../media/hdphoto9.wdp"/><Relationship Id="rId10" Type="http://schemas.openxmlformats.org/officeDocument/2006/relationships/image" Target="../media/image18.jpeg"/><Relationship Id="rId4" Type="http://schemas.openxmlformats.org/officeDocument/2006/relationships/image" Target="../media/image16.png"/><Relationship Id="rId9"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microsoft.com/office/2007/relationships/hdphoto" Target="../media/hdphoto10.wdp"/><Relationship Id="rId2" Type="http://schemas.openxmlformats.org/officeDocument/2006/relationships/image" Target="../media/image20.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12.xml.rels><?xml version="1.0" encoding="UTF-8" standalone="yes"?>
<Relationships xmlns="http://schemas.openxmlformats.org/package/2006/relationships"><Relationship Id="rId3" Type="http://schemas.microsoft.com/office/2007/relationships/hdphoto" Target="../media/hdphoto11.wdp"/><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7" Type="http://schemas.microsoft.com/office/2007/relationships/hdphoto" Target="../media/hdphoto12.wdp"/><Relationship Id="rId2" Type="http://schemas.openxmlformats.org/officeDocument/2006/relationships/image" Target="../media/image22.png"/><Relationship Id="rId1" Type="http://schemas.openxmlformats.org/officeDocument/2006/relationships/slideLayout" Target="../slideLayouts/slideLayout2.xml"/><Relationship Id="rId6" Type="http://schemas.openxmlformats.org/officeDocument/2006/relationships/image" Target="../media/image23.png"/><Relationship Id="rId5" Type="http://schemas.openxmlformats.org/officeDocument/2006/relationships/image" Target="../media/image6.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1.png"/><Relationship Id="rId3" Type="http://schemas.microsoft.com/office/2007/relationships/hdphoto" Target="../media/hdphoto13.wdp"/><Relationship Id="rId7" Type="http://schemas.openxmlformats.org/officeDocument/2006/relationships/image" Target="../media/image10.png"/><Relationship Id="rId2" Type="http://schemas.openxmlformats.org/officeDocument/2006/relationships/image" Target="../media/image24.png"/><Relationship Id="rId1" Type="http://schemas.openxmlformats.org/officeDocument/2006/relationships/slideLayout" Target="../slideLayouts/slideLayout2.xml"/><Relationship Id="rId6" Type="http://schemas.openxmlformats.org/officeDocument/2006/relationships/image" Target="../media/image6.png"/><Relationship Id="rId5" Type="http://schemas.microsoft.com/office/2007/relationships/hdphoto" Target="../media/hdphoto14.wdp"/><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tags" Target="../tags/tag13.xml"/><Relationship Id="rId18" Type="http://schemas.openxmlformats.org/officeDocument/2006/relationships/image" Target="../media/image3.jpg"/><Relationship Id="rId3" Type="http://schemas.openxmlformats.org/officeDocument/2006/relationships/tags" Target="../tags/tag3.xml"/><Relationship Id="rId21" Type="http://schemas.openxmlformats.org/officeDocument/2006/relationships/image" Target="../media/image5.png"/><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slideLayout" Target="../slideLayouts/slideLayout2.xml"/><Relationship Id="rId2" Type="http://schemas.openxmlformats.org/officeDocument/2006/relationships/tags" Target="../tags/tag2.xml"/><Relationship Id="rId16" Type="http://schemas.openxmlformats.org/officeDocument/2006/relationships/tags" Target="../tags/tag16.xml"/><Relationship Id="rId20" Type="http://schemas.microsoft.com/office/2007/relationships/hdphoto" Target="../media/hdphoto1.wdp"/><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image" Target="../media/image6.png"/><Relationship Id="rId10" Type="http://schemas.openxmlformats.org/officeDocument/2006/relationships/tags" Target="../tags/tag10.xml"/><Relationship Id="rId19" Type="http://schemas.openxmlformats.org/officeDocument/2006/relationships/image" Target="../media/image4.png"/><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microsoft.com/office/2007/relationships/hdphoto" Target="../media/hdphoto2.wdp"/></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8.png"/><Relationship Id="rId7" Type="http://schemas.openxmlformats.org/officeDocument/2006/relationships/image" Target="../media/image6.png"/><Relationship Id="rId2" Type="http://schemas.openxmlformats.org/officeDocument/2006/relationships/image" Target="../media/image7.jpg"/><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9.png"/><Relationship Id="rId4" Type="http://schemas.microsoft.com/office/2007/relationships/hdphoto" Target="../media/hdphoto3.wdp"/><Relationship Id="rId9" Type="http://schemas.openxmlformats.org/officeDocument/2006/relationships/image" Target="../media/image11.png"/></Relationships>
</file>

<file path=ppt/slides/_rels/slide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13.png"/><Relationship Id="rId1" Type="http://schemas.openxmlformats.org/officeDocument/2006/relationships/slideLayout" Target="../slideLayouts/slideLayout2.xml"/><Relationship Id="rId6" Type="http://schemas.openxmlformats.org/officeDocument/2006/relationships/image" Target="../media/image6.png"/><Relationship Id="rId5" Type="http://schemas.openxmlformats.org/officeDocument/2006/relationships/image" Target="../media/image11.png"/><Relationship Id="rId4" Type="http://schemas.openxmlformats.org/officeDocument/2006/relationships/image" Target="../media/image10.png"/></Relationships>
</file>

<file path=ppt/slides/_rels/slide6.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microsoft.com/office/2007/relationships/hdphoto" Target="../media/hdphoto7.wdp"/><Relationship Id="rId2" Type="http://schemas.openxmlformats.org/officeDocument/2006/relationships/image" Target="../media/image14.png"/><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82D0937-7673-4210-AFDC-A8EA6F3DF30E}"/>
              </a:ext>
            </a:extLst>
          </p:cNvPr>
          <p:cNvSpPr>
            <a:spLocks noGrp="1"/>
          </p:cNvSpPr>
          <p:nvPr>
            <p:ph type="ctrTitle"/>
          </p:nvPr>
        </p:nvSpPr>
        <p:spPr/>
        <p:txBody>
          <a:bodyPr/>
          <a:lstStyle/>
          <a:p>
            <a:endParaRPr lang="zh-CN" altLang="en-US"/>
          </a:p>
        </p:txBody>
      </p:sp>
      <p:sp>
        <p:nvSpPr>
          <p:cNvPr id="3" name="副标题 2">
            <a:extLst>
              <a:ext uri="{FF2B5EF4-FFF2-40B4-BE49-F238E27FC236}">
                <a16:creationId xmlns:a16="http://schemas.microsoft.com/office/drawing/2014/main" id="{7E985930-4BE0-45CE-B2D0-FFC11853B68E}"/>
              </a:ext>
            </a:extLst>
          </p:cNvPr>
          <p:cNvSpPr>
            <a:spLocks noGrp="1"/>
          </p:cNvSpPr>
          <p:nvPr>
            <p:ph type="subTitle" idx="1"/>
          </p:nvPr>
        </p:nvSpPr>
        <p:spPr/>
        <p:txBody>
          <a:bodyPr/>
          <a:lstStyle/>
          <a:p>
            <a:endParaRPr lang="zh-CN" altLang="en-US"/>
          </a:p>
        </p:txBody>
      </p:sp>
      <p:pic>
        <p:nvPicPr>
          <p:cNvPr id="16" name="图片 15">
            <a:extLst>
              <a:ext uri="{FF2B5EF4-FFF2-40B4-BE49-F238E27FC236}">
                <a16:creationId xmlns:a16="http://schemas.microsoft.com/office/drawing/2014/main" id="{F93ECD34-2374-4E58-A20E-59F1D59BA63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17" name="图片 16">
            <a:extLst>
              <a:ext uri="{FF2B5EF4-FFF2-40B4-BE49-F238E27FC236}">
                <a16:creationId xmlns:a16="http://schemas.microsoft.com/office/drawing/2014/main" id="{3D6F67AC-0520-433A-B063-36DA9AC664AC}"/>
              </a:ext>
            </a:extLst>
          </p:cNvPr>
          <p:cNvPicPr>
            <a:picLocks noChangeAspect="1"/>
          </p:cNvPicPr>
          <p:nvPr/>
        </p:nvPicPr>
        <p:blipFill>
          <a:blip r:embed="rId3"/>
          <a:stretch>
            <a:fillRect/>
          </a:stretch>
        </p:blipFill>
        <p:spPr>
          <a:xfrm>
            <a:off x="4468150" y="542762"/>
            <a:ext cx="3255700" cy="1655213"/>
          </a:xfrm>
          <a:prstGeom prst="rect">
            <a:avLst/>
          </a:prstGeom>
        </p:spPr>
      </p:pic>
      <p:sp>
        <p:nvSpPr>
          <p:cNvPr id="26" name="文本框 25">
            <a:extLst>
              <a:ext uri="{FF2B5EF4-FFF2-40B4-BE49-F238E27FC236}">
                <a16:creationId xmlns:a16="http://schemas.microsoft.com/office/drawing/2014/main" id="{4EC80AA0-142E-45BA-B0F1-443A2191CAF1}"/>
              </a:ext>
            </a:extLst>
          </p:cNvPr>
          <p:cNvSpPr txBox="1"/>
          <p:nvPr/>
        </p:nvSpPr>
        <p:spPr>
          <a:xfrm>
            <a:off x="4464784" y="2921168"/>
            <a:ext cx="3262433" cy="1015663"/>
          </a:xfrm>
          <a:prstGeom prst="rect">
            <a:avLst/>
          </a:prstGeom>
          <a:noFill/>
        </p:spPr>
        <p:txBody>
          <a:bodyPr wrap="none" rtlCol="0">
            <a:spAutoFit/>
          </a:bodyPr>
          <a:lstStyle/>
          <a:p>
            <a:pPr algn="ctr"/>
            <a:r>
              <a:rPr lang="zh-CN" altLang="en-US" sz="6000" kern="100">
                <a:effectLst/>
                <a:latin typeface="思源黑体 CN Heavy" panose="020B0A00000000000000" pitchFamily="34" charset="-122"/>
                <a:ea typeface="思源黑体 CN Heavy" panose="020B0A00000000000000" pitchFamily="34" charset="-122"/>
                <a:cs typeface="Times New Roman" panose="02020603050405020304" pitchFamily="18" charset="0"/>
              </a:rPr>
              <a:t>英语展示</a:t>
            </a:r>
            <a:endParaRPr lang="zh-CN" altLang="zh-CN" sz="6000" kern="100">
              <a:effectLst/>
              <a:latin typeface="思源黑体 CN Heavy" panose="020B0A00000000000000" pitchFamily="34" charset="-122"/>
              <a:ea typeface="思源黑体 CN Heavy" panose="020B0A00000000000000" pitchFamily="34" charset="-122"/>
              <a:cs typeface="Times New Roman" panose="02020603050405020304" pitchFamily="18" charset="0"/>
            </a:endParaRPr>
          </a:p>
        </p:txBody>
      </p:sp>
      <p:sp>
        <p:nvSpPr>
          <p:cNvPr id="4" name="文本框 3">
            <a:extLst>
              <a:ext uri="{FF2B5EF4-FFF2-40B4-BE49-F238E27FC236}">
                <a16:creationId xmlns:a16="http://schemas.microsoft.com/office/drawing/2014/main" id="{4FC7BC88-B968-422B-8105-70F81A77849F}"/>
              </a:ext>
            </a:extLst>
          </p:cNvPr>
          <p:cNvSpPr txBox="1"/>
          <p:nvPr/>
        </p:nvSpPr>
        <p:spPr>
          <a:xfrm>
            <a:off x="1807809" y="4643021"/>
            <a:ext cx="1800493" cy="369332"/>
          </a:xfrm>
          <a:prstGeom prst="rect">
            <a:avLst/>
          </a:prstGeom>
          <a:noFill/>
        </p:spPr>
        <p:txBody>
          <a:bodyPr wrap="none" rtlCol="0">
            <a:spAutoFit/>
          </a:bodyPr>
          <a:lstStyle/>
          <a:p>
            <a:r>
              <a:rPr lang="zh-CN" altLang="en-US">
                <a:latin typeface="微软雅黑" panose="020B0503020204020204" pitchFamily="34" charset="-122"/>
                <a:ea typeface="微软雅黑" panose="020B0503020204020204" pitchFamily="34" charset="-122"/>
              </a:rPr>
              <a:t>展示人：李明谦</a:t>
            </a:r>
          </a:p>
        </p:txBody>
      </p:sp>
      <p:sp>
        <p:nvSpPr>
          <p:cNvPr id="5" name="文本框 4">
            <a:extLst>
              <a:ext uri="{FF2B5EF4-FFF2-40B4-BE49-F238E27FC236}">
                <a16:creationId xmlns:a16="http://schemas.microsoft.com/office/drawing/2014/main" id="{EFEDA64C-6350-418F-ACA5-6B8503C3BB05}"/>
              </a:ext>
            </a:extLst>
          </p:cNvPr>
          <p:cNvSpPr txBox="1"/>
          <p:nvPr/>
        </p:nvSpPr>
        <p:spPr>
          <a:xfrm>
            <a:off x="8025414" y="4601666"/>
            <a:ext cx="1685077" cy="369332"/>
          </a:xfrm>
          <a:prstGeom prst="rect">
            <a:avLst/>
          </a:prstGeom>
          <a:noFill/>
        </p:spPr>
        <p:txBody>
          <a:bodyPr wrap="none" rtlCol="0">
            <a:spAutoFit/>
          </a:bodyPr>
          <a:lstStyle/>
          <a:p>
            <a:r>
              <a:rPr lang="en-US" altLang="zh-CN">
                <a:latin typeface="微软雅黑" panose="020B0503020204020204" pitchFamily="34" charset="-122"/>
                <a:ea typeface="微软雅黑" panose="020B0503020204020204" pitchFamily="34" charset="-122"/>
              </a:rPr>
              <a:t>2022</a:t>
            </a:r>
            <a:r>
              <a:rPr lang="zh-CN" altLang="en-US">
                <a:latin typeface="微软雅黑" panose="020B0503020204020204" pitchFamily="34" charset="-122"/>
                <a:ea typeface="微软雅黑" panose="020B0503020204020204" pitchFamily="34" charset="-122"/>
              </a:rPr>
              <a:t>年</a:t>
            </a:r>
            <a:r>
              <a:rPr lang="en-US" altLang="zh-CN">
                <a:latin typeface="微软雅黑" panose="020B0503020204020204" pitchFamily="34" charset="-122"/>
                <a:ea typeface="微软雅黑" panose="020B0503020204020204" pitchFamily="34" charset="-122"/>
              </a:rPr>
              <a:t>6</a:t>
            </a:r>
            <a:r>
              <a:rPr lang="zh-CN" altLang="en-US">
                <a:latin typeface="微软雅黑" panose="020B0503020204020204" pitchFamily="34" charset="-122"/>
                <a:ea typeface="微软雅黑" panose="020B0503020204020204" pitchFamily="34" charset="-122"/>
              </a:rPr>
              <a:t>月</a:t>
            </a:r>
            <a:r>
              <a:rPr lang="en-US" altLang="zh-CN">
                <a:latin typeface="微软雅黑" panose="020B0503020204020204" pitchFamily="34" charset="-122"/>
                <a:ea typeface="微软雅黑" panose="020B0503020204020204" pitchFamily="34" charset="-122"/>
              </a:rPr>
              <a:t>2</a:t>
            </a:r>
            <a:r>
              <a:rPr lang="zh-CN" altLang="en-US">
                <a:latin typeface="微软雅黑" panose="020B0503020204020204" pitchFamily="34" charset="-122"/>
                <a:ea typeface="微软雅黑" panose="020B0503020204020204" pitchFamily="34" charset="-122"/>
              </a:rPr>
              <a:t>日</a:t>
            </a:r>
          </a:p>
        </p:txBody>
      </p:sp>
    </p:spTree>
    <p:extLst>
      <p:ext uri="{BB962C8B-B14F-4D97-AF65-F5344CB8AC3E}">
        <p14:creationId xmlns:p14="http://schemas.microsoft.com/office/powerpoint/2010/main" val="49886429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mph" presetSubtype="0" fill="hold" nodeType="withEffect">
                                  <p:stCondLst>
                                    <p:cond delay="0"/>
                                  </p:stCondLst>
                                  <p:iterate type="lt">
                                    <p:tmPct val="0"/>
                                  </p:iterate>
                                  <p:childTnLst>
                                    <p:animEffect transition="out" filter="fade">
                                      <p:cBhvr>
                                        <p:cTn id="6" dur="500" tmFilter="0, 0; .2, .5; .8, .5; 1, 0"/>
                                        <p:tgtEl>
                                          <p:spTgt spid="17"/>
                                        </p:tgtEl>
                                      </p:cBhvr>
                                    </p:animEffect>
                                    <p:animScale>
                                      <p:cBhvr>
                                        <p:cTn id="7" dur="250" autoRev="1" fill="hold"/>
                                        <p:tgtEl>
                                          <p:spTgt spid="17"/>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A2DF11C-560B-447E-9E1A-EE34CE2AD696}"/>
              </a:ext>
            </a:extLst>
          </p:cNvPr>
          <p:cNvPicPr>
            <a:picLocks noChangeAspect="1"/>
          </p:cNvPicPr>
          <p:nvPr/>
        </p:nvPicPr>
        <p:blipFill>
          <a:blip r:embed="rId2">
            <a:extLst>
              <a:ext uri="{BEBA8EAE-BF5A-486C-A8C5-ECC9F3942E4B}">
                <a14:imgProps xmlns:a14="http://schemas.microsoft.com/office/drawing/2010/main">
                  <a14:imgLayer r:embed="rId3">
                    <a14:imgEffect>
                      <a14:brightnessContrast bright="5000"/>
                    </a14:imgEffect>
                  </a14:imgLayer>
                </a14:imgProps>
              </a:ext>
              <a:ext uri="{28A0092B-C50C-407E-A947-70E740481C1C}">
                <a14:useLocalDpi xmlns:a14="http://schemas.microsoft.com/office/drawing/2010/main" val="0"/>
              </a:ext>
            </a:extLst>
          </a:blip>
          <a:stretch>
            <a:fillRect/>
          </a:stretch>
        </p:blipFill>
        <p:spPr>
          <a:xfrm>
            <a:off x="-1" y="0"/>
            <a:ext cx="12192001" cy="6858000"/>
          </a:xfrm>
          <a:prstGeom prst="rect">
            <a:avLst/>
          </a:prstGeom>
        </p:spPr>
      </p:pic>
      <p:sp>
        <p:nvSpPr>
          <p:cNvPr id="52" name="文本框 51">
            <a:extLst>
              <a:ext uri="{FF2B5EF4-FFF2-40B4-BE49-F238E27FC236}">
                <a16:creationId xmlns:a16="http://schemas.microsoft.com/office/drawing/2014/main" id="{6E5DF0BF-8063-47AF-9045-7397452B4016}"/>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53" name="文本框 52">
            <a:extLst>
              <a:ext uri="{FF2B5EF4-FFF2-40B4-BE49-F238E27FC236}">
                <a16:creationId xmlns:a16="http://schemas.microsoft.com/office/drawing/2014/main" id="{7352527F-EEE9-40DC-AF7E-2AB755092F5D}"/>
              </a:ext>
            </a:extLst>
          </p:cNvPr>
          <p:cNvSpPr txBox="1"/>
          <p:nvPr/>
        </p:nvSpPr>
        <p:spPr>
          <a:xfrm>
            <a:off x="1798426" y="1562305"/>
            <a:ext cx="2588651" cy="1615325"/>
          </a:xfrm>
          <a:prstGeom prst="rect">
            <a:avLst/>
          </a:prstGeom>
          <a:noFill/>
        </p:spPr>
        <p:txBody>
          <a:bodyPr wrap="square" rtlCol="0">
            <a:spAutoFit/>
          </a:bodyPr>
          <a:lstStyle/>
          <a:p>
            <a:r>
              <a:rPr lang="en-US" altLang="zh-CN" sz="2400">
                <a:effectLst/>
                <a:latin typeface="Times New Roman" panose="02020603050405020304" pitchFamily="18" charset="0"/>
                <a:ea typeface="黑体" panose="02010609060101010101" pitchFamily="49" charset="-122"/>
                <a:cs typeface="Times New Roman" panose="02020603050405020304" pitchFamily="18" charset="0"/>
              </a:rPr>
              <a:t>the utilization of solar energy on the lunar rover</a:t>
            </a:r>
            <a:r>
              <a:rPr lang="zh-CN" altLang="en-US" sz="240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a:latin typeface="Times New Roman" panose="02020603050405020304" pitchFamily="18" charset="0"/>
              <a:ea typeface="微软雅黑" panose="020B0503020204020204" pitchFamily="34" charset="-122"/>
              <a:cs typeface="Times New Roman" panose="02020603050405020304" pitchFamily="18" charset="0"/>
            </a:endParaRPr>
          </a:p>
          <a:p>
            <a:endParaRPr lang="zh-CN" altLang="en-US" sz="2400">
              <a:latin typeface="Times New Roman" panose="02020603050405020304" pitchFamily="18" charset="0"/>
              <a:ea typeface="微软雅黑" panose="020B0503020204020204" pitchFamily="34" charset="-122"/>
              <a:cs typeface="Times New Roman" panose="02020603050405020304" pitchFamily="18" charset="0"/>
            </a:endParaRPr>
          </a:p>
        </p:txBody>
      </p:sp>
      <p:cxnSp>
        <p:nvCxnSpPr>
          <p:cNvPr id="60" name="直接连接符 59">
            <a:extLst>
              <a:ext uri="{FF2B5EF4-FFF2-40B4-BE49-F238E27FC236}">
                <a16:creationId xmlns:a16="http://schemas.microsoft.com/office/drawing/2014/main" id="{BE9B7B73-52BE-409F-A1BC-BC59EDA46D50}"/>
              </a:ext>
            </a:extLst>
          </p:cNvPr>
          <p:cNvCxnSpPr/>
          <p:nvPr/>
        </p:nvCxnSpPr>
        <p:spPr>
          <a:xfrm>
            <a:off x="3609519" y="761114"/>
            <a:ext cx="914400" cy="914400"/>
          </a:xfrm>
          <a:prstGeom prst="line">
            <a:avLst/>
          </a:prstGeom>
        </p:spPr>
        <p:style>
          <a:lnRef idx="1">
            <a:schemeClr val="accent1"/>
          </a:lnRef>
          <a:fillRef idx="0">
            <a:schemeClr val="accent1"/>
          </a:fillRef>
          <a:effectRef idx="0">
            <a:schemeClr val="accent1"/>
          </a:effectRef>
          <a:fontRef idx="minor">
            <a:schemeClr val="tx1"/>
          </a:fontRef>
        </p:style>
      </p:cxnSp>
      <p:pic>
        <p:nvPicPr>
          <p:cNvPr id="62" name="图片 61">
            <a:extLst>
              <a:ext uri="{FF2B5EF4-FFF2-40B4-BE49-F238E27FC236}">
                <a16:creationId xmlns:a16="http://schemas.microsoft.com/office/drawing/2014/main" id="{616B43E7-B100-4C2A-953A-07988053B6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1204" b="90000" l="10000" r="98646">
                        <a14:foregroundMark x1="90625" y1="13611" x2="90625" y2="13611"/>
                        <a14:foregroundMark x1="90625" y1="13611" x2="90625" y2="13611"/>
                        <a14:foregroundMark x1="90625" y1="13611" x2="90625" y2="13611"/>
                        <a14:foregroundMark x1="95156" y1="8333" x2="95156" y2="8333"/>
                        <a14:foregroundMark x1="95156" y1="8333" x2="95156" y2="8333"/>
                        <a14:foregroundMark x1="96771" y1="6944" x2="96771" y2="6944"/>
                        <a14:foregroundMark x1="97031" y1="6481" x2="98646" y2="4537"/>
                        <a14:foregroundMark x1="79635" y1="23611" x2="79635" y2="23611"/>
                        <a14:foregroundMark x1="83125" y1="23611" x2="83125" y2="23611"/>
                        <a14:foregroundMark x1="81510" y1="23611" x2="81510" y2="23611"/>
                        <a14:foregroundMark x1="77448" y1="26481" x2="77448" y2="26481"/>
                        <a14:foregroundMark x1="84427" y1="5926" x2="84427" y2="5926"/>
                        <a14:foregroundMark x1="85260" y1="5463" x2="86875" y2="4537"/>
                        <a14:foregroundMark x1="86875" y1="4537" x2="86875" y2="4537"/>
                        <a14:foregroundMark x1="68906" y1="24537" x2="68906" y2="24537"/>
                        <a14:foregroundMark x1="66719" y1="13148" x2="66719" y2="13148"/>
                        <a14:foregroundMark x1="70469" y1="9259" x2="72083" y2="7870"/>
                        <a14:foregroundMark x1="72917" y1="6944" x2="75313" y2="5463"/>
                        <a14:foregroundMark x1="76667" y1="4074" x2="78802" y2="2593"/>
                        <a14:foregroundMark x1="79896" y1="1204" x2="79896" y2="1204"/>
                        <a14:foregroundMark x1="76146" y1="28889" x2="76146" y2="28889"/>
                        <a14:foregroundMark x1="71563" y1="22685" x2="71563" y2="22685"/>
                        <a14:foregroundMark x1="68073" y1="25556" x2="68073" y2="25556"/>
                        <a14:foregroundMark x1="60052" y1="21667" x2="60052" y2="21667"/>
                        <a14:foregroundMark x1="75052" y1="17870" x2="75052" y2="17870"/>
                        <a14:backgroundMark x1="12812" y1="87963" x2="37240" y2="74907"/>
                        <a14:backgroundMark x1="37240" y1="74907" x2="25000" y2="58981"/>
                        <a14:backgroundMark x1="25000" y1="58981" x2="9115" y2="61574"/>
                        <a14:backgroundMark x1="9115" y1="61574" x2="2344" y2="67963"/>
                        <a14:backgroundMark x1="81198" y1="80833" x2="82083" y2="28519"/>
                        <a14:backgroundMark x1="64896" y1="29259" x2="22604" y2="15556"/>
                        <a14:backgroundMark x1="22604" y1="15556" x2="28177" y2="62963"/>
                        <a14:backgroundMark x1="28177" y1="62963" x2="50521" y2="85556"/>
                        <a14:backgroundMark x1="50521" y1="85556" x2="82292" y2="75556"/>
                      </a14:backgroundRemoval>
                    </a14:imgEffect>
                  </a14:imgLayer>
                </a14:imgProps>
              </a:ext>
              <a:ext uri="{28A0092B-C50C-407E-A947-70E740481C1C}">
                <a14:useLocalDpi xmlns:a14="http://schemas.microsoft.com/office/drawing/2010/main" val="0"/>
              </a:ext>
            </a:extLst>
          </a:blip>
          <a:stretch>
            <a:fillRect/>
          </a:stretch>
        </p:blipFill>
        <p:spPr>
          <a:xfrm rot="10800000">
            <a:off x="-3" y="3999345"/>
            <a:ext cx="5101899" cy="2869818"/>
          </a:xfrm>
          <a:prstGeom prst="rect">
            <a:avLst/>
          </a:prstGeom>
        </p:spPr>
      </p:pic>
      <p:pic>
        <p:nvPicPr>
          <p:cNvPr id="68" name="图片 67">
            <a:extLst>
              <a:ext uri="{FF2B5EF4-FFF2-40B4-BE49-F238E27FC236}">
                <a16:creationId xmlns:a16="http://schemas.microsoft.com/office/drawing/2014/main" id="{DC78084C-E3F4-4120-94D4-04E46EEDAA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13905793">
            <a:off x="1105474" y="2635505"/>
            <a:ext cx="3393827" cy="4656567"/>
          </a:xfrm>
          <a:prstGeom prst="rect">
            <a:avLst/>
          </a:prstGeom>
        </p:spPr>
      </p:pic>
      <p:pic>
        <p:nvPicPr>
          <p:cNvPr id="69" name="图片 68">
            <a:extLst>
              <a:ext uri="{FF2B5EF4-FFF2-40B4-BE49-F238E27FC236}">
                <a16:creationId xmlns:a16="http://schemas.microsoft.com/office/drawing/2014/main" id="{60FB0FAF-C96C-4293-8B9A-84F7E7F46D4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70" name="矩形 69">
            <a:extLst>
              <a:ext uri="{FF2B5EF4-FFF2-40B4-BE49-F238E27FC236}">
                <a16:creationId xmlns:a16="http://schemas.microsoft.com/office/drawing/2014/main" id="{C10F8433-6D27-4708-8CC3-B05C2ABDED2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直角三角形 70">
            <a:extLst>
              <a:ext uri="{FF2B5EF4-FFF2-40B4-BE49-F238E27FC236}">
                <a16:creationId xmlns:a16="http://schemas.microsoft.com/office/drawing/2014/main" id="{DD71E12D-F14F-4476-8235-830016FB1500}"/>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a:extLst>
              <a:ext uri="{FF2B5EF4-FFF2-40B4-BE49-F238E27FC236}">
                <a16:creationId xmlns:a16="http://schemas.microsoft.com/office/drawing/2014/main" id="{F4BE198A-BC4F-4859-AE95-01B9F73DDE6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6" name="图片 15">
            <a:extLst>
              <a:ext uri="{FF2B5EF4-FFF2-40B4-BE49-F238E27FC236}">
                <a16:creationId xmlns:a16="http://schemas.microsoft.com/office/drawing/2014/main" id="{6725773B-99C3-43C4-9275-CD47BEC50FE3}"/>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17" name="文本框 16">
            <a:extLst>
              <a:ext uri="{FF2B5EF4-FFF2-40B4-BE49-F238E27FC236}">
                <a16:creationId xmlns:a16="http://schemas.microsoft.com/office/drawing/2014/main" id="{6CC57BEF-3A1F-7B26-1CCD-FAF0444CAEDD}"/>
              </a:ext>
            </a:extLst>
          </p:cNvPr>
          <p:cNvSpPr txBox="1"/>
          <p:nvPr/>
        </p:nvSpPr>
        <p:spPr>
          <a:xfrm>
            <a:off x="4387078" y="434378"/>
            <a:ext cx="7733802" cy="4401205"/>
          </a:xfrm>
          <a:prstGeom prst="rect">
            <a:avLst/>
          </a:prstGeom>
          <a:noFill/>
        </p:spPr>
        <p:txBody>
          <a:bodyPr wrap="square">
            <a:spAutoFit/>
          </a:bodyPr>
          <a:lstStyle/>
          <a:p>
            <a:r>
              <a:rPr lang="zh-CN" altLang="en-US" sz="2000">
                <a:latin typeface="Times New Roman" panose="02020603050405020304" pitchFamily="18" charset="0"/>
                <a:cs typeface="Times New Roman" panose="02020603050405020304" pitchFamily="18" charset="0"/>
              </a:rPr>
              <a:t>Nuclear battery is also called "radioisotope battery", which is manufactured by converting the thermal energy of isotope radiation with thermal energy into electric energy through semiconductor transducer. </a:t>
            </a:r>
            <a:endParaRPr lang="en-US" altLang="zh-CN" sz="2000">
              <a:latin typeface="Times New Roman" panose="02020603050405020304" pitchFamily="18" charset="0"/>
              <a:cs typeface="Times New Roman" panose="02020603050405020304" pitchFamily="18" charset="0"/>
            </a:endParaRPr>
          </a:p>
          <a:p>
            <a:endParaRPr lang="en-US" altLang="zh-CN" sz="2000">
              <a:latin typeface="Times New Roman" panose="02020603050405020304" pitchFamily="18" charset="0"/>
              <a:cs typeface="Times New Roman" panose="02020603050405020304" pitchFamily="18" charset="0"/>
            </a:endParaRPr>
          </a:p>
          <a:p>
            <a:r>
              <a:rPr lang="en-US" altLang="zh-CN" sz="2000">
                <a:latin typeface="Times New Roman" panose="02020603050405020304" pitchFamily="18" charset="0"/>
                <a:cs typeface="Times New Roman" panose="02020603050405020304" pitchFamily="18" charset="0"/>
              </a:rPr>
              <a:t>The principle of "thermoelectric power generation" of nuclear batteries is to use the properties of semiconductors.  When the temperature of the two ends of a doped semiconductor material is different, the charged "carriers" on the side with the higher temperature have higher energy and will flow to the side with the lower temperature.  The electric field prevents the carriers from continuing to diffuse.  Therefore, there will be electrical related processes on both sides of the temperature.  It is also based on this characteristic that the "nucleus" of the nuclear battery on Chang'e-4 uses radioactive isotopes, which will undergo the decay process as shown below:</a:t>
            </a:r>
            <a:endParaRPr lang="zh-CN" altLang="en-US" sz="2000">
              <a:latin typeface="Times New Roman" panose="02020603050405020304" pitchFamily="18" charset="0"/>
              <a:cs typeface="Times New Roman" panose="02020603050405020304" pitchFamily="18" charset="0"/>
            </a:endParaRPr>
          </a:p>
        </p:txBody>
      </p:sp>
      <p:pic>
        <p:nvPicPr>
          <p:cNvPr id="18" name="图片 17" descr="小型核电池">
            <a:extLst>
              <a:ext uri="{FF2B5EF4-FFF2-40B4-BE49-F238E27FC236}">
                <a16:creationId xmlns:a16="http://schemas.microsoft.com/office/drawing/2014/main" id="{E4B10A88-138A-0999-4758-E582AE9CC306}"/>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4725767" y="4870209"/>
            <a:ext cx="2490776" cy="1866731"/>
          </a:xfrm>
          <a:prstGeom prst="rect">
            <a:avLst/>
          </a:prstGeom>
          <a:noFill/>
          <a:ln>
            <a:noFill/>
          </a:ln>
        </p:spPr>
      </p:pic>
      <p:pic>
        <p:nvPicPr>
          <p:cNvPr id="19" name="图片 18" descr="嫦娥五号没法在月亮上过夜，竟是因为电池？">
            <a:extLst>
              <a:ext uri="{FF2B5EF4-FFF2-40B4-BE49-F238E27FC236}">
                <a16:creationId xmlns:a16="http://schemas.microsoft.com/office/drawing/2014/main" id="{CB92B22C-1078-A05F-1093-74E7F427D12B}"/>
              </a:ext>
            </a:extLst>
          </p:cNvPr>
          <p:cNvPicPr>
            <a:picLocks noChangeAspect="1"/>
          </p:cNvPicPr>
          <p:nvPr/>
        </p:nvPicPr>
        <p:blipFill>
          <a:blip r:embed="rId11">
            <a:extLst>
              <a:ext uri="{28A0092B-C50C-407E-A947-70E740481C1C}">
                <a14:useLocalDpi xmlns:a14="http://schemas.microsoft.com/office/drawing/2010/main" val="0"/>
              </a:ext>
            </a:extLst>
          </a:blip>
          <a:srcRect/>
          <a:stretch>
            <a:fillRect/>
          </a:stretch>
        </p:blipFill>
        <p:spPr bwMode="auto">
          <a:xfrm>
            <a:off x="8942190" y="4565015"/>
            <a:ext cx="2734034" cy="2171925"/>
          </a:xfrm>
          <a:prstGeom prst="rect">
            <a:avLst/>
          </a:prstGeom>
          <a:noFill/>
          <a:ln>
            <a:noFill/>
          </a:ln>
        </p:spPr>
      </p:pic>
      <p:sp>
        <p:nvSpPr>
          <p:cNvPr id="20" name="文本框 19">
            <a:extLst>
              <a:ext uri="{FF2B5EF4-FFF2-40B4-BE49-F238E27FC236}">
                <a16:creationId xmlns:a16="http://schemas.microsoft.com/office/drawing/2014/main" id="{BF4E81A8-BAFC-0542-EC61-716AE230C7E7}"/>
              </a:ext>
            </a:extLst>
          </p:cNvPr>
          <p:cNvSpPr txBox="1"/>
          <p:nvPr/>
        </p:nvSpPr>
        <p:spPr>
          <a:xfrm>
            <a:off x="96302" y="4756216"/>
            <a:ext cx="4235114" cy="461665"/>
          </a:xfrm>
          <a:prstGeom prst="rect">
            <a:avLst/>
          </a:prstGeom>
          <a:noFill/>
        </p:spPr>
        <p:txBody>
          <a:bodyPr wrap="square">
            <a:spAutoFit/>
          </a:bodyPr>
          <a:lstStyle/>
          <a:p>
            <a:r>
              <a:rPr lang="en-US" altLang="zh-CN" sz="2400">
                <a:latin typeface="Times New Roman" panose="02020603050405020304" pitchFamily="18" charset="0"/>
                <a:cs typeface="Times New Roman" panose="02020603050405020304" pitchFamily="18" charset="0"/>
              </a:rPr>
              <a:t>R</a:t>
            </a:r>
            <a:r>
              <a:rPr lang="zh-CN" altLang="en-US" sz="2400">
                <a:latin typeface="Times New Roman" panose="02020603050405020304" pitchFamily="18" charset="0"/>
                <a:cs typeface="Times New Roman" panose="02020603050405020304" pitchFamily="18" charset="0"/>
              </a:rPr>
              <a:t>adioisotope    </a:t>
            </a:r>
            <a:r>
              <a:rPr lang="en-US" altLang="zh-CN" sz="2400">
                <a:latin typeface="Times New Roman" panose="02020603050405020304" pitchFamily="18" charset="0"/>
                <a:cs typeface="Times New Roman" panose="02020603050405020304" pitchFamily="18" charset="0"/>
              </a:rPr>
              <a:t>n.</a:t>
            </a:r>
            <a:r>
              <a:rPr lang="zh-CN" altLang="en-US" sz="2400">
                <a:latin typeface="Times New Roman" panose="02020603050405020304" pitchFamily="18" charset="0"/>
                <a:cs typeface="Times New Roman" panose="02020603050405020304" pitchFamily="18" charset="0"/>
              </a:rPr>
              <a:t>放射性同位素</a:t>
            </a:r>
          </a:p>
        </p:txBody>
      </p:sp>
    </p:spTree>
    <p:extLst>
      <p:ext uri="{BB962C8B-B14F-4D97-AF65-F5344CB8AC3E}">
        <p14:creationId xmlns:p14="http://schemas.microsoft.com/office/powerpoint/2010/main" val="2090494989"/>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1000"/>
                                        <p:tgtEl>
                                          <p:spTgt spid="53"/>
                                        </p:tgtEl>
                                      </p:cBhvr>
                                    </p:animEffect>
                                    <p:anim calcmode="lin" valueType="num">
                                      <p:cBhvr>
                                        <p:cTn id="8" dur="1000" fill="hold"/>
                                        <p:tgtEl>
                                          <p:spTgt spid="53"/>
                                        </p:tgtEl>
                                        <p:attrNameLst>
                                          <p:attrName>ppt_x</p:attrName>
                                        </p:attrNameLst>
                                      </p:cBhvr>
                                      <p:tavLst>
                                        <p:tav tm="0">
                                          <p:val>
                                            <p:strVal val="#ppt_x"/>
                                          </p:val>
                                        </p:tav>
                                        <p:tav tm="100000">
                                          <p:val>
                                            <p:strVal val="#ppt_x"/>
                                          </p:val>
                                        </p:tav>
                                      </p:tavLst>
                                    </p:anim>
                                    <p:anim calcmode="lin" valueType="num">
                                      <p:cBhvr>
                                        <p:cTn id="9" dur="1000" fill="hold"/>
                                        <p:tgtEl>
                                          <p:spTgt spid="5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6" presetClass="entr" presetSubtype="16" fill="hold" nodeType="clickEffect">
                                  <p:stCondLst>
                                    <p:cond delay="0"/>
                                  </p:stCondLst>
                                  <p:childTnLst>
                                    <p:set>
                                      <p:cBhvr>
                                        <p:cTn id="13" dur="1" fill="hold">
                                          <p:stCondLst>
                                            <p:cond delay="0"/>
                                          </p:stCondLst>
                                        </p:cTn>
                                        <p:tgtEl>
                                          <p:spTgt spid="17">
                                            <p:txEl>
                                              <p:pRg st="0" end="0"/>
                                            </p:txEl>
                                          </p:spTgt>
                                        </p:tgtEl>
                                        <p:attrNameLst>
                                          <p:attrName>style.visibility</p:attrName>
                                        </p:attrNameLst>
                                      </p:cBhvr>
                                      <p:to>
                                        <p:strVal val="visible"/>
                                      </p:to>
                                    </p:set>
                                    <p:animEffect transition="in" filter="circle(in)">
                                      <p:cBhvr>
                                        <p:cTn id="14" dur="2000"/>
                                        <p:tgtEl>
                                          <p:spTgt spid="17">
                                            <p:txEl>
                                              <p:pRg st="0" end="0"/>
                                            </p:txEl>
                                          </p:spTgt>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randombar(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additive="base">
                                        <p:cTn id="22" dur="500" fill="hold"/>
                                        <p:tgtEl>
                                          <p:spTgt spid="18"/>
                                        </p:tgtEl>
                                        <p:attrNameLst>
                                          <p:attrName>ppt_x</p:attrName>
                                        </p:attrNameLst>
                                      </p:cBhvr>
                                      <p:tavLst>
                                        <p:tav tm="0">
                                          <p:val>
                                            <p:strVal val="#ppt_x"/>
                                          </p:val>
                                        </p:tav>
                                        <p:tav tm="100000">
                                          <p:val>
                                            <p:strVal val="#ppt_x"/>
                                          </p:val>
                                        </p:tav>
                                      </p:tavLst>
                                    </p:anim>
                                    <p:anim calcmode="lin" valueType="num">
                                      <p:cBhvr additive="base">
                                        <p:cTn id="23"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nodeType="clickEffect">
                                  <p:stCondLst>
                                    <p:cond delay="0"/>
                                  </p:stCondLst>
                                  <p:childTnLst>
                                    <p:set>
                                      <p:cBhvr>
                                        <p:cTn id="27" dur="1" fill="hold">
                                          <p:stCondLst>
                                            <p:cond delay="0"/>
                                          </p:stCondLst>
                                        </p:cTn>
                                        <p:tgtEl>
                                          <p:spTgt spid="17">
                                            <p:txEl>
                                              <p:pRg st="2" end="2"/>
                                            </p:txEl>
                                          </p:spTgt>
                                        </p:tgtEl>
                                        <p:attrNameLst>
                                          <p:attrName>style.visibility</p:attrName>
                                        </p:attrNameLst>
                                      </p:cBhvr>
                                      <p:to>
                                        <p:strVal val="visible"/>
                                      </p:to>
                                    </p:set>
                                    <p:animEffect transition="in" filter="wipe(down)">
                                      <p:cBhvr>
                                        <p:cTn id="28" dur="500"/>
                                        <p:tgtEl>
                                          <p:spTgt spid="17">
                                            <p:txEl>
                                              <p:pRg st="2" end="2"/>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9"/>
                                        </p:tgtEl>
                                        <p:attrNameLst>
                                          <p:attrName>style.visibility</p:attrName>
                                        </p:attrNameLst>
                                      </p:cBhvr>
                                      <p:to>
                                        <p:strVal val="visible"/>
                                      </p:to>
                                    </p:set>
                                    <p:anim calcmode="lin" valueType="num">
                                      <p:cBhvr additive="base">
                                        <p:cTn id="33" dur="500" fill="hold"/>
                                        <p:tgtEl>
                                          <p:spTgt spid="19"/>
                                        </p:tgtEl>
                                        <p:attrNameLst>
                                          <p:attrName>ppt_x</p:attrName>
                                        </p:attrNameLst>
                                      </p:cBhvr>
                                      <p:tavLst>
                                        <p:tav tm="0">
                                          <p:val>
                                            <p:strVal val="#ppt_x"/>
                                          </p:val>
                                        </p:tav>
                                        <p:tav tm="100000">
                                          <p:val>
                                            <p:strVal val="#ppt_x"/>
                                          </p:val>
                                        </p:tav>
                                      </p:tavLst>
                                    </p:anim>
                                    <p:anim calcmode="lin" valueType="num">
                                      <p:cBhvr additive="base">
                                        <p:cTn id="34"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p:bldP spid="2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B673810-BED1-429F-BF7D-FC63711E281A}"/>
              </a:ext>
            </a:extLst>
          </p:cNvPr>
          <p:cNvSpPr>
            <a:spLocks noGrp="1"/>
          </p:cNvSpPr>
          <p:nvPr>
            <p:ph type="title"/>
          </p:nvPr>
        </p:nvSpPr>
        <p:spPr/>
        <p:txBody>
          <a:bodyPr/>
          <a:lstStyle/>
          <a:p>
            <a:endParaRPr lang="zh-CN" altLang="en-US"/>
          </a:p>
        </p:txBody>
      </p:sp>
      <p:pic>
        <p:nvPicPr>
          <p:cNvPr id="5" name="内容占位符 4">
            <a:extLst>
              <a:ext uri="{FF2B5EF4-FFF2-40B4-BE49-F238E27FC236}">
                <a16:creationId xmlns:a16="http://schemas.microsoft.com/office/drawing/2014/main" id="{A2607E84-A69F-4C65-8F7F-76CD0DC2810D}"/>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artisticPastelsSmooth/>
                    </a14:imgEffect>
                    <a14:imgEffect>
                      <a14:colorTemperature colorTemp="5900"/>
                    </a14:imgEffect>
                    <a14:imgEffect>
                      <a14:brightnessContrast bright="6000" contrast="3000"/>
                    </a14:imgEffect>
                  </a14:imgLayer>
                </a14:imgProps>
              </a:ext>
              <a:ext uri="{28A0092B-C50C-407E-A947-70E740481C1C}">
                <a14:useLocalDpi xmlns:a14="http://schemas.microsoft.com/office/drawing/2010/main" val="0"/>
              </a:ext>
            </a:extLst>
          </a:blip>
          <a:stretch>
            <a:fillRect/>
          </a:stretch>
        </p:blipFill>
        <p:spPr>
          <a:xfrm>
            <a:off x="0" y="-9525"/>
            <a:ext cx="12192000" cy="6867525"/>
          </a:xfrm>
        </p:spPr>
      </p:pic>
      <p:pic>
        <p:nvPicPr>
          <p:cNvPr id="79" name="图片 78">
            <a:extLst>
              <a:ext uri="{FF2B5EF4-FFF2-40B4-BE49-F238E27FC236}">
                <a16:creationId xmlns:a16="http://schemas.microsoft.com/office/drawing/2014/main" id="{57E67D22-0F16-4EB7-9E2A-8FC496F543C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80" name="图片 79">
            <a:extLst>
              <a:ext uri="{FF2B5EF4-FFF2-40B4-BE49-F238E27FC236}">
                <a16:creationId xmlns:a16="http://schemas.microsoft.com/office/drawing/2014/main" id="{F87404CA-D5A2-49CC-A480-C390B8A72A70}"/>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81" name="图片 80">
            <a:extLst>
              <a:ext uri="{FF2B5EF4-FFF2-40B4-BE49-F238E27FC236}">
                <a16:creationId xmlns:a16="http://schemas.microsoft.com/office/drawing/2014/main" id="{8E53CD7E-111D-4B2A-8DAB-DEB88E9BDC8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82" name="矩形 81">
            <a:extLst>
              <a:ext uri="{FF2B5EF4-FFF2-40B4-BE49-F238E27FC236}">
                <a16:creationId xmlns:a16="http://schemas.microsoft.com/office/drawing/2014/main" id="{D968B343-6A2C-40A0-A201-6FF06DFDA268}"/>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直角三角形 82">
            <a:extLst>
              <a:ext uri="{FF2B5EF4-FFF2-40B4-BE49-F238E27FC236}">
                <a16:creationId xmlns:a16="http://schemas.microsoft.com/office/drawing/2014/main" id="{50F78CF7-9424-480A-9653-9B2B9767AE16}"/>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文本框 87">
            <a:extLst>
              <a:ext uri="{FF2B5EF4-FFF2-40B4-BE49-F238E27FC236}">
                <a16:creationId xmlns:a16="http://schemas.microsoft.com/office/drawing/2014/main" id="{7DED349E-F36D-A4DA-4021-8BEF04DE0E3D}"/>
              </a:ext>
            </a:extLst>
          </p:cNvPr>
          <p:cNvSpPr txBox="1"/>
          <p:nvPr/>
        </p:nvSpPr>
        <p:spPr>
          <a:xfrm>
            <a:off x="4021931" y="420255"/>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03</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89" name="文本框 88">
            <a:extLst>
              <a:ext uri="{FF2B5EF4-FFF2-40B4-BE49-F238E27FC236}">
                <a16:creationId xmlns:a16="http://schemas.microsoft.com/office/drawing/2014/main" id="{C08670FD-C5C2-52A5-F814-640C3B88F8A2}"/>
              </a:ext>
            </a:extLst>
          </p:cNvPr>
          <p:cNvSpPr txBox="1"/>
          <p:nvPr/>
        </p:nvSpPr>
        <p:spPr>
          <a:xfrm>
            <a:off x="5165958" y="331524"/>
            <a:ext cx="2588651" cy="1615325"/>
          </a:xfrm>
          <a:prstGeom prst="rect">
            <a:avLst/>
          </a:prstGeom>
          <a:noFill/>
        </p:spPr>
        <p:txBody>
          <a:bodyPr wrap="square" rtlCol="0">
            <a:spAutoFit/>
          </a:bodyPr>
          <a:lstStyle/>
          <a:p>
            <a:r>
              <a:rPr lang="en-US" altLang="zh-CN" sz="2400">
                <a:effectLst/>
                <a:latin typeface="Times New Roman" panose="02020603050405020304" pitchFamily="18" charset="0"/>
                <a:ea typeface="黑体" panose="02010609060101010101" pitchFamily="49" charset="-122"/>
                <a:cs typeface="Times New Roman" panose="02020603050405020304" pitchFamily="18" charset="0"/>
              </a:rPr>
              <a:t>the utilization of solar energy on the lunar rover</a:t>
            </a:r>
            <a:r>
              <a:rPr lang="zh-CN" altLang="en-US" sz="2400">
                <a:latin typeface="Times New Roman" panose="02020603050405020304" pitchFamily="18" charset="0"/>
                <a:ea typeface="微软雅黑" panose="020B0503020204020204" pitchFamily="34" charset="-122"/>
                <a:cs typeface="Times New Roman" panose="02020603050405020304" pitchFamily="18" charset="0"/>
              </a:rPr>
              <a:t>             </a:t>
            </a:r>
            <a:endParaRPr lang="en-US" altLang="zh-CN" sz="2400">
              <a:latin typeface="Times New Roman" panose="02020603050405020304" pitchFamily="18" charset="0"/>
              <a:ea typeface="微软雅黑" panose="020B0503020204020204" pitchFamily="34" charset="-122"/>
              <a:cs typeface="Times New Roman" panose="02020603050405020304" pitchFamily="18" charset="0"/>
            </a:endParaRPr>
          </a:p>
          <a:p>
            <a:endParaRPr lang="zh-CN" altLang="en-US" sz="24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91" name="文本框 90">
            <a:extLst>
              <a:ext uri="{FF2B5EF4-FFF2-40B4-BE49-F238E27FC236}">
                <a16:creationId xmlns:a16="http://schemas.microsoft.com/office/drawing/2014/main" id="{60FDFE40-FF08-6343-27FB-4376D93B6186}"/>
              </a:ext>
            </a:extLst>
          </p:cNvPr>
          <p:cNvSpPr txBox="1"/>
          <p:nvPr/>
        </p:nvSpPr>
        <p:spPr>
          <a:xfrm>
            <a:off x="521748" y="1791920"/>
            <a:ext cx="8950960" cy="4524315"/>
          </a:xfrm>
          <a:prstGeom prst="rect">
            <a:avLst/>
          </a:prstGeom>
          <a:noFill/>
        </p:spPr>
        <p:txBody>
          <a:bodyPr wrap="square">
            <a:spAutoFit/>
          </a:bodyPr>
          <a:lstStyle/>
          <a:p>
            <a:r>
              <a:rPr lang="zh-CN" altLang="en-US" sz="2400">
                <a:latin typeface="Times New Roman" panose="02020603050405020304" pitchFamily="18" charset="0"/>
                <a:cs typeface="Times New Roman" panose="02020603050405020304" pitchFamily="18" charset="0"/>
              </a:rPr>
              <a:t>Therefore, when Chang'e-4 with a nuclear battery is turned off at night, the center of the nuclear battery is still releasing heat, which can maintain the temperature of Chang'e-4.  The solar cell panels produced have various shapes such as triangles and polygons, which make the fabric efficiency reach more than 91%, which is 5% to 10% higher than that of conventional products.  At the same time, Chang'e 5 chose higher-efficiency solar cells, increasing the efficiency of converting light into electricity to more than 31%.  Therefore, here we can choose to combine the nuclear battery on Chang'e 4 with the power supply system on Chang'e 5 to form a new power supply system, so as to achieve uninterrupted work throughout the day and not be restricted by day and night, thereby improving work efficiency.  efficiency.</a:t>
            </a:r>
          </a:p>
        </p:txBody>
      </p:sp>
    </p:spTree>
    <p:extLst>
      <p:ext uri="{BB962C8B-B14F-4D97-AF65-F5344CB8AC3E}">
        <p14:creationId xmlns:p14="http://schemas.microsoft.com/office/powerpoint/2010/main" val="280502041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91"/>
                                        </p:tgtEl>
                                        <p:attrNameLst>
                                          <p:attrName>style.visibility</p:attrName>
                                        </p:attrNameLst>
                                      </p:cBhvr>
                                      <p:to>
                                        <p:strVal val="visible"/>
                                      </p:to>
                                    </p:set>
                                    <p:animEffect transition="in" filter="randombar(horizontal)">
                                      <p:cBhvr>
                                        <p:cTn id="7" dur="500"/>
                                        <p:tgtEl>
                                          <p:spTgt spid="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91D5FDDD-AABE-4D94-90E9-23A3F05C5C83}"/>
              </a:ext>
            </a:extLst>
          </p:cNvPr>
          <p:cNvPicPr>
            <a:picLocks noChangeAspect="1"/>
          </p:cNvPicPr>
          <p:nvPr/>
        </p:nvPicPr>
        <p:blipFill>
          <a:blip r:embed="rId2">
            <a:extLst>
              <a:ext uri="{BEBA8EAE-BF5A-486C-A8C5-ECC9F3942E4B}">
                <a14:imgProps xmlns:a14="http://schemas.microsoft.com/office/drawing/2010/main">
                  <a14:imgLayer r:embed="rId3">
                    <a14:imgEffect>
                      <a14:saturation sat="200000"/>
                    </a14:imgEffect>
                    <a14:imgEffect>
                      <a14:brightnessContrast bright="1000" contrast="3000"/>
                    </a14:imgEffect>
                  </a14:imgLayer>
                </a14:imgProps>
              </a:ext>
              <a:ext uri="{28A0092B-C50C-407E-A947-70E740481C1C}">
                <a14:useLocalDpi xmlns:a14="http://schemas.microsoft.com/office/drawing/2010/main" val="0"/>
              </a:ext>
            </a:extLst>
          </a:blip>
          <a:stretch>
            <a:fillRect/>
          </a:stretch>
        </p:blipFill>
        <p:spPr>
          <a:xfrm>
            <a:off x="0" y="-13566"/>
            <a:ext cx="12192000" cy="6858000"/>
          </a:xfrm>
          <a:prstGeom prst="rect">
            <a:avLst/>
          </a:prstGeom>
        </p:spPr>
      </p:pic>
      <p:sp>
        <p:nvSpPr>
          <p:cNvPr id="8" name="文本框 7">
            <a:extLst>
              <a:ext uri="{FF2B5EF4-FFF2-40B4-BE49-F238E27FC236}">
                <a16:creationId xmlns:a16="http://schemas.microsoft.com/office/drawing/2014/main" id="{D76E0E28-9A9E-4534-8965-AE385AC56CDF}"/>
              </a:ext>
            </a:extLst>
          </p:cNvPr>
          <p:cNvSpPr txBox="1"/>
          <p:nvPr/>
        </p:nvSpPr>
        <p:spPr>
          <a:xfrm>
            <a:off x="5481841" y="277335"/>
            <a:ext cx="3332368" cy="1569660"/>
          </a:xfrm>
          <a:prstGeom prst="rect">
            <a:avLst/>
          </a:prstGeom>
          <a:noFill/>
        </p:spPr>
        <p:txBody>
          <a:bodyPr wrap="square" rtlCol="0">
            <a:spAutoFit/>
          </a:bodyPr>
          <a:lstStyle/>
          <a:p>
            <a:pPr>
              <a:lnSpc>
                <a:spcPct val="150000"/>
              </a:lnSpc>
            </a:pPr>
            <a:r>
              <a:rPr lang="en-US" altLang="zh-CN" sz="2400">
                <a:latin typeface="Times New Roman" panose="02020603050405020304" pitchFamily="18" charset="0"/>
                <a:cs typeface="Times New Roman" panose="02020603050405020304" pitchFamily="18" charset="0"/>
              </a:rPr>
              <a:t>The robotic arm that can be used for sampling</a:t>
            </a:r>
            <a:endParaRPr lang="zh-CN" altLang="en-US" sz="2400">
              <a:latin typeface="Times New Roman" panose="02020603050405020304" pitchFamily="18" charset="0"/>
              <a:cs typeface="Times New Roman" panose="02020603050405020304" pitchFamily="18" charset="0"/>
              <a:sym typeface="+mn-lt"/>
            </a:endParaRPr>
          </a:p>
          <a:p>
            <a:endParaRPr lang="zh-CN" altLang="en-US" sz="240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45" name="Freeform 25">
            <a:extLst>
              <a:ext uri="{FF2B5EF4-FFF2-40B4-BE49-F238E27FC236}">
                <a16:creationId xmlns:a16="http://schemas.microsoft.com/office/drawing/2014/main" id="{315C5E5D-68B2-40CE-9DD6-3012CE64755C}"/>
              </a:ext>
            </a:extLst>
          </p:cNvPr>
          <p:cNvSpPr/>
          <p:nvPr/>
        </p:nvSpPr>
        <p:spPr bwMode="auto">
          <a:xfrm>
            <a:off x="2490216" y="3021144"/>
            <a:ext cx="3278427" cy="235499"/>
          </a:xfrm>
          <a:custGeom>
            <a:avLst/>
            <a:gdLst>
              <a:gd name="T0" fmla="*/ 0 w 1905"/>
              <a:gd name="T1" fmla="*/ 0 h 136"/>
              <a:gd name="T2" fmla="*/ 1905 w 1905"/>
              <a:gd name="T3" fmla="*/ 136 h 136"/>
            </a:gdLst>
            <a:ahLst/>
            <a:cxnLst>
              <a:cxn ang="0">
                <a:pos x="0" y="136"/>
              </a:cxn>
              <a:cxn ang="0">
                <a:pos x="317" y="0"/>
              </a:cxn>
              <a:cxn ang="0">
                <a:pos x="1905" y="0"/>
              </a:cxn>
            </a:cxnLst>
            <a:rect l="T0" t="T1" r="T2" b="T3"/>
            <a:pathLst>
              <a:path w="1905" h="136">
                <a:moveTo>
                  <a:pt x="0" y="136"/>
                </a:moveTo>
                <a:lnTo>
                  <a:pt x="317" y="0"/>
                </a:lnTo>
                <a:lnTo>
                  <a:pt x="1905" y="0"/>
                </a:lnTo>
              </a:path>
            </a:pathLst>
          </a:custGeom>
          <a:noFill/>
          <a:ln w="25400" cap="rnd" cmpd="sng">
            <a:solidFill>
              <a:schemeClr val="tx1">
                <a:lumMod val="75000"/>
                <a:lumOff val="25000"/>
              </a:schemeClr>
            </a:solidFill>
            <a:prstDash val="sysDot"/>
            <a:round/>
          </a:ln>
        </p:spPr>
        <p:txBody>
          <a:bodyPr wrap="none" anchor="ct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55" name="Freeform 18">
            <a:extLst>
              <a:ext uri="{FF2B5EF4-FFF2-40B4-BE49-F238E27FC236}">
                <a16:creationId xmlns:a16="http://schemas.microsoft.com/office/drawing/2014/main" id="{6918089C-B1DD-4026-9742-D3017A2EA876}"/>
              </a:ext>
            </a:extLst>
          </p:cNvPr>
          <p:cNvSpPr>
            <a:spLocks noEditPoints="1"/>
          </p:cNvSpPr>
          <p:nvPr/>
        </p:nvSpPr>
        <p:spPr bwMode="auto">
          <a:xfrm flipH="1">
            <a:off x="122218" y="3138894"/>
            <a:ext cx="2475753" cy="3714776"/>
          </a:xfrm>
          <a:custGeom>
            <a:avLst/>
            <a:gdLst/>
            <a:ahLst/>
            <a:cxnLst>
              <a:cxn ang="0">
                <a:pos x="1708" y="1519"/>
              </a:cxn>
              <a:cxn ang="0">
                <a:pos x="1498" y="1538"/>
              </a:cxn>
              <a:cxn ang="0">
                <a:pos x="1122" y="1297"/>
              </a:cxn>
              <a:cxn ang="0">
                <a:pos x="1752" y="2807"/>
              </a:cxn>
              <a:cxn ang="0">
                <a:pos x="1610" y="3038"/>
              </a:cxn>
              <a:cxn ang="0">
                <a:pos x="919" y="2695"/>
              </a:cxn>
              <a:cxn ang="0">
                <a:pos x="762" y="2440"/>
              </a:cxn>
              <a:cxn ang="0">
                <a:pos x="142" y="3023"/>
              </a:cxn>
              <a:cxn ang="0">
                <a:pos x="62" y="2765"/>
              </a:cxn>
              <a:cxn ang="0">
                <a:pos x="446" y="1828"/>
              </a:cxn>
              <a:cxn ang="0">
                <a:pos x="716" y="1199"/>
              </a:cxn>
              <a:cxn ang="0">
                <a:pos x="224" y="248"/>
              </a:cxn>
              <a:cxn ang="0">
                <a:pos x="1016" y="544"/>
              </a:cxn>
              <a:cxn ang="0">
                <a:pos x="1380" y="798"/>
              </a:cxn>
              <a:cxn ang="0">
                <a:pos x="1798" y="1157"/>
              </a:cxn>
              <a:cxn ang="0">
                <a:pos x="2122" y="1197"/>
              </a:cxn>
              <a:cxn ang="0">
                <a:pos x="1995" y="1323"/>
              </a:cxn>
              <a:cxn ang="0">
                <a:pos x="2117" y="1563"/>
              </a:cxn>
              <a:cxn ang="0">
                <a:pos x="373" y="58"/>
              </a:cxn>
              <a:cxn ang="0">
                <a:pos x="664" y="308"/>
              </a:cxn>
              <a:cxn ang="0">
                <a:pos x="835" y="453"/>
              </a:cxn>
              <a:cxn ang="0">
                <a:pos x="1115" y="723"/>
              </a:cxn>
              <a:cxn ang="0">
                <a:pos x="968" y="813"/>
              </a:cxn>
              <a:cxn ang="0">
                <a:pos x="1322" y="790"/>
              </a:cxn>
              <a:cxn ang="0">
                <a:pos x="835" y="848"/>
              </a:cxn>
              <a:cxn ang="0">
                <a:pos x="1122" y="1355"/>
              </a:cxn>
              <a:cxn ang="0">
                <a:pos x="864" y="960"/>
              </a:cxn>
              <a:cxn ang="0">
                <a:pos x="980" y="1318"/>
              </a:cxn>
              <a:cxn ang="0">
                <a:pos x="1336" y="939"/>
              </a:cxn>
              <a:cxn ang="0">
                <a:pos x="940" y="994"/>
              </a:cxn>
              <a:cxn ang="0">
                <a:pos x="1051" y="1082"/>
              </a:cxn>
              <a:cxn ang="0">
                <a:pos x="731" y="1126"/>
              </a:cxn>
              <a:cxn ang="0">
                <a:pos x="1329" y="1221"/>
              </a:cxn>
              <a:cxn ang="0">
                <a:pos x="830" y="1141"/>
              </a:cxn>
              <a:cxn ang="0">
                <a:pos x="1119" y="1174"/>
              </a:cxn>
              <a:cxn ang="0">
                <a:pos x="739" y="1202"/>
              </a:cxn>
              <a:cxn ang="0">
                <a:pos x="2048" y="1309"/>
              </a:cxn>
              <a:cxn ang="0">
                <a:pos x="889" y="1308"/>
              </a:cxn>
              <a:cxn ang="0">
                <a:pos x="820" y="1338"/>
              </a:cxn>
              <a:cxn ang="0">
                <a:pos x="550" y="1953"/>
              </a:cxn>
              <a:cxn ang="0">
                <a:pos x="789" y="1369"/>
              </a:cxn>
              <a:cxn ang="0">
                <a:pos x="1074" y="1624"/>
              </a:cxn>
              <a:cxn ang="0">
                <a:pos x="174" y="2631"/>
              </a:cxn>
              <a:cxn ang="0">
                <a:pos x="455" y="2024"/>
              </a:cxn>
              <a:cxn ang="0">
                <a:pos x="467" y="2126"/>
              </a:cxn>
              <a:cxn ang="0">
                <a:pos x="1464" y="2673"/>
              </a:cxn>
              <a:cxn ang="0">
                <a:pos x="1114" y="1510"/>
              </a:cxn>
              <a:cxn ang="0">
                <a:pos x="1265" y="1740"/>
              </a:cxn>
              <a:cxn ang="0">
                <a:pos x="1694" y="1455"/>
              </a:cxn>
              <a:cxn ang="0">
                <a:pos x="1846" y="1491"/>
              </a:cxn>
              <a:cxn ang="0">
                <a:pos x="2097" y="1535"/>
              </a:cxn>
              <a:cxn ang="0">
                <a:pos x="1922" y="1552"/>
              </a:cxn>
              <a:cxn ang="0">
                <a:pos x="1460" y="1621"/>
              </a:cxn>
              <a:cxn ang="0">
                <a:pos x="919" y="2350"/>
              </a:cxn>
              <a:cxn ang="0">
                <a:pos x="1238" y="2292"/>
              </a:cxn>
              <a:cxn ang="0">
                <a:pos x="876" y="2412"/>
              </a:cxn>
              <a:cxn ang="0">
                <a:pos x="729" y="2463"/>
              </a:cxn>
              <a:cxn ang="0">
                <a:pos x="930" y="2625"/>
              </a:cxn>
              <a:cxn ang="0">
                <a:pos x="1610" y="2849"/>
              </a:cxn>
              <a:cxn ang="0">
                <a:pos x="214" y="2843"/>
              </a:cxn>
              <a:cxn ang="0">
                <a:pos x="37" y="2762"/>
              </a:cxn>
              <a:cxn ang="0">
                <a:pos x="1634" y="2863"/>
              </a:cxn>
              <a:cxn ang="0">
                <a:pos x="77" y="3059"/>
              </a:cxn>
            </a:cxnLst>
            <a:rect l="0" t="0" r="r" b="b"/>
            <a:pathLst>
              <a:path w="2147" h="3130">
                <a:moveTo>
                  <a:pt x="2117" y="1563"/>
                </a:moveTo>
                <a:lnTo>
                  <a:pt x="2117" y="1563"/>
                </a:lnTo>
                <a:lnTo>
                  <a:pt x="2111" y="1565"/>
                </a:lnTo>
                <a:lnTo>
                  <a:pt x="2105" y="1567"/>
                </a:lnTo>
                <a:lnTo>
                  <a:pt x="2093" y="1569"/>
                </a:lnTo>
                <a:lnTo>
                  <a:pt x="2082" y="1571"/>
                </a:lnTo>
                <a:lnTo>
                  <a:pt x="2078" y="1575"/>
                </a:lnTo>
                <a:lnTo>
                  <a:pt x="2072" y="1578"/>
                </a:lnTo>
                <a:lnTo>
                  <a:pt x="2072" y="1578"/>
                </a:lnTo>
                <a:lnTo>
                  <a:pt x="2066" y="1585"/>
                </a:lnTo>
                <a:lnTo>
                  <a:pt x="2061" y="1593"/>
                </a:lnTo>
                <a:lnTo>
                  <a:pt x="2056" y="1597"/>
                </a:lnTo>
                <a:lnTo>
                  <a:pt x="2052" y="1600"/>
                </a:lnTo>
                <a:lnTo>
                  <a:pt x="2047" y="1602"/>
                </a:lnTo>
                <a:lnTo>
                  <a:pt x="2040" y="1604"/>
                </a:lnTo>
                <a:lnTo>
                  <a:pt x="2040" y="1604"/>
                </a:lnTo>
                <a:lnTo>
                  <a:pt x="2032" y="1602"/>
                </a:lnTo>
                <a:lnTo>
                  <a:pt x="2023" y="1600"/>
                </a:lnTo>
                <a:lnTo>
                  <a:pt x="2014" y="1595"/>
                </a:lnTo>
                <a:lnTo>
                  <a:pt x="2010" y="1592"/>
                </a:lnTo>
                <a:lnTo>
                  <a:pt x="2007" y="1589"/>
                </a:lnTo>
                <a:lnTo>
                  <a:pt x="2007" y="1589"/>
                </a:lnTo>
                <a:lnTo>
                  <a:pt x="2006" y="1590"/>
                </a:lnTo>
                <a:lnTo>
                  <a:pt x="2005" y="1591"/>
                </a:lnTo>
                <a:lnTo>
                  <a:pt x="2003" y="1591"/>
                </a:lnTo>
                <a:lnTo>
                  <a:pt x="2000" y="1592"/>
                </a:lnTo>
                <a:lnTo>
                  <a:pt x="1999" y="1593"/>
                </a:lnTo>
                <a:lnTo>
                  <a:pt x="1999" y="1593"/>
                </a:lnTo>
                <a:lnTo>
                  <a:pt x="1996" y="1601"/>
                </a:lnTo>
                <a:lnTo>
                  <a:pt x="1994" y="1610"/>
                </a:lnTo>
                <a:lnTo>
                  <a:pt x="1989" y="1617"/>
                </a:lnTo>
                <a:lnTo>
                  <a:pt x="1984" y="1625"/>
                </a:lnTo>
                <a:lnTo>
                  <a:pt x="1977" y="1630"/>
                </a:lnTo>
                <a:lnTo>
                  <a:pt x="1969" y="1636"/>
                </a:lnTo>
                <a:lnTo>
                  <a:pt x="1960" y="1639"/>
                </a:lnTo>
                <a:lnTo>
                  <a:pt x="1949" y="1642"/>
                </a:lnTo>
                <a:lnTo>
                  <a:pt x="1949" y="1642"/>
                </a:lnTo>
                <a:lnTo>
                  <a:pt x="1945" y="1640"/>
                </a:lnTo>
                <a:lnTo>
                  <a:pt x="1941" y="1638"/>
                </a:lnTo>
                <a:lnTo>
                  <a:pt x="1936" y="1635"/>
                </a:lnTo>
                <a:lnTo>
                  <a:pt x="1933" y="1631"/>
                </a:lnTo>
                <a:lnTo>
                  <a:pt x="1930" y="1627"/>
                </a:lnTo>
                <a:lnTo>
                  <a:pt x="1928" y="1623"/>
                </a:lnTo>
                <a:lnTo>
                  <a:pt x="1927" y="1617"/>
                </a:lnTo>
                <a:lnTo>
                  <a:pt x="1926" y="1612"/>
                </a:lnTo>
                <a:lnTo>
                  <a:pt x="1926" y="1612"/>
                </a:lnTo>
                <a:lnTo>
                  <a:pt x="1918" y="1611"/>
                </a:lnTo>
                <a:lnTo>
                  <a:pt x="1911" y="1609"/>
                </a:lnTo>
                <a:lnTo>
                  <a:pt x="1902" y="1605"/>
                </a:lnTo>
                <a:lnTo>
                  <a:pt x="1899" y="1602"/>
                </a:lnTo>
                <a:lnTo>
                  <a:pt x="1897" y="1599"/>
                </a:lnTo>
                <a:lnTo>
                  <a:pt x="1897" y="1599"/>
                </a:lnTo>
                <a:lnTo>
                  <a:pt x="1891" y="1602"/>
                </a:lnTo>
                <a:lnTo>
                  <a:pt x="1887" y="1605"/>
                </a:lnTo>
                <a:lnTo>
                  <a:pt x="1883" y="1606"/>
                </a:lnTo>
                <a:lnTo>
                  <a:pt x="1879" y="1607"/>
                </a:lnTo>
                <a:lnTo>
                  <a:pt x="1873" y="1607"/>
                </a:lnTo>
                <a:lnTo>
                  <a:pt x="1869" y="1606"/>
                </a:lnTo>
                <a:lnTo>
                  <a:pt x="1865" y="1605"/>
                </a:lnTo>
                <a:lnTo>
                  <a:pt x="1861" y="1602"/>
                </a:lnTo>
                <a:lnTo>
                  <a:pt x="1854" y="1597"/>
                </a:lnTo>
                <a:lnTo>
                  <a:pt x="1848" y="1590"/>
                </a:lnTo>
                <a:lnTo>
                  <a:pt x="1843" y="1580"/>
                </a:lnTo>
                <a:lnTo>
                  <a:pt x="1841" y="1569"/>
                </a:lnTo>
                <a:lnTo>
                  <a:pt x="1841" y="1569"/>
                </a:lnTo>
                <a:lnTo>
                  <a:pt x="1820" y="1549"/>
                </a:lnTo>
                <a:lnTo>
                  <a:pt x="1809" y="1539"/>
                </a:lnTo>
                <a:lnTo>
                  <a:pt x="1796" y="1531"/>
                </a:lnTo>
                <a:lnTo>
                  <a:pt x="1796" y="1531"/>
                </a:lnTo>
                <a:lnTo>
                  <a:pt x="1792" y="1534"/>
                </a:lnTo>
                <a:lnTo>
                  <a:pt x="1788" y="1536"/>
                </a:lnTo>
                <a:lnTo>
                  <a:pt x="1783" y="1537"/>
                </a:lnTo>
                <a:lnTo>
                  <a:pt x="1780" y="1538"/>
                </a:lnTo>
                <a:lnTo>
                  <a:pt x="1776" y="1537"/>
                </a:lnTo>
                <a:lnTo>
                  <a:pt x="1772" y="1537"/>
                </a:lnTo>
                <a:lnTo>
                  <a:pt x="1764" y="1534"/>
                </a:lnTo>
                <a:lnTo>
                  <a:pt x="1757" y="1529"/>
                </a:lnTo>
                <a:lnTo>
                  <a:pt x="1750" y="1522"/>
                </a:lnTo>
                <a:lnTo>
                  <a:pt x="1739" y="1510"/>
                </a:lnTo>
                <a:lnTo>
                  <a:pt x="1739" y="1510"/>
                </a:lnTo>
                <a:lnTo>
                  <a:pt x="1729" y="1514"/>
                </a:lnTo>
                <a:lnTo>
                  <a:pt x="1719" y="1517"/>
                </a:lnTo>
                <a:lnTo>
                  <a:pt x="1708" y="1519"/>
                </a:lnTo>
                <a:lnTo>
                  <a:pt x="1698" y="1520"/>
                </a:lnTo>
                <a:lnTo>
                  <a:pt x="1686" y="1520"/>
                </a:lnTo>
                <a:lnTo>
                  <a:pt x="1676" y="1519"/>
                </a:lnTo>
                <a:lnTo>
                  <a:pt x="1666" y="1517"/>
                </a:lnTo>
                <a:lnTo>
                  <a:pt x="1656" y="1513"/>
                </a:lnTo>
                <a:lnTo>
                  <a:pt x="1656" y="1513"/>
                </a:lnTo>
                <a:lnTo>
                  <a:pt x="1653" y="1504"/>
                </a:lnTo>
                <a:lnTo>
                  <a:pt x="1647" y="1496"/>
                </a:lnTo>
                <a:lnTo>
                  <a:pt x="1637" y="1484"/>
                </a:lnTo>
                <a:lnTo>
                  <a:pt x="1624" y="1471"/>
                </a:lnTo>
                <a:lnTo>
                  <a:pt x="1612" y="1459"/>
                </a:lnTo>
                <a:lnTo>
                  <a:pt x="1612" y="1459"/>
                </a:lnTo>
                <a:lnTo>
                  <a:pt x="1614" y="1449"/>
                </a:lnTo>
                <a:lnTo>
                  <a:pt x="1615" y="1445"/>
                </a:lnTo>
                <a:lnTo>
                  <a:pt x="1618" y="1442"/>
                </a:lnTo>
                <a:lnTo>
                  <a:pt x="1618" y="1442"/>
                </a:lnTo>
                <a:lnTo>
                  <a:pt x="1585" y="1417"/>
                </a:lnTo>
                <a:lnTo>
                  <a:pt x="1552" y="1392"/>
                </a:lnTo>
                <a:lnTo>
                  <a:pt x="1519" y="1364"/>
                </a:lnTo>
                <a:lnTo>
                  <a:pt x="1487" y="1336"/>
                </a:lnTo>
                <a:lnTo>
                  <a:pt x="1487" y="1336"/>
                </a:lnTo>
                <a:lnTo>
                  <a:pt x="1478" y="1345"/>
                </a:lnTo>
                <a:lnTo>
                  <a:pt x="1474" y="1350"/>
                </a:lnTo>
                <a:lnTo>
                  <a:pt x="1469" y="1353"/>
                </a:lnTo>
                <a:lnTo>
                  <a:pt x="1463" y="1356"/>
                </a:lnTo>
                <a:lnTo>
                  <a:pt x="1457" y="1358"/>
                </a:lnTo>
                <a:lnTo>
                  <a:pt x="1449" y="1358"/>
                </a:lnTo>
                <a:lnTo>
                  <a:pt x="1442" y="1357"/>
                </a:lnTo>
                <a:lnTo>
                  <a:pt x="1442" y="1357"/>
                </a:lnTo>
                <a:lnTo>
                  <a:pt x="1439" y="1353"/>
                </a:lnTo>
                <a:lnTo>
                  <a:pt x="1435" y="1349"/>
                </a:lnTo>
                <a:lnTo>
                  <a:pt x="1429" y="1340"/>
                </a:lnTo>
                <a:lnTo>
                  <a:pt x="1422" y="1332"/>
                </a:lnTo>
                <a:lnTo>
                  <a:pt x="1418" y="1328"/>
                </a:lnTo>
                <a:lnTo>
                  <a:pt x="1414" y="1325"/>
                </a:lnTo>
                <a:lnTo>
                  <a:pt x="1414" y="1325"/>
                </a:lnTo>
                <a:lnTo>
                  <a:pt x="1407" y="1312"/>
                </a:lnTo>
                <a:lnTo>
                  <a:pt x="1399" y="1302"/>
                </a:lnTo>
                <a:lnTo>
                  <a:pt x="1389" y="1290"/>
                </a:lnTo>
                <a:lnTo>
                  <a:pt x="1380" y="1280"/>
                </a:lnTo>
                <a:lnTo>
                  <a:pt x="1369" y="1271"/>
                </a:lnTo>
                <a:lnTo>
                  <a:pt x="1357" y="1261"/>
                </a:lnTo>
                <a:lnTo>
                  <a:pt x="1344" y="1252"/>
                </a:lnTo>
                <a:lnTo>
                  <a:pt x="1331" y="1244"/>
                </a:lnTo>
                <a:lnTo>
                  <a:pt x="1305" y="1228"/>
                </a:lnTo>
                <a:lnTo>
                  <a:pt x="1276" y="1214"/>
                </a:lnTo>
                <a:lnTo>
                  <a:pt x="1219" y="1187"/>
                </a:lnTo>
                <a:lnTo>
                  <a:pt x="1219" y="1187"/>
                </a:lnTo>
                <a:lnTo>
                  <a:pt x="1212" y="1188"/>
                </a:lnTo>
                <a:lnTo>
                  <a:pt x="1205" y="1187"/>
                </a:lnTo>
                <a:lnTo>
                  <a:pt x="1199" y="1186"/>
                </a:lnTo>
                <a:lnTo>
                  <a:pt x="1192" y="1184"/>
                </a:lnTo>
                <a:lnTo>
                  <a:pt x="1178" y="1178"/>
                </a:lnTo>
                <a:lnTo>
                  <a:pt x="1171" y="1177"/>
                </a:lnTo>
                <a:lnTo>
                  <a:pt x="1163" y="1176"/>
                </a:lnTo>
                <a:lnTo>
                  <a:pt x="1163" y="1176"/>
                </a:lnTo>
                <a:lnTo>
                  <a:pt x="1176" y="1193"/>
                </a:lnTo>
                <a:lnTo>
                  <a:pt x="1190" y="1212"/>
                </a:lnTo>
                <a:lnTo>
                  <a:pt x="1220" y="1247"/>
                </a:lnTo>
                <a:lnTo>
                  <a:pt x="1251" y="1282"/>
                </a:lnTo>
                <a:lnTo>
                  <a:pt x="1266" y="1301"/>
                </a:lnTo>
                <a:lnTo>
                  <a:pt x="1280" y="1319"/>
                </a:lnTo>
                <a:lnTo>
                  <a:pt x="1280" y="1319"/>
                </a:lnTo>
                <a:lnTo>
                  <a:pt x="1284" y="1323"/>
                </a:lnTo>
                <a:lnTo>
                  <a:pt x="1288" y="1324"/>
                </a:lnTo>
                <a:lnTo>
                  <a:pt x="1291" y="1325"/>
                </a:lnTo>
                <a:lnTo>
                  <a:pt x="1291" y="1325"/>
                </a:lnTo>
                <a:lnTo>
                  <a:pt x="1306" y="1348"/>
                </a:lnTo>
                <a:lnTo>
                  <a:pt x="1321" y="1370"/>
                </a:lnTo>
                <a:lnTo>
                  <a:pt x="1352" y="1414"/>
                </a:lnTo>
                <a:lnTo>
                  <a:pt x="1383" y="1458"/>
                </a:lnTo>
                <a:lnTo>
                  <a:pt x="1398" y="1480"/>
                </a:lnTo>
                <a:lnTo>
                  <a:pt x="1412" y="1504"/>
                </a:lnTo>
                <a:lnTo>
                  <a:pt x="1412" y="1504"/>
                </a:lnTo>
                <a:lnTo>
                  <a:pt x="1426" y="1502"/>
                </a:lnTo>
                <a:lnTo>
                  <a:pt x="1437" y="1503"/>
                </a:lnTo>
                <a:lnTo>
                  <a:pt x="1449" y="1504"/>
                </a:lnTo>
                <a:lnTo>
                  <a:pt x="1460" y="1507"/>
                </a:lnTo>
                <a:lnTo>
                  <a:pt x="1471" y="1511"/>
                </a:lnTo>
                <a:lnTo>
                  <a:pt x="1479" y="1517"/>
                </a:lnTo>
                <a:lnTo>
                  <a:pt x="1487" y="1523"/>
                </a:lnTo>
                <a:lnTo>
                  <a:pt x="1493" y="1531"/>
                </a:lnTo>
                <a:lnTo>
                  <a:pt x="1498" y="1538"/>
                </a:lnTo>
                <a:lnTo>
                  <a:pt x="1502" y="1547"/>
                </a:lnTo>
                <a:lnTo>
                  <a:pt x="1504" y="1555"/>
                </a:lnTo>
                <a:lnTo>
                  <a:pt x="1504" y="1564"/>
                </a:lnTo>
                <a:lnTo>
                  <a:pt x="1502" y="1572"/>
                </a:lnTo>
                <a:lnTo>
                  <a:pt x="1498" y="1581"/>
                </a:lnTo>
                <a:lnTo>
                  <a:pt x="1492" y="1590"/>
                </a:lnTo>
                <a:lnTo>
                  <a:pt x="1485" y="1597"/>
                </a:lnTo>
                <a:lnTo>
                  <a:pt x="1485" y="1597"/>
                </a:lnTo>
                <a:lnTo>
                  <a:pt x="1490" y="1604"/>
                </a:lnTo>
                <a:lnTo>
                  <a:pt x="1494" y="1610"/>
                </a:lnTo>
                <a:lnTo>
                  <a:pt x="1496" y="1616"/>
                </a:lnTo>
                <a:lnTo>
                  <a:pt x="1496" y="1623"/>
                </a:lnTo>
                <a:lnTo>
                  <a:pt x="1495" y="1629"/>
                </a:lnTo>
                <a:lnTo>
                  <a:pt x="1492" y="1635"/>
                </a:lnTo>
                <a:lnTo>
                  <a:pt x="1489" y="1640"/>
                </a:lnTo>
                <a:lnTo>
                  <a:pt x="1485" y="1645"/>
                </a:lnTo>
                <a:lnTo>
                  <a:pt x="1479" y="1648"/>
                </a:lnTo>
                <a:lnTo>
                  <a:pt x="1474" y="1652"/>
                </a:lnTo>
                <a:lnTo>
                  <a:pt x="1467" y="1653"/>
                </a:lnTo>
                <a:lnTo>
                  <a:pt x="1462" y="1653"/>
                </a:lnTo>
                <a:lnTo>
                  <a:pt x="1456" y="1651"/>
                </a:lnTo>
                <a:lnTo>
                  <a:pt x="1449" y="1646"/>
                </a:lnTo>
                <a:lnTo>
                  <a:pt x="1444" y="1641"/>
                </a:lnTo>
                <a:lnTo>
                  <a:pt x="1440" y="1634"/>
                </a:lnTo>
                <a:lnTo>
                  <a:pt x="1440" y="1634"/>
                </a:lnTo>
                <a:lnTo>
                  <a:pt x="1427" y="1638"/>
                </a:lnTo>
                <a:lnTo>
                  <a:pt x="1413" y="1641"/>
                </a:lnTo>
                <a:lnTo>
                  <a:pt x="1399" y="1641"/>
                </a:lnTo>
                <a:lnTo>
                  <a:pt x="1385" y="1640"/>
                </a:lnTo>
                <a:lnTo>
                  <a:pt x="1379" y="1638"/>
                </a:lnTo>
                <a:lnTo>
                  <a:pt x="1372" y="1636"/>
                </a:lnTo>
                <a:lnTo>
                  <a:pt x="1367" y="1632"/>
                </a:lnTo>
                <a:lnTo>
                  <a:pt x="1361" y="1629"/>
                </a:lnTo>
                <a:lnTo>
                  <a:pt x="1356" y="1625"/>
                </a:lnTo>
                <a:lnTo>
                  <a:pt x="1352" y="1621"/>
                </a:lnTo>
                <a:lnTo>
                  <a:pt x="1349" y="1615"/>
                </a:lnTo>
                <a:lnTo>
                  <a:pt x="1346" y="1610"/>
                </a:lnTo>
                <a:lnTo>
                  <a:pt x="1346" y="1610"/>
                </a:lnTo>
                <a:lnTo>
                  <a:pt x="1345" y="1605"/>
                </a:lnTo>
                <a:lnTo>
                  <a:pt x="1346" y="1599"/>
                </a:lnTo>
                <a:lnTo>
                  <a:pt x="1348" y="1595"/>
                </a:lnTo>
                <a:lnTo>
                  <a:pt x="1350" y="1590"/>
                </a:lnTo>
                <a:lnTo>
                  <a:pt x="1352" y="1584"/>
                </a:lnTo>
                <a:lnTo>
                  <a:pt x="1354" y="1578"/>
                </a:lnTo>
                <a:lnTo>
                  <a:pt x="1355" y="1571"/>
                </a:lnTo>
                <a:lnTo>
                  <a:pt x="1355" y="1563"/>
                </a:lnTo>
                <a:lnTo>
                  <a:pt x="1355" y="1563"/>
                </a:lnTo>
                <a:lnTo>
                  <a:pt x="1360" y="1555"/>
                </a:lnTo>
                <a:lnTo>
                  <a:pt x="1367" y="1549"/>
                </a:lnTo>
                <a:lnTo>
                  <a:pt x="1381" y="1535"/>
                </a:lnTo>
                <a:lnTo>
                  <a:pt x="1381" y="1535"/>
                </a:lnTo>
                <a:lnTo>
                  <a:pt x="1346" y="1487"/>
                </a:lnTo>
                <a:lnTo>
                  <a:pt x="1311" y="1438"/>
                </a:lnTo>
                <a:lnTo>
                  <a:pt x="1276" y="1390"/>
                </a:lnTo>
                <a:lnTo>
                  <a:pt x="1239" y="1343"/>
                </a:lnTo>
                <a:lnTo>
                  <a:pt x="1203" y="1297"/>
                </a:lnTo>
                <a:lnTo>
                  <a:pt x="1166" y="1251"/>
                </a:lnTo>
                <a:lnTo>
                  <a:pt x="1127" y="1207"/>
                </a:lnTo>
                <a:lnTo>
                  <a:pt x="1087" y="1163"/>
                </a:lnTo>
                <a:lnTo>
                  <a:pt x="1087" y="1163"/>
                </a:lnTo>
                <a:lnTo>
                  <a:pt x="1077" y="1165"/>
                </a:lnTo>
                <a:lnTo>
                  <a:pt x="1066" y="1165"/>
                </a:lnTo>
                <a:lnTo>
                  <a:pt x="1041" y="1163"/>
                </a:lnTo>
                <a:lnTo>
                  <a:pt x="1030" y="1163"/>
                </a:lnTo>
                <a:lnTo>
                  <a:pt x="1017" y="1165"/>
                </a:lnTo>
                <a:lnTo>
                  <a:pt x="1005" y="1166"/>
                </a:lnTo>
                <a:lnTo>
                  <a:pt x="993" y="1168"/>
                </a:lnTo>
                <a:lnTo>
                  <a:pt x="993" y="1168"/>
                </a:lnTo>
                <a:lnTo>
                  <a:pt x="996" y="1173"/>
                </a:lnTo>
                <a:lnTo>
                  <a:pt x="997" y="1178"/>
                </a:lnTo>
                <a:lnTo>
                  <a:pt x="1000" y="1188"/>
                </a:lnTo>
                <a:lnTo>
                  <a:pt x="1002" y="1199"/>
                </a:lnTo>
                <a:lnTo>
                  <a:pt x="1004" y="1203"/>
                </a:lnTo>
                <a:lnTo>
                  <a:pt x="1006" y="1208"/>
                </a:lnTo>
                <a:lnTo>
                  <a:pt x="1006" y="1208"/>
                </a:lnTo>
                <a:lnTo>
                  <a:pt x="1017" y="1214"/>
                </a:lnTo>
                <a:lnTo>
                  <a:pt x="1027" y="1218"/>
                </a:lnTo>
                <a:lnTo>
                  <a:pt x="1049" y="1226"/>
                </a:lnTo>
                <a:lnTo>
                  <a:pt x="1071" y="1231"/>
                </a:lnTo>
                <a:lnTo>
                  <a:pt x="1096" y="1236"/>
                </a:lnTo>
                <a:lnTo>
                  <a:pt x="1096" y="1236"/>
                </a:lnTo>
                <a:lnTo>
                  <a:pt x="1109" y="1266"/>
                </a:lnTo>
                <a:lnTo>
                  <a:pt x="1122" y="1297"/>
                </a:lnTo>
                <a:lnTo>
                  <a:pt x="1133" y="1328"/>
                </a:lnTo>
                <a:lnTo>
                  <a:pt x="1146" y="1359"/>
                </a:lnTo>
                <a:lnTo>
                  <a:pt x="1146" y="1359"/>
                </a:lnTo>
                <a:lnTo>
                  <a:pt x="1144" y="1367"/>
                </a:lnTo>
                <a:lnTo>
                  <a:pt x="1140" y="1374"/>
                </a:lnTo>
                <a:lnTo>
                  <a:pt x="1140" y="1374"/>
                </a:lnTo>
                <a:lnTo>
                  <a:pt x="1157" y="1409"/>
                </a:lnTo>
                <a:lnTo>
                  <a:pt x="1172" y="1444"/>
                </a:lnTo>
                <a:lnTo>
                  <a:pt x="1201" y="1517"/>
                </a:lnTo>
                <a:lnTo>
                  <a:pt x="1216" y="1553"/>
                </a:lnTo>
                <a:lnTo>
                  <a:pt x="1231" y="1590"/>
                </a:lnTo>
                <a:lnTo>
                  <a:pt x="1246" y="1625"/>
                </a:lnTo>
                <a:lnTo>
                  <a:pt x="1263" y="1658"/>
                </a:lnTo>
                <a:lnTo>
                  <a:pt x="1263" y="1658"/>
                </a:lnTo>
                <a:lnTo>
                  <a:pt x="1279" y="1710"/>
                </a:lnTo>
                <a:lnTo>
                  <a:pt x="1295" y="1759"/>
                </a:lnTo>
                <a:lnTo>
                  <a:pt x="1304" y="1782"/>
                </a:lnTo>
                <a:lnTo>
                  <a:pt x="1312" y="1805"/>
                </a:lnTo>
                <a:lnTo>
                  <a:pt x="1322" y="1827"/>
                </a:lnTo>
                <a:lnTo>
                  <a:pt x="1334" y="1850"/>
                </a:lnTo>
                <a:lnTo>
                  <a:pt x="1334" y="1850"/>
                </a:lnTo>
                <a:lnTo>
                  <a:pt x="1338" y="1866"/>
                </a:lnTo>
                <a:lnTo>
                  <a:pt x="1342" y="1882"/>
                </a:lnTo>
                <a:lnTo>
                  <a:pt x="1353" y="1913"/>
                </a:lnTo>
                <a:lnTo>
                  <a:pt x="1365" y="1944"/>
                </a:lnTo>
                <a:lnTo>
                  <a:pt x="1379" y="1977"/>
                </a:lnTo>
                <a:lnTo>
                  <a:pt x="1379" y="1977"/>
                </a:lnTo>
                <a:lnTo>
                  <a:pt x="1391" y="2011"/>
                </a:lnTo>
                <a:lnTo>
                  <a:pt x="1404" y="2047"/>
                </a:lnTo>
                <a:lnTo>
                  <a:pt x="1429" y="2117"/>
                </a:lnTo>
                <a:lnTo>
                  <a:pt x="1455" y="2189"/>
                </a:lnTo>
                <a:lnTo>
                  <a:pt x="1469" y="2223"/>
                </a:lnTo>
                <a:lnTo>
                  <a:pt x="1482" y="2258"/>
                </a:lnTo>
                <a:lnTo>
                  <a:pt x="1482" y="2258"/>
                </a:lnTo>
                <a:lnTo>
                  <a:pt x="1496" y="2310"/>
                </a:lnTo>
                <a:lnTo>
                  <a:pt x="1511" y="2362"/>
                </a:lnTo>
                <a:lnTo>
                  <a:pt x="1527" y="2413"/>
                </a:lnTo>
                <a:lnTo>
                  <a:pt x="1545" y="2463"/>
                </a:lnTo>
                <a:lnTo>
                  <a:pt x="1577" y="2564"/>
                </a:lnTo>
                <a:lnTo>
                  <a:pt x="1593" y="2613"/>
                </a:lnTo>
                <a:lnTo>
                  <a:pt x="1608" y="2664"/>
                </a:lnTo>
                <a:lnTo>
                  <a:pt x="1608" y="2664"/>
                </a:lnTo>
                <a:lnTo>
                  <a:pt x="1613" y="2664"/>
                </a:lnTo>
                <a:lnTo>
                  <a:pt x="1619" y="2666"/>
                </a:lnTo>
                <a:lnTo>
                  <a:pt x="1625" y="2668"/>
                </a:lnTo>
                <a:lnTo>
                  <a:pt x="1629" y="2671"/>
                </a:lnTo>
                <a:lnTo>
                  <a:pt x="1633" y="2674"/>
                </a:lnTo>
                <a:lnTo>
                  <a:pt x="1638" y="2679"/>
                </a:lnTo>
                <a:lnTo>
                  <a:pt x="1644" y="2689"/>
                </a:lnTo>
                <a:lnTo>
                  <a:pt x="1651" y="2700"/>
                </a:lnTo>
                <a:lnTo>
                  <a:pt x="1655" y="2712"/>
                </a:lnTo>
                <a:lnTo>
                  <a:pt x="1662" y="2733"/>
                </a:lnTo>
                <a:lnTo>
                  <a:pt x="1662" y="2733"/>
                </a:lnTo>
                <a:lnTo>
                  <a:pt x="1668" y="2733"/>
                </a:lnTo>
                <a:lnTo>
                  <a:pt x="1672" y="2731"/>
                </a:lnTo>
                <a:lnTo>
                  <a:pt x="1679" y="2728"/>
                </a:lnTo>
                <a:lnTo>
                  <a:pt x="1687" y="2723"/>
                </a:lnTo>
                <a:lnTo>
                  <a:pt x="1694" y="2720"/>
                </a:lnTo>
                <a:lnTo>
                  <a:pt x="1694" y="2720"/>
                </a:lnTo>
                <a:lnTo>
                  <a:pt x="1691" y="2713"/>
                </a:lnTo>
                <a:lnTo>
                  <a:pt x="1687" y="2704"/>
                </a:lnTo>
                <a:lnTo>
                  <a:pt x="1682" y="2687"/>
                </a:lnTo>
                <a:lnTo>
                  <a:pt x="1682" y="2687"/>
                </a:lnTo>
                <a:lnTo>
                  <a:pt x="1683" y="2684"/>
                </a:lnTo>
                <a:lnTo>
                  <a:pt x="1685" y="2681"/>
                </a:lnTo>
                <a:lnTo>
                  <a:pt x="1690" y="2677"/>
                </a:lnTo>
                <a:lnTo>
                  <a:pt x="1696" y="2675"/>
                </a:lnTo>
                <a:lnTo>
                  <a:pt x="1703" y="2674"/>
                </a:lnTo>
                <a:lnTo>
                  <a:pt x="1710" y="2675"/>
                </a:lnTo>
                <a:lnTo>
                  <a:pt x="1717" y="2676"/>
                </a:lnTo>
                <a:lnTo>
                  <a:pt x="1723" y="2679"/>
                </a:lnTo>
                <a:lnTo>
                  <a:pt x="1729" y="2683"/>
                </a:lnTo>
                <a:lnTo>
                  <a:pt x="1729" y="2683"/>
                </a:lnTo>
                <a:lnTo>
                  <a:pt x="1733" y="2698"/>
                </a:lnTo>
                <a:lnTo>
                  <a:pt x="1738" y="2714"/>
                </a:lnTo>
                <a:lnTo>
                  <a:pt x="1750" y="2743"/>
                </a:lnTo>
                <a:lnTo>
                  <a:pt x="1755" y="2758"/>
                </a:lnTo>
                <a:lnTo>
                  <a:pt x="1759" y="2772"/>
                </a:lnTo>
                <a:lnTo>
                  <a:pt x="1762" y="2787"/>
                </a:lnTo>
                <a:lnTo>
                  <a:pt x="1763" y="2802"/>
                </a:lnTo>
                <a:lnTo>
                  <a:pt x="1763" y="2802"/>
                </a:lnTo>
                <a:lnTo>
                  <a:pt x="1757" y="2805"/>
                </a:lnTo>
                <a:lnTo>
                  <a:pt x="1752" y="2807"/>
                </a:lnTo>
                <a:lnTo>
                  <a:pt x="1747" y="2808"/>
                </a:lnTo>
                <a:lnTo>
                  <a:pt x="1742" y="2808"/>
                </a:lnTo>
                <a:lnTo>
                  <a:pt x="1737" y="2808"/>
                </a:lnTo>
                <a:lnTo>
                  <a:pt x="1733" y="2807"/>
                </a:lnTo>
                <a:lnTo>
                  <a:pt x="1729" y="2805"/>
                </a:lnTo>
                <a:lnTo>
                  <a:pt x="1724" y="2803"/>
                </a:lnTo>
                <a:lnTo>
                  <a:pt x="1718" y="2796"/>
                </a:lnTo>
                <a:lnTo>
                  <a:pt x="1712" y="2788"/>
                </a:lnTo>
                <a:lnTo>
                  <a:pt x="1706" y="2779"/>
                </a:lnTo>
                <a:lnTo>
                  <a:pt x="1703" y="2770"/>
                </a:lnTo>
                <a:lnTo>
                  <a:pt x="1703" y="2770"/>
                </a:lnTo>
                <a:lnTo>
                  <a:pt x="1699" y="2771"/>
                </a:lnTo>
                <a:lnTo>
                  <a:pt x="1692" y="2772"/>
                </a:lnTo>
                <a:lnTo>
                  <a:pt x="1687" y="2773"/>
                </a:lnTo>
                <a:lnTo>
                  <a:pt x="1684" y="2772"/>
                </a:lnTo>
                <a:lnTo>
                  <a:pt x="1684" y="2772"/>
                </a:lnTo>
                <a:lnTo>
                  <a:pt x="1684" y="2778"/>
                </a:lnTo>
                <a:lnTo>
                  <a:pt x="1684" y="2783"/>
                </a:lnTo>
                <a:lnTo>
                  <a:pt x="1686" y="2789"/>
                </a:lnTo>
                <a:lnTo>
                  <a:pt x="1688" y="2793"/>
                </a:lnTo>
                <a:lnTo>
                  <a:pt x="1693" y="2802"/>
                </a:lnTo>
                <a:lnTo>
                  <a:pt x="1694" y="2807"/>
                </a:lnTo>
                <a:lnTo>
                  <a:pt x="1694" y="2812"/>
                </a:lnTo>
                <a:lnTo>
                  <a:pt x="1694" y="2812"/>
                </a:lnTo>
                <a:lnTo>
                  <a:pt x="1693" y="2819"/>
                </a:lnTo>
                <a:lnTo>
                  <a:pt x="1690" y="2823"/>
                </a:lnTo>
                <a:lnTo>
                  <a:pt x="1686" y="2825"/>
                </a:lnTo>
                <a:lnTo>
                  <a:pt x="1682" y="2827"/>
                </a:lnTo>
                <a:lnTo>
                  <a:pt x="1673" y="2832"/>
                </a:lnTo>
                <a:lnTo>
                  <a:pt x="1670" y="2835"/>
                </a:lnTo>
                <a:lnTo>
                  <a:pt x="1667" y="2839"/>
                </a:lnTo>
                <a:lnTo>
                  <a:pt x="1667" y="2839"/>
                </a:lnTo>
                <a:lnTo>
                  <a:pt x="1669" y="2846"/>
                </a:lnTo>
                <a:lnTo>
                  <a:pt x="1672" y="2856"/>
                </a:lnTo>
                <a:lnTo>
                  <a:pt x="1682" y="2884"/>
                </a:lnTo>
                <a:lnTo>
                  <a:pt x="1682" y="2884"/>
                </a:lnTo>
                <a:lnTo>
                  <a:pt x="1688" y="2899"/>
                </a:lnTo>
                <a:lnTo>
                  <a:pt x="1694" y="2916"/>
                </a:lnTo>
                <a:lnTo>
                  <a:pt x="1710" y="2949"/>
                </a:lnTo>
                <a:lnTo>
                  <a:pt x="1727" y="2982"/>
                </a:lnTo>
                <a:lnTo>
                  <a:pt x="1734" y="2997"/>
                </a:lnTo>
                <a:lnTo>
                  <a:pt x="1739" y="3009"/>
                </a:lnTo>
                <a:lnTo>
                  <a:pt x="1739" y="3009"/>
                </a:lnTo>
                <a:lnTo>
                  <a:pt x="1744" y="3025"/>
                </a:lnTo>
                <a:lnTo>
                  <a:pt x="1746" y="3033"/>
                </a:lnTo>
                <a:lnTo>
                  <a:pt x="1747" y="3042"/>
                </a:lnTo>
                <a:lnTo>
                  <a:pt x="1746" y="3049"/>
                </a:lnTo>
                <a:lnTo>
                  <a:pt x="1743" y="3055"/>
                </a:lnTo>
                <a:lnTo>
                  <a:pt x="1740" y="3059"/>
                </a:lnTo>
                <a:lnTo>
                  <a:pt x="1737" y="3061"/>
                </a:lnTo>
                <a:lnTo>
                  <a:pt x="1733" y="3063"/>
                </a:lnTo>
                <a:lnTo>
                  <a:pt x="1729" y="3065"/>
                </a:lnTo>
                <a:lnTo>
                  <a:pt x="1729" y="3065"/>
                </a:lnTo>
                <a:lnTo>
                  <a:pt x="1731" y="3077"/>
                </a:lnTo>
                <a:lnTo>
                  <a:pt x="1732" y="3088"/>
                </a:lnTo>
                <a:lnTo>
                  <a:pt x="1733" y="3113"/>
                </a:lnTo>
                <a:lnTo>
                  <a:pt x="1733" y="3113"/>
                </a:lnTo>
                <a:lnTo>
                  <a:pt x="1728" y="3120"/>
                </a:lnTo>
                <a:lnTo>
                  <a:pt x="1722" y="3125"/>
                </a:lnTo>
                <a:lnTo>
                  <a:pt x="1718" y="3128"/>
                </a:lnTo>
                <a:lnTo>
                  <a:pt x="1713" y="3129"/>
                </a:lnTo>
                <a:lnTo>
                  <a:pt x="1707" y="3130"/>
                </a:lnTo>
                <a:lnTo>
                  <a:pt x="1702" y="3129"/>
                </a:lnTo>
                <a:lnTo>
                  <a:pt x="1698" y="3127"/>
                </a:lnTo>
                <a:lnTo>
                  <a:pt x="1692" y="3125"/>
                </a:lnTo>
                <a:lnTo>
                  <a:pt x="1688" y="3121"/>
                </a:lnTo>
                <a:lnTo>
                  <a:pt x="1684" y="3118"/>
                </a:lnTo>
                <a:lnTo>
                  <a:pt x="1675" y="3107"/>
                </a:lnTo>
                <a:lnTo>
                  <a:pt x="1669" y="3096"/>
                </a:lnTo>
                <a:lnTo>
                  <a:pt x="1662" y="3084"/>
                </a:lnTo>
                <a:lnTo>
                  <a:pt x="1662" y="3084"/>
                </a:lnTo>
                <a:lnTo>
                  <a:pt x="1657" y="3084"/>
                </a:lnTo>
                <a:lnTo>
                  <a:pt x="1653" y="3085"/>
                </a:lnTo>
                <a:lnTo>
                  <a:pt x="1646" y="3090"/>
                </a:lnTo>
                <a:lnTo>
                  <a:pt x="1646" y="3090"/>
                </a:lnTo>
                <a:lnTo>
                  <a:pt x="1642" y="3088"/>
                </a:lnTo>
                <a:lnTo>
                  <a:pt x="1638" y="3084"/>
                </a:lnTo>
                <a:lnTo>
                  <a:pt x="1631" y="3078"/>
                </a:lnTo>
                <a:lnTo>
                  <a:pt x="1626" y="3070"/>
                </a:lnTo>
                <a:lnTo>
                  <a:pt x="1623" y="3067"/>
                </a:lnTo>
                <a:lnTo>
                  <a:pt x="1618" y="3065"/>
                </a:lnTo>
                <a:lnTo>
                  <a:pt x="1618" y="3065"/>
                </a:lnTo>
                <a:lnTo>
                  <a:pt x="1610" y="3038"/>
                </a:lnTo>
                <a:lnTo>
                  <a:pt x="1600" y="3013"/>
                </a:lnTo>
                <a:lnTo>
                  <a:pt x="1590" y="2987"/>
                </a:lnTo>
                <a:lnTo>
                  <a:pt x="1579" y="2963"/>
                </a:lnTo>
                <a:lnTo>
                  <a:pt x="1554" y="2916"/>
                </a:lnTo>
                <a:lnTo>
                  <a:pt x="1531" y="2869"/>
                </a:lnTo>
                <a:lnTo>
                  <a:pt x="1531" y="2869"/>
                </a:lnTo>
                <a:lnTo>
                  <a:pt x="1519" y="2869"/>
                </a:lnTo>
                <a:lnTo>
                  <a:pt x="1510" y="2867"/>
                </a:lnTo>
                <a:lnTo>
                  <a:pt x="1510" y="2867"/>
                </a:lnTo>
                <a:lnTo>
                  <a:pt x="1500" y="2850"/>
                </a:lnTo>
                <a:lnTo>
                  <a:pt x="1490" y="2832"/>
                </a:lnTo>
                <a:lnTo>
                  <a:pt x="1481" y="2812"/>
                </a:lnTo>
                <a:lnTo>
                  <a:pt x="1474" y="2793"/>
                </a:lnTo>
                <a:lnTo>
                  <a:pt x="1459" y="2756"/>
                </a:lnTo>
                <a:lnTo>
                  <a:pt x="1451" y="2737"/>
                </a:lnTo>
                <a:lnTo>
                  <a:pt x="1444" y="2720"/>
                </a:lnTo>
                <a:lnTo>
                  <a:pt x="1444" y="2720"/>
                </a:lnTo>
                <a:lnTo>
                  <a:pt x="1445" y="2715"/>
                </a:lnTo>
                <a:lnTo>
                  <a:pt x="1447" y="2711"/>
                </a:lnTo>
                <a:lnTo>
                  <a:pt x="1450" y="2706"/>
                </a:lnTo>
                <a:lnTo>
                  <a:pt x="1457" y="2703"/>
                </a:lnTo>
                <a:lnTo>
                  <a:pt x="1457" y="2703"/>
                </a:lnTo>
                <a:lnTo>
                  <a:pt x="1442" y="2672"/>
                </a:lnTo>
                <a:lnTo>
                  <a:pt x="1429" y="2641"/>
                </a:lnTo>
                <a:lnTo>
                  <a:pt x="1418" y="2610"/>
                </a:lnTo>
                <a:lnTo>
                  <a:pt x="1409" y="2579"/>
                </a:lnTo>
                <a:lnTo>
                  <a:pt x="1390" y="2514"/>
                </a:lnTo>
                <a:lnTo>
                  <a:pt x="1381" y="2480"/>
                </a:lnTo>
                <a:lnTo>
                  <a:pt x="1370" y="2446"/>
                </a:lnTo>
                <a:lnTo>
                  <a:pt x="1370" y="2446"/>
                </a:lnTo>
                <a:lnTo>
                  <a:pt x="1318" y="2431"/>
                </a:lnTo>
                <a:lnTo>
                  <a:pt x="1264" y="2416"/>
                </a:lnTo>
                <a:lnTo>
                  <a:pt x="1155" y="2389"/>
                </a:lnTo>
                <a:lnTo>
                  <a:pt x="1155" y="2389"/>
                </a:lnTo>
                <a:lnTo>
                  <a:pt x="1140" y="2385"/>
                </a:lnTo>
                <a:lnTo>
                  <a:pt x="1125" y="2380"/>
                </a:lnTo>
                <a:lnTo>
                  <a:pt x="1110" y="2376"/>
                </a:lnTo>
                <a:lnTo>
                  <a:pt x="1096" y="2372"/>
                </a:lnTo>
                <a:lnTo>
                  <a:pt x="1096" y="2372"/>
                </a:lnTo>
                <a:lnTo>
                  <a:pt x="1081" y="2371"/>
                </a:lnTo>
                <a:lnTo>
                  <a:pt x="1066" y="2370"/>
                </a:lnTo>
                <a:lnTo>
                  <a:pt x="1035" y="2372"/>
                </a:lnTo>
                <a:lnTo>
                  <a:pt x="1003" y="2374"/>
                </a:lnTo>
                <a:lnTo>
                  <a:pt x="971" y="2377"/>
                </a:lnTo>
                <a:lnTo>
                  <a:pt x="971" y="2377"/>
                </a:lnTo>
                <a:lnTo>
                  <a:pt x="970" y="2382"/>
                </a:lnTo>
                <a:lnTo>
                  <a:pt x="970" y="2388"/>
                </a:lnTo>
                <a:lnTo>
                  <a:pt x="971" y="2404"/>
                </a:lnTo>
                <a:lnTo>
                  <a:pt x="971" y="2404"/>
                </a:lnTo>
                <a:lnTo>
                  <a:pt x="977" y="2409"/>
                </a:lnTo>
                <a:lnTo>
                  <a:pt x="983" y="2415"/>
                </a:lnTo>
                <a:lnTo>
                  <a:pt x="988" y="2423"/>
                </a:lnTo>
                <a:lnTo>
                  <a:pt x="991" y="2430"/>
                </a:lnTo>
                <a:lnTo>
                  <a:pt x="994" y="2440"/>
                </a:lnTo>
                <a:lnTo>
                  <a:pt x="995" y="2449"/>
                </a:lnTo>
                <a:lnTo>
                  <a:pt x="996" y="2459"/>
                </a:lnTo>
                <a:lnTo>
                  <a:pt x="995" y="2469"/>
                </a:lnTo>
                <a:lnTo>
                  <a:pt x="994" y="2477"/>
                </a:lnTo>
                <a:lnTo>
                  <a:pt x="992" y="2487"/>
                </a:lnTo>
                <a:lnTo>
                  <a:pt x="988" y="2494"/>
                </a:lnTo>
                <a:lnTo>
                  <a:pt x="983" y="2502"/>
                </a:lnTo>
                <a:lnTo>
                  <a:pt x="978" y="2507"/>
                </a:lnTo>
                <a:lnTo>
                  <a:pt x="972" y="2511"/>
                </a:lnTo>
                <a:lnTo>
                  <a:pt x="964" y="2514"/>
                </a:lnTo>
                <a:lnTo>
                  <a:pt x="956" y="2515"/>
                </a:lnTo>
                <a:lnTo>
                  <a:pt x="956" y="2515"/>
                </a:lnTo>
                <a:lnTo>
                  <a:pt x="954" y="2524"/>
                </a:lnTo>
                <a:lnTo>
                  <a:pt x="951" y="2535"/>
                </a:lnTo>
                <a:lnTo>
                  <a:pt x="951" y="2546"/>
                </a:lnTo>
                <a:lnTo>
                  <a:pt x="951" y="2558"/>
                </a:lnTo>
                <a:lnTo>
                  <a:pt x="952" y="2603"/>
                </a:lnTo>
                <a:lnTo>
                  <a:pt x="952" y="2613"/>
                </a:lnTo>
                <a:lnTo>
                  <a:pt x="951" y="2624"/>
                </a:lnTo>
                <a:lnTo>
                  <a:pt x="950" y="2635"/>
                </a:lnTo>
                <a:lnTo>
                  <a:pt x="947" y="2644"/>
                </a:lnTo>
                <a:lnTo>
                  <a:pt x="944" y="2653"/>
                </a:lnTo>
                <a:lnTo>
                  <a:pt x="939" y="2660"/>
                </a:lnTo>
                <a:lnTo>
                  <a:pt x="932" y="2668"/>
                </a:lnTo>
                <a:lnTo>
                  <a:pt x="924" y="2674"/>
                </a:lnTo>
                <a:lnTo>
                  <a:pt x="924" y="2674"/>
                </a:lnTo>
                <a:lnTo>
                  <a:pt x="924" y="2682"/>
                </a:lnTo>
                <a:lnTo>
                  <a:pt x="922" y="2688"/>
                </a:lnTo>
                <a:lnTo>
                  <a:pt x="919" y="2695"/>
                </a:lnTo>
                <a:lnTo>
                  <a:pt x="915" y="2701"/>
                </a:lnTo>
                <a:lnTo>
                  <a:pt x="909" y="2705"/>
                </a:lnTo>
                <a:lnTo>
                  <a:pt x="902" y="2710"/>
                </a:lnTo>
                <a:lnTo>
                  <a:pt x="895" y="2713"/>
                </a:lnTo>
                <a:lnTo>
                  <a:pt x="887" y="2715"/>
                </a:lnTo>
                <a:lnTo>
                  <a:pt x="880" y="2716"/>
                </a:lnTo>
                <a:lnTo>
                  <a:pt x="872" y="2715"/>
                </a:lnTo>
                <a:lnTo>
                  <a:pt x="865" y="2713"/>
                </a:lnTo>
                <a:lnTo>
                  <a:pt x="858" y="2710"/>
                </a:lnTo>
                <a:lnTo>
                  <a:pt x="853" y="2705"/>
                </a:lnTo>
                <a:lnTo>
                  <a:pt x="848" y="2699"/>
                </a:lnTo>
                <a:lnTo>
                  <a:pt x="844" y="2690"/>
                </a:lnTo>
                <a:lnTo>
                  <a:pt x="843" y="2681"/>
                </a:lnTo>
                <a:lnTo>
                  <a:pt x="843" y="2681"/>
                </a:lnTo>
                <a:lnTo>
                  <a:pt x="838" y="2680"/>
                </a:lnTo>
                <a:lnTo>
                  <a:pt x="833" y="2679"/>
                </a:lnTo>
                <a:lnTo>
                  <a:pt x="825" y="2676"/>
                </a:lnTo>
                <a:lnTo>
                  <a:pt x="818" y="2676"/>
                </a:lnTo>
                <a:lnTo>
                  <a:pt x="818" y="2676"/>
                </a:lnTo>
                <a:lnTo>
                  <a:pt x="813" y="2670"/>
                </a:lnTo>
                <a:lnTo>
                  <a:pt x="811" y="2662"/>
                </a:lnTo>
                <a:lnTo>
                  <a:pt x="805" y="2649"/>
                </a:lnTo>
                <a:lnTo>
                  <a:pt x="805" y="2649"/>
                </a:lnTo>
                <a:lnTo>
                  <a:pt x="808" y="2641"/>
                </a:lnTo>
                <a:lnTo>
                  <a:pt x="810" y="2634"/>
                </a:lnTo>
                <a:lnTo>
                  <a:pt x="813" y="2616"/>
                </a:lnTo>
                <a:lnTo>
                  <a:pt x="814" y="2597"/>
                </a:lnTo>
                <a:lnTo>
                  <a:pt x="814" y="2579"/>
                </a:lnTo>
                <a:lnTo>
                  <a:pt x="812" y="2541"/>
                </a:lnTo>
                <a:lnTo>
                  <a:pt x="811" y="2510"/>
                </a:lnTo>
                <a:lnTo>
                  <a:pt x="811" y="2510"/>
                </a:lnTo>
                <a:lnTo>
                  <a:pt x="806" y="2505"/>
                </a:lnTo>
                <a:lnTo>
                  <a:pt x="799" y="2499"/>
                </a:lnTo>
                <a:lnTo>
                  <a:pt x="796" y="2494"/>
                </a:lnTo>
                <a:lnTo>
                  <a:pt x="793" y="2489"/>
                </a:lnTo>
                <a:lnTo>
                  <a:pt x="791" y="2484"/>
                </a:lnTo>
                <a:lnTo>
                  <a:pt x="790" y="2478"/>
                </a:lnTo>
                <a:lnTo>
                  <a:pt x="790" y="2478"/>
                </a:lnTo>
                <a:lnTo>
                  <a:pt x="784" y="2480"/>
                </a:lnTo>
                <a:lnTo>
                  <a:pt x="777" y="2480"/>
                </a:lnTo>
                <a:lnTo>
                  <a:pt x="770" y="2482"/>
                </a:lnTo>
                <a:lnTo>
                  <a:pt x="764" y="2483"/>
                </a:lnTo>
                <a:lnTo>
                  <a:pt x="764" y="2483"/>
                </a:lnTo>
                <a:lnTo>
                  <a:pt x="766" y="2491"/>
                </a:lnTo>
                <a:lnTo>
                  <a:pt x="765" y="2500"/>
                </a:lnTo>
                <a:lnTo>
                  <a:pt x="763" y="2506"/>
                </a:lnTo>
                <a:lnTo>
                  <a:pt x="759" y="2511"/>
                </a:lnTo>
                <a:lnTo>
                  <a:pt x="752" y="2516"/>
                </a:lnTo>
                <a:lnTo>
                  <a:pt x="744" y="2519"/>
                </a:lnTo>
                <a:lnTo>
                  <a:pt x="735" y="2521"/>
                </a:lnTo>
                <a:lnTo>
                  <a:pt x="724" y="2521"/>
                </a:lnTo>
                <a:lnTo>
                  <a:pt x="724" y="2521"/>
                </a:lnTo>
                <a:lnTo>
                  <a:pt x="718" y="2517"/>
                </a:lnTo>
                <a:lnTo>
                  <a:pt x="714" y="2513"/>
                </a:lnTo>
                <a:lnTo>
                  <a:pt x="710" y="2507"/>
                </a:lnTo>
                <a:lnTo>
                  <a:pt x="708" y="2501"/>
                </a:lnTo>
                <a:lnTo>
                  <a:pt x="707" y="2494"/>
                </a:lnTo>
                <a:lnTo>
                  <a:pt x="706" y="2487"/>
                </a:lnTo>
                <a:lnTo>
                  <a:pt x="706" y="2472"/>
                </a:lnTo>
                <a:lnTo>
                  <a:pt x="709" y="2440"/>
                </a:lnTo>
                <a:lnTo>
                  <a:pt x="709" y="2425"/>
                </a:lnTo>
                <a:lnTo>
                  <a:pt x="708" y="2417"/>
                </a:lnTo>
                <a:lnTo>
                  <a:pt x="707" y="2411"/>
                </a:lnTo>
                <a:lnTo>
                  <a:pt x="707" y="2411"/>
                </a:lnTo>
                <a:lnTo>
                  <a:pt x="710" y="2409"/>
                </a:lnTo>
                <a:lnTo>
                  <a:pt x="710" y="2407"/>
                </a:lnTo>
                <a:lnTo>
                  <a:pt x="712" y="2404"/>
                </a:lnTo>
                <a:lnTo>
                  <a:pt x="712" y="2404"/>
                </a:lnTo>
                <a:lnTo>
                  <a:pt x="716" y="2402"/>
                </a:lnTo>
                <a:lnTo>
                  <a:pt x="721" y="2400"/>
                </a:lnTo>
                <a:lnTo>
                  <a:pt x="727" y="2400"/>
                </a:lnTo>
                <a:lnTo>
                  <a:pt x="732" y="2400"/>
                </a:lnTo>
                <a:lnTo>
                  <a:pt x="736" y="2401"/>
                </a:lnTo>
                <a:lnTo>
                  <a:pt x="742" y="2402"/>
                </a:lnTo>
                <a:lnTo>
                  <a:pt x="749" y="2407"/>
                </a:lnTo>
                <a:lnTo>
                  <a:pt x="756" y="2414"/>
                </a:lnTo>
                <a:lnTo>
                  <a:pt x="759" y="2417"/>
                </a:lnTo>
                <a:lnTo>
                  <a:pt x="761" y="2422"/>
                </a:lnTo>
                <a:lnTo>
                  <a:pt x="762" y="2426"/>
                </a:lnTo>
                <a:lnTo>
                  <a:pt x="763" y="2430"/>
                </a:lnTo>
                <a:lnTo>
                  <a:pt x="763" y="2435"/>
                </a:lnTo>
                <a:lnTo>
                  <a:pt x="762" y="2440"/>
                </a:lnTo>
                <a:lnTo>
                  <a:pt x="762" y="2440"/>
                </a:lnTo>
                <a:lnTo>
                  <a:pt x="766" y="2441"/>
                </a:lnTo>
                <a:lnTo>
                  <a:pt x="769" y="2440"/>
                </a:lnTo>
                <a:lnTo>
                  <a:pt x="775" y="2438"/>
                </a:lnTo>
                <a:lnTo>
                  <a:pt x="779" y="2434"/>
                </a:lnTo>
                <a:lnTo>
                  <a:pt x="782" y="2434"/>
                </a:lnTo>
                <a:lnTo>
                  <a:pt x="785" y="2433"/>
                </a:lnTo>
                <a:lnTo>
                  <a:pt x="785" y="2433"/>
                </a:lnTo>
                <a:lnTo>
                  <a:pt x="784" y="2428"/>
                </a:lnTo>
                <a:lnTo>
                  <a:pt x="785" y="2423"/>
                </a:lnTo>
                <a:lnTo>
                  <a:pt x="788" y="2417"/>
                </a:lnTo>
                <a:lnTo>
                  <a:pt x="790" y="2411"/>
                </a:lnTo>
                <a:lnTo>
                  <a:pt x="790" y="2411"/>
                </a:lnTo>
                <a:lnTo>
                  <a:pt x="792" y="2409"/>
                </a:lnTo>
                <a:lnTo>
                  <a:pt x="794" y="2407"/>
                </a:lnTo>
                <a:lnTo>
                  <a:pt x="798" y="2405"/>
                </a:lnTo>
                <a:lnTo>
                  <a:pt x="804" y="2405"/>
                </a:lnTo>
                <a:lnTo>
                  <a:pt x="809" y="2404"/>
                </a:lnTo>
                <a:lnTo>
                  <a:pt x="809" y="2404"/>
                </a:lnTo>
                <a:lnTo>
                  <a:pt x="807" y="2391"/>
                </a:lnTo>
                <a:lnTo>
                  <a:pt x="806" y="2383"/>
                </a:lnTo>
                <a:lnTo>
                  <a:pt x="803" y="2377"/>
                </a:lnTo>
                <a:lnTo>
                  <a:pt x="803" y="2377"/>
                </a:lnTo>
                <a:lnTo>
                  <a:pt x="781" y="2378"/>
                </a:lnTo>
                <a:lnTo>
                  <a:pt x="762" y="2379"/>
                </a:lnTo>
                <a:lnTo>
                  <a:pt x="753" y="2380"/>
                </a:lnTo>
                <a:lnTo>
                  <a:pt x="746" y="2382"/>
                </a:lnTo>
                <a:lnTo>
                  <a:pt x="738" y="2385"/>
                </a:lnTo>
                <a:lnTo>
                  <a:pt x="732" y="2389"/>
                </a:lnTo>
                <a:lnTo>
                  <a:pt x="732" y="2389"/>
                </a:lnTo>
                <a:lnTo>
                  <a:pt x="709" y="2391"/>
                </a:lnTo>
                <a:lnTo>
                  <a:pt x="686" y="2392"/>
                </a:lnTo>
                <a:lnTo>
                  <a:pt x="662" y="2395"/>
                </a:lnTo>
                <a:lnTo>
                  <a:pt x="639" y="2398"/>
                </a:lnTo>
                <a:lnTo>
                  <a:pt x="592" y="2407"/>
                </a:lnTo>
                <a:lnTo>
                  <a:pt x="543" y="2415"/>
                </a:lnTo>
                <a:lnTo>
                  <a:pt x="543" y="2415"/>
                </a:lnTo>
                <a:lnTo>
                  <a:pt x="523" y="2419"/>
                </a:lnTo>
                <a:lnTo>
                  <a:pt x="502" y="2424"/>
                </a:lnTo>
                <a:lnTo>
                  <a:pt x="457" y="2430"/>
                </a:lnTo>
                <a:lnTo>
                  <a:pt x="411" y="2437"/>
                </a:lnTo>
                <a:lnTo>
                  <a:pt x="367" y="2442"/>
                </a:lnTo>
                <a:lnTo>
                  <a:pt x="367" y="2442"/>
                </a:lnTo>
                <a:lnTo>
                  <a:pt x="357" y="2477"/>
                </a:lnTo>
                <a:lnTo>
                  <a:pt x="344" y="2513"/>
                </a:lnTo>
                <a:lnTo>
                  <a:pt x="329" y="2549"/>
                </a:lnTo>
                <a:lnTo>
                  <a:pt x="314" y="2584"/>
                </a:lnTo>
                <a:lnTo>
                  <a:pt x="299" y="2621"/>
                </a:lnTo>
                <a:lnTo>
                  <a:pt x="284" y="2656"/>
                </a:lnTo>
                <a:lnTo>
                  <a:pt x="271" y="2691"/>
                </a:lnTo>
                <a:lnTo>
                  <a:pt x="261" y="2725"/>
                </a:lnTo>
                <a:lnTo>
                  <a:pt x="261" y="2725"/>
                </a:lnTo>
                <a:lnTo>
                  <a:pt x="266" y="2728"/>
                </a:lnTo>
                <a:lnTo>
                  <a:pt x="269" y="2731"/>
                </a:lnTo>
                <a:lnTo>
                  <a:pt x="274" y="2735"/>
                </a:lnTo>
                <a:lnTo>
                  <a:pt x="276" y="2740"/>
                </a:lnTo>
                <a:lnTo>
                  <a:pt x="276" y="2740"/>
                </a:lnTo>
                <a:lnTo>
                  <a:pt x="269" y="2752"/>
                </a:lnTo>
                <a:lnTo>
                  <a:pt x="264" y="2766"/>
                </a:lnTo>
                <a:lnTo>
                  <a:pt x="253" y="2796"/>
                </a:lnTo>
                <a:lnTo>
                  <a:pt x="244" y="2827"/>
                </a:lnTo>
                <a:lnTo>
                  <a:pt x="235" y="2856"/>
                </a:lnTo>
                <a:lnTo>
                  <a:pt x="235" y="2856"/>
                </a:lnTo>
                <a:lnTo>
                  <a:pt x="230" y="2859"/>
                </a:lnTo>
                <a:lnTo>
                  <a:pt x="225" y="2863"/>
                </a:lnTo>
                <a:lnTo>
                  <a:pt x="220" y="2864"/>
                </a:lnTo>
                <a:lnTo>
                  <a:pt x="217" y="2864"/>
                </a:lnTo>
                <a:lnTo>
                  <a:pt x="214" y="2863"/>
                </a:lnTo>
                <a:lnTo>
                  <a:pt x="214" y="2863"/>
                </a:lnTo>
                <a:lnTo>
                  <a:pt x="206" y="2873"/>
                </a:lnTo>
                <a:lnTo>
                  <a:pt x="200" y="2884"/>
                </a:lnTo>
                <a:lnTo>
                  <a:pt x="194" y="2896"/>
                </a:lnTo>
                <a:lnTo>
                  <a:pt x="189" y="2908"/>
                </a:lnTo>
                <a:lnTo>
                  <a:pt x="179" y="2933"/>
                </a:lnTo>
                <a:lnTo>
                  <a:pt x="168" y="2960"/>
                </a:lnTo>
                <a:lnTo>
                  <a:pt x="168" y="2960"/>
                </a:lnTo>
                <a:lnTo>
                  <a:pt x="165" y="2963"/>
                </a:lnTo>
                <a:lnTo>
                  <a:pt x="162" y="2967"/>
                </a:lnTo>
                <a:lnTo>
                  <a:pt x="159" y="2970"/>
                </a:lnTo>
                <a:lnTo>
                  <a:pt x="157" y="2973"/>
                </a:lnTo>
                <a:lnTo>
                  <a:pt x="157" y="2973"/>
                </a:lnTo>
                <a:lnTo>
                  <a:pt x="153" y="2986"/>
                </a:lnTo>
                <a:lnTo>
                  <a:pt x="148" y="2999"/>
                </a:lnTo>
                <a:lnTo>
                  <a:pt x="142" y="3023"/>
                </a:lnTo>
                <a:lnTo>
                  <a:pt x="138" y="3034"/>
                </a:lnTo>
                <a:lnTo>
                  <a:pt x="133" y="3045"/>
                </a:lnTo>
                <a:lnTo>
                  <a:pt x="127" y="3054"/>
                </a:lnTo>
                <a:lnTo>
                  <a:pt x="123" y="3059"/>
                </a:lnTo>
                <a:lnTo>
                  <a:pt x="118" y="3063"/>
                </a:lnTo>
                <a:lnTo>
                  <a:pt x="118" y="3063"/>
                </a:lnTo>
                <a:lnTo>
                  <a:pt x="113" y="3063"/>
                </a:lnTo>
                <a:lnTo>
                  <a:pt x="108" y="3064"/>
                </a:lnTo>
                <a:lnTo>
                  <a:pt x="104" y="3064"/>
                </a:lnTo>
                <a:lnTo>
                  <a:pt x="99" y="3063"/>
                </a:lnTo>
                <a:lnTo>
                  <a:pt x="99" y="3063"/>
                </a:lnTo>
                <a:lnTo>
                  <a:pt x="95" y="3068"/>
                </a:lnTo>
                <a:lnTo>
                  <a:pt x="91" y="3076"/>
                </a:lnTo>
                <a:lnTo>
                  <a:pt x="82" y="3091"/>
                </a:lnTo>
                <a:lnTo>
                  <a:pt x="79" y="3098"/>
                </a:lnTo>
                <a:lnTo>
                  <a:pt x="74" y="3104"/>
                </a:lnTo>
                <a:lnTo>
                  <a:pt x="69" y="3109"/>
                </a:lnTo>
                <a:lnTo>
                  <a:pt x="64" y="3111"/>
                </a:lnTo>
                <a:lnTo>
                  <a:pt x="64" y="3111"/>
                </a:lnTo>
                <a:lnTo>
                  <a:pt x="52" y="3108"/>
                </a:lnTo>
                <a:lnTo>
                  <a:pt x="41" y="3104"/>
                </a:lnTo>
                <a:lnTo>
                  <a:pt x="33" y="3098"/>
                </a:lnTo>
                <a:lnTo>
                  <a:pt x="28" y="3094"/>
                </a:lnTo>
                <a:lnTo>
                  <a:pt x="25" y="3090"/>
                </a:lnTo>
                <a:lnTo>
                  <a:pt x="25" y="3090"/>
                </a:lnTo>
                <a:lnTo>
                  <a:pt x="26" y="3083"/>
                </a:lnTo>
                <a:lnTo>
                  <a:pt x="27" y="3077"/>
                </a:lnTo>
                <a:lnTo>
                  <a:pt x="29" y="3071"/>
                </a:lnTo>
                <a:lnTo>
                  <a:pt x="33" y="3066"/>
                </a:lnTo>
                <a:lnTo>
                  <a:pt x="38" y="3058"/>
                </a:lnTo>
                <a:lnTo>
                  <a:pt x="44" y="3048"/>
                </a:lnTo>
                <a:lnTo>
                  <a:pt x="44" y="3048"/>
                </a:lnTo>
                <a:lnTo>
                  <a:pt x="38" y="3046"/>
                </a:lnTo>
                <a:lnTo>
                  <a:pt x="33" y="3044"/>
                </a:lnTo>
                <a:lnTo>
                  <a:pt x="28" y="3042"/>
                </a:lnTo>
                <a:lnTo>
                  <a:pt x="25" y="3038"/>
                </a:lnTo>
                <a:lnTo>
                  <a:pt x="23" y="3034"/>
                </a:lnTo>
                <a:lnTo>
                  <a:pt x="21" y="3031"/>
                </a:lnTo>
                <a:lnTo>
                  <a:pt x="21" y="3027"/>
                </a:lnTo>
                <a:lnTo>
                  <a:pt x="20" y="3022"/>
                </a:lnTo>
                <a:lnTo>
                  <a:pt x="21" y="3012"/>
                </a:lnTo>
                <a:lnTo>
                  <a:pt x="24" y="3001"/>
                </a:lnTo>
                <a:lnTo>
                  <a:pt x="29" y="2975"/>
                </a:lnTo>
                <a:lnTo>
                  <a:pt x="29" y="2975"/>
                </a:lnTo>
                <a:lnTo>
                  <a:pt x="29" y="2970"/>
                </a:lnTo>
                <a:lnTo>
                  <a:pt x="29" y="2964"/>
                </a:lnTo>
                <a:lnTo>
                  <a:pt x="29" y="2960"/>
                </a:lnTo>
                <a:lnTo>
                  <a:pt x="29" y="2957"/>
                </a:lnTo>
                <a:lnTo>
                  <a:pt x="29" y="2957"/>
                </a:lnTo>
                <a:lnTo>
                  <a:pt x="31" y="2955"/>
                </a:lnTo>
                <a:lnTo>
                  <a:pt x="33" y="2953"/>
                </a:lnTo>
                <a:lnTo>
                  <a:pt x="36" y="2950"/>
                </a:lnTo>
                <a:lnTo>
                  <a:pt x="38" y="2948"/>
                </a:lnTo>
                <a:lnTo>
                  <a:pt x="38" y="2948"/>
                </a:lnTo>
                <a:lnTo>
                  <a:pt x="40" y="2940"/>
                </a:lnTo>
                <a:lnTo>
                  <a:pt x="42" y="2930"/>
                </a:lnTo>
                <a:lnTo>
                  <a:pt x="46" y="2921"/>
                </a:lnTo>
                <a:lnTo>
                  <a:pt x="49" y="2912"/>
                </a:lnTo>
                <a:lnTo>
                  <a:pt x="49" y="2912"/>
                </a:lnTo>
                <a:lnTo>
                  <a:pt x="69" y="2876"/>
                </a:lnTo>
                <a:lnTo>
                  <a:pt x="79" y="2856"/>
                </a:lnTo>
                <a:lnTo>
                  <a:pt x="82" y="2847"/>
                </a:lnTo>
                <a:lnTo>
                  <a:pt x="84" y="2837"/>
                </a:lnTo>
                <a:lnTo>
                  <a:pt x="84" y="2837"/>
                </a:lnTo>
                <a:lnTo>
                  <a:pt x="83" y="2835"/>
                </a:lnTo>
                <a:lnTo>
                  <a:pt x="82" y="2833"/>
                </a:lnTo>
                <a:lnTo>
                  <a:pt x="77" y="2831"/>
                </a:lnTo>
                <a:lnTo>
                  <a:pt x="72" y="2827"/>
                </a:lnTo>
                <a:lnTo>
                  <a:pt x="70" y="2825"/>
                </a:lnTo>
                <a:lnTo>
                  <a:pt x="70" y="2823"/>
                </a:lnTo>
                <a:lnTo>
                  <a:pt x="70" y="2823"/>
                </a:lnTo>
                <a:lnTo>
                  <a:pt x="69" y="2818"/>
                </a:lnTo>
                <a:lnTo>
                  <a:pt x="70" y="2812"/>
                </a:lnTo>
                <a:lnTo>
                  <a:pt x="72" y="2808"/>
                </a:lnTo>
                <a:lnTo>
                  <a:pt x="76" y="2803"/>
                </a:lnTo>
                <a:lnTo>
                  <a:pt x="81" y="2793"/>
                </a:lnTo>
                <a:lnTo>
                  <a:pt x="83" y="2788"/>
                </a:lnTo>
                <a:lnTo>
                  <a:pt x="84" y="2782"/>
                </a:lnTo>
                <a:lnTo>
                  <a:pt x="84" y="2782"/>
                </a:lnTo>
                <a:lnTo>
                  <a:pt x="80" y="2776"/>
                </a:lnTo>
                <a:lnTo>
                  <a:pt x="74" y="2772"/>
                </a:lnTo>
                <a:lnTo>
                  <a:pt x="68" y="2768"/>
                </a:lnTo>
                <a:lnTo>
                  <a:pt x="62" y="2765"/>
                </a:lnTo>
                <a:lnTo>
                  <a:pt x="62" y="2765"/>
                </a:lnTo>
                <a:lnTo>
                  <a:pt x="58" y="2773"/>
                </a:lnTo>
                <a:lnTo>
                  <a:pt x="55" y="2780"/>
                </a:lnTo>
                <a:lnTo>
                  <a:pt x="52" y="2788"/>
                </a:lnTo>
                <a:lnTo>
                  <a:pt x="51" y="2792"/>
                </a:lnTo>
                <a:lnTo>
                  <a:pt x="51" y="2797"/>
                </a:lnTo>
                <a:lnTo>
                  <a:pt x="51" y="2797"/>
                </a:lnTo>
                <a:lnTo>
                  <a:pt x="39" y="2802"/>
                </a:lnTo>
                <a:lnTo>
                  <a:pt x="26" y="2805"/>
                </a:lnTo>
                <a:lnTo>
                  <a:pt x="20" y="2807"/>
                </a:lnTo>
                <a:lnTo>
                  <a:pt x="13" y="2807"/>
                </a:lnTo>
                <a:lnTo>
                  <a:pt x="6" y="2807"/>
                </a:lnTo>
                <a:lnTo>
                  <a:pt x="0" y="2806"/>
                </a:lnTo>
                <a:lnTo>
                  <a:pt x="0" y="2806"/>
                </a:lnTo>
                <a:lnTo>
                  <a:pt x="1" y="2786"/>
                </a:lnTo>
                <a:lnTo>
                  <a:pt x="4" y="2766"/>
                </a:lnTo>
                <a:lnTo>
                  <a:pt x="8" y="2748"/>
                </a:lnTo>
                <a:lnTo>
                  <a:pt x="13" y="2730"/>
                </a:lnTo>
                <a:lnTo>
                  <a:pt x="20" y="2712"/>
                </a:lnTo>
                <a:lnTo>
                  <a:pt x="26" y="2695"/>
                </a:lnTo>
                <a:lnTo>
                  <a:pt x="40" y="2661"/>
                </a:lnTo>
                <a:lnTo>
                  <a:pt x="40" y="2661"/>
                </a:lnTo>
                <a:lnTo>
                  <a:pt x="48" y="2661"/>
                </a:lnTo>
                <a:lnTo>
                  <a:pt x="56" y="2662"/>
                </a:lnTo>
                <a:lnTo>
                  <a:pt x="64" y="2665"/>
                </a:lnTo>
                <a:lnTo>
                  <a:pt x="70" y="2667"/>
                </a:lnTo>
                <a:lnTo>
                  <a:pt x="76" y="2671"/>
                </a:lnTo>
                <a:lnTo>
                  <a:pt x="81" y="2675"/>
                </a:lnTo>
                <a:lnTo>
                  <a:pt x="83" y="2682"/>
                </a:lnTo>
                <a:lnTo>
                  <a:pt x="84" y="2689"/>
                </a:lnTo>
                <a:lnTo>
                  <a:pt x="84" y="2689"/>
                </a:lnTo>
                <a:lnTo>
                  <a:pt x="84" y="2694"/>
                </a:lnTo>
                <a:lnTo>
                  <a:pt x="82" y="2699"/>
                </a:lnTo>
                <a:lnTo>
                  <a:pt x="77" y="2709"/>
                </a:lnTo>
                <a:lnTo>
                  <a:pt x="74" y="2714"/>
                </a:lnTo>
                <a:lnTo>
                  <a:pt x="72" y="2719"/>
                </a:lnTo>
                <a:lnTo>
                  <a:pt x="71" y="2725"/>
                </a:lnTo>
                <a:lnTo>
                  <a:pt x="72" y="2731"/>
                </a:lnTo>
                <a:lnTo>
                  <a:pt x="72" y="2731"/>
                </a:lnTo>
                <a:lnTo>
                  <a:pt x="85" y="2735"/>
                </a:lnTo>
                <a:lnTo>
                  <a:pt x="92" y="2737"/>
                </a:lnTo>
                <a:lnTo>
                  <a:pt x="97" y="2740"/>
                </a:lnTo>
                <a:lnTo>
                  <a:pt x="97" y="2740"/>
                </a:lnTo>
                <a:lnTo>
                  <a:pt x="101" y="2727"/>
                </a:lnTo>
                <a:lnTo>
                  <a:pt x="103" y="2714"/>
                </a:lnTo>
                <a:lnTo>
                  <a:pt x="106" y="2694"/>
                </a:lnTo>
                <a:lnTo>
                  <a:pt x="106" y="2694"/>
                </a:lnTo>
                <a:lnTo>
                  <a:pt x="112" y="2689"/>
                </a:lnTo>
                <a:lnTo>
                  <a:pt x="119" y="2687"/>
                </a:lnTo>
                <a:lnTo>
                  <a:pt x="127" y="2688"/>
                </a:lnTo>
                <a:lnTo>
                  <a:pt x="130" y="2689"/>
                </a:lnTo>
                <a:lnTo>
                  <a:pt x="133" y="2691"/>
                </a:lnTo>
                <a:lnTo>
                  <a:pt x="133" y="2691"/>
                </a:lnTo>
                <a:lnTo>
                  <a:pt x="162" y="2614"/>
                </a:lnTo>
                <a:lnTo>
                  <a:pt x="192" y="2537"/>
                </a:lnTo>
                <a:lnTo>
                  <a:pt x="221" y="2460"/>
                </a:lnTo>
                <a:lnTo>
                  <a:pt x="235" y="2422"/>
                </a:lnTo>
                <a:lnTo>
                  <a:pt x="248" y="2383"/>
                </a:lnTo>
                <a:lnTo>
                  <a:pt x="248" y="2383"/>
                </a:lnTo>
                <a:lnTo>
                  <a:pt x="262" y="2339"/>
                </a:lnTo>
                <a:lnTo>
                  <a:pt x="267" y="2318"/>
                </a:lnTo>
                <a:lnTo>
                  <a:pt x="271" y="2296"/>
                </a:lnTo>
                <a:lnTo>
                  <a:pt x="271" y="2296"/>
                </a:lnTo>
                <a:lnTo>
                  <a:pt x="274" y="2285"/>
                </a:lnTo>
                <a:lnTo>
                  <a:pt x="277" y="2273"/>
                </a:lnTo>
                <a:lnTo>
                  <a:pt x="285" y="2250"/>
                </a:lnTo>
                <a:lnTo>
                  <a:pt x="295" y="2229"/>
                </a:lnTo>
                <a:lnTo>
                  <a:pt x="304" y="2208"/>
                </a:lnTo>
                <a:lnTo>
                  <a:pt x="304" y="2208"/>
                </a:lnTo>
                <a:lnTo>
                  <a:pt x="314" y="2179"/>
                </a:lnTo>
                <a:lnTo>
                  <a:pt x="324" y="2147"/>
                </a:lnTo>
                <a:lnTo>
                  <a:pt x="335" y="2116"/>
                </a:lnTo>
                <a:lnTo>
                  <a:pt x="345" y="2085"/>
                </a:lnTo>
                <a:lnTo>
                  <a:pt x="345" y="2085"/>
                </a:lnTo>
                <a:lnTo>
                  <a:pt x="371" y="2021"/>
                </a:lnTo>
                <a:lnTo>
                  <a:pt x="397" y="1954"/>
                </a:lnTo>
                <a:lnTo>
                  <a:pt x="397" y="1954"/>
                </a:lnTo>
                <a:lnTo>
                  <a:pt x="407" y="1926"/>
                </a:lnTo>
                <a:lnTo>
                  <a:pt x="418" y="1897"/>
                </a:lnTo>
                <a:lnTo>
                  <a:pt x="428" y="1869"/>
                </a:lnTo>
                <a:lnTo>
                  <a:pt x="440" y="1841"/>
                </a:lnTo>
                <a:lnTo>
                  <a:pt x="440" y="1841"/>
                </a:lnTo>
                <a:lnTo>
                  <a:pt x="446" y="1828"/>
                </a:lnTo>
                <a:lnTo>
                  <a:pt x="452" y="1816"/>
                </a:lnTo>
                <a:lnTo>
                  <a:pt x="459" y="1804"/>
                </a:lnTo>
                <a:lnTo>
                  <a:pt x="465" y="1790"/>
                </a:lnTo>
                <a:lnTo>
                  <a:pt x="465" y="1790"/>
                </a:lnTo>
                <a:lnTo>
                  <a:pt x="481" y="1743"/>
                </a:lnTo>
                <a:lnTo>
                  <a:pt x="498" y="1695"/>
                </a:lnTo>
                <a:lnTo>
                  <a:pt x="498" y="1695"/>
                </a:lnTo>
                <a:lnTo>
                  <a:pt x="513" y="1652"/>
                </a:lnTo>
                <a:lnTo>
                  <a:pt x="521" y="1630"/>
                </a:lnTo>
                <a:lnTo>
                  <a:pt x="528" y="1610"/>
                </a:lnTo>
                <a:lnTo>
                  <a:pt x="528" y="1610"/>
                </a:lnTo>
                <a:lnTo>
                  <a:pt x="532" y="1602"/>
                </a:lnTo>
                <a:lnTo>
                  <a:pt x="536" y="1596"/>
                </a:lnTo>
                <a:lnTo>
                  <a:pt x="540" y="1590"/>
                </a:lnTo>
                <a:lnTo>
                  <a:pt x="543" y="1582"/>
                </a:lnTo>
                <a:lnTo>
                  <a:pt x="543" y="1582"/>
                </a:lnTo>
                <a:lnTo>
                  <a:pt x="546" y="1574"/>
                </a:lnTo>
                <a:lnTo>
                  <a:pt x="547" y="1565"/>
                </a:lnTo>
                <a:lnTo>
                  <a:pt x="548" y="1556"/>
                </a:lnTo>
                <a:lnTo>
                  <a:pt x="550" y="1548"/>
                </a:lnTo>
                <a:lnTo>
                  <a:pt x="550" y="1548"/>
                </a:lnTo>
                <a:lnTo>
                  <a:pt x="553" y="1541"/>
                </a:lnTo>
                <a:lnTo>
                  <a:pt x="557" y="1534"/>
                </a:lnTo>
                <a:lnTo>
                  <a:pt x="562" y="1528"/>
                </a:lnTo>
                <a:lnTo>
                  <a:pt x="565" y="1520"/>
                </a:lnTo>
                <a:lnTo>
                  <a:pt x="565" y="1520"/>
                </a:lnTo>
                <a:lnTo>
                  <a:pt x="572" y="1501"/>
                </a:lnTo>
                <a:lnTo>
                  <a:pt x="579" y="1480"/>
                </a:lnTo>
                <a:lnTo>
                  <a:pt x="585" y="1460"/>
                </a:lnTo>
                <a:lnTo>
                  <a:pt x="593" y="1440"/>
                </a:lnTo>
                <a:lnTo>
                  <a:pt x="593" y="1440"/>
                </a:lnTo>
                <a:lnTo>
                  <a:pt x="609" y="1397"/>
                </a:lnTo>
                <a:lnTo>
                  <a:pt x="617" y="1378"/>
                </a:lnTo>
                <a:lnTo>
                  <a:pt x="628" y="1357"/>
                </a:lnTo>
                <a:lnTo>
                  <a:pt x="628" y="1357"/>
                </a:lnTo>
                <a:lnTo>
                  <a:pt x="628" y="1353"/>
                </a:lnTo>
                <a:lnTo>
                  <a:pt x="627" y="1351"/>
                </a:lnTo>
                <a:lnTo>
                  <a:pt x="626" y="1348"/>
                </a:lnTo>
                <a:lnTo>
                  <a:pt x="626" y="1344"/>
                </a:lnTo>
                <a:lnTo>
                  <a:pt x="626" y="1344"/>
                </a:lnTo>
                <a:lnTo>
                  <a:pt x="643" y="1305"/>
                </a:lnTo>
                <a:lnTo>
                  <a:pt x="658" y="1267"/>
                </a:lnTo>
                <a:lnTo>
                  <a:pt x="658" y="1267"/>
                </a:lnTo>
                <a:lnTo>
                  <a:pt x="671" y="1261"/>
                </a:lnTo>
                <a:lnTo>
                  <a:pt x="687" y="1256"/>
                </a:lnTo>
                <a:lnTo>
                  <a:pt x="704" y="1251"/>
                </a:lnTo>
                <a:lnTo>
                  <a:pt x="723" y="1248"/>
                </a:lnTo>
                <a:lnTo>
                  <a:pt x="761" y="1242"/>
                </a:lnTo>
                <a:lnTo>
                  <a:pt x="779" y="1237"/>
                </a:lnTo>
                <a:lnTo>
                  <a:pt x="796" y="1234"/>
                </a:lnTo>
                <a:lnTo>
                  <a:pt x="796" y="1234"/>
                </a:lnTo>
                <a:lnTo>
                  <a:pt x="805" y="1231"/>
                </a:lnTo>
                <a:lnTo>
                  <a:pt x="812" y="1226"/>
                </a:lnTo>
                <a:lnTo>
                  <a:pt x="818" y="1219"/>
                </a:lnTo>
                <a:lnTo>
                  <a:pt x="823" y="1213"/>
                </a:lnTo>
                <a:lnTo>
                  <a:pt x="827" y="1204"/>
                </a:lnTo>
                <a:lnTo>
                  <a:pt x="830" y="1195"/>
                </a:lnTo>
                <a:lnTo>
                  <a:pt x="837" y="1174"/>
                </a:lnTo>
                <a:lnTo>
                  <a:pt x="837" y="1174"/>
                </a:lnTo>
                <a:lnTo>
                  <a:pt x="833" y="1175"/>
                </a:lnTo>
                <a:lnTo>
                  <a:pt x="827" y="1176"/>
                </a:lnTo>
                <a:lnTo>
                  <a:pt x="814" y="1175"/>
                </a:lnTo>
                <a:lnTo>
                  <a:pt x="800" y="1174"/>
                </a:lnTo>
                <a:lnTo>
                  <a:pt x="785" y="1174"/>
                </a:lnTo>
                <a:lnTo>
                  <a:pt x="785" y="1174"/>
                </a:lnTo>
                <a:lnTo>
                  <a:pt x="784" y="1176"/>
                </a:lnTo>
                <a:lnTo>
                  <a:pt x="783" y="1178"/>
                </a:lnTo>
                <a:lnTo>
                  <a:pt x="783" y="1185"/>
                </a:lnTo>
                <a:lnTo>
                  <a:pt x="783" y="1198"/>
                </a:lnTo>
                <a:lnTo>
                  <a:pt x="783" y="1198"/>
                </a:lnTo>
                <a:lnTo>
                  <a:pt x="778" y="1206"/>
                </a:lnTo>
                <a:lnTo>
                  <a:pt x="770" y="1213"/>
                </a:lnTo>
                <a:lnTo>
                  <a:pt x="763" y="1218"/>
                </a:lnTo>
                <a:lnTo>
                  <a:pt x="753" y="1221"/>
                </a:lnTo>
                <a:lnTo>
                  <a:pt x="745" y="1222"/>
                </a:lnTo>
                <a:lnTo>
                  <a:pt x="736" y="1220"/>
                </a:lnTo>
                <a:lnTo>
                  <a:pt x="732" y="1219"/>
                </a:lnTo>
                <a:lnTo>
                  <a:pt x="728" y="1217"/>
                </a:lnTo>
                <a:lnTo>
                  <a:pt x="724" y="1214"/>
                </a:lnTo>
                <a:lnTo>
                  <a:pt x="722" y="1211"/>
                </a:lnTo>
                <a:lnTo>
                  <a:pt x="722" y="1211"/>
                </a:lnTo>
                <a:lnTo>
                  <a:pt x="719" y="1204"/>
                </a:lnTo>
                <a:lnTo>
                  <a:pt x="716" y="1199"/>
                </a:lnTo>
                <a:lnTo>
                  <a:pt x="715" y="1191"/>
                </a:lnTo>
                <a:lnTo>
                  <a:pt x="714" y="1185"/>
                </a:lnTo>
                <a:lnTo>
                  <a:pt x="714" y="1169"/>
                </a:lnTo>
                <a:lnTo>
                  <a:pt x="715" y="1153"/>
                </a:lnTo>
                <a:lnTo>
                  <a:pt x="718" y="1121"/>
                </a:lnTo>
                <a:lnTo>
                  <a:pt x="720" y="1106"/>
                </a:lnTo>
                <a:lnTo>
                  <a:pt x="720" y="1092"/>
                </a:lnTo>
                <a:lnTo>
                  <a:pt x="720" y="1092"/>
                </a:lnTo>
                <a:lnTo>
                  <a:pt x="722" y="1092"/>
                </a:lnTo>
                <a:lnTo>
                  <a:pt x="724" y="1091"/>
                </a:lnTo>
                <a:lnTo>
                  <a:pt x="725" y="1089"/>
                </a:lnTo>
                <a:lnTo>
                  <a:pt x="727" y="1085"/>
                </a:lnTo>
                <a:lnTo>
                  <a:pt x="727" y="1085"/>
                </a:lnTo>
                <a:lnTo>
                  <a:pt x="734" y="1084"/>
                </a:lnTo>
                <a:lnTo>
                  <a:pt x="742" y="1085"/>
                </a:lnTo>
                <a:lnTo>
                  <a:pt x="749" y="1085"/>
                </a:lnTo>
                <a:lnTo>
                  <a:pt x="754" y="1087"/>
                </a:lnTo>
                <a:lnTo>
                  <a:pt x="765" y="1092"/>
                </a:lnTo>
                <a:lnTo>
                  <a:pt x="775" y="1098"/>
                </a:lnTo>
                <a:lnTo>
                  <a:pt x="775" y="1098"/>
                </a:lnTo>
                <a:lnTo>
                  <a:pt x="774" y="1101"/>
                </a:lnTo>
                <a:lnTo>
                  <a:pt x="774" y="1106"/>
                </a:lnTo>
                <a:lnTo>
                  <a:pt x="775" y="1112"/>
                </a:lnTo>
                <a:lnTo>
                  <a:pt x="778" y="1120"/>
                </a:lnTo>
                <a:lnTo>
                  <a:pt x="781" y="1126"/>
                </a:lnTo>
                <a:lnTo>
                  <a:pt x="781" y="1126"/>
                </a:lnTo>
                <a:lnTo>
                  <a:pt x="796" y="1127"/>
                </a:lnTo>
                <a:lnTo>
                  <a:pt x="811" y="1127"/>
                </a:lnTo>
                <a:lnTo>
                  <a:pt x="845" y="1126"/>
                </a:lnTo>
                <a:lnTo>
                  <a:pt x="845" y="1126"/>
                </a:lnTo>
                <a:lnTo>
                  <a:pt x="848" y="1114"/>
                </a:lnTo>
                <a:lnTo>
                  <a:pt x="849" y="1103"/>
                </a:lnTo>
                <a:lnTo>
                  <a:pt x="851" y="1093"/>
                </a:lnTo>
                <a:lnTo>
                  <a:pt x="854" y="1081"/>
                </a:lnTo>
                <a:lnTo>
                  <a:pt x="854" y="1081"/>
                </a:lnTo>
                <a:lnTo>
                  <a:pt x="840" y="1066"/>
                </a:lnTo>
                <a:lnTo>
                  <a:pt x="826" y="1050"/>
                </a:lnTo>
                <a:lnTo>
                  <a:pt x="820" y="1041"/>
                </a:lnTo>
                <a:lnTo>
                  <a:pt x="814" y="1033"/>
                </a:lnTo>
                <a:lnTo>
                  <a:pt x="810" y="1023"/>
                </a:lnTo>
                <a:lnTo>
                  <a:pt x="807" y="1012"/>
                </a:lnTo>
                <a:lnTo>
                  <a:pt x="807" y="1012"/>
                </a:lnTo>
                <a:lnTo>
                  <a:pt x="806" y="1004"/>
                </a:lnTo>
                <a:lnTo>
                  <a:pt x="805" y="995"/>
                </a:lnTo>
                <a:lnTo>
                  <a:pt x="806" y="987"/>
                </a:lnTo>
                <a:lnTo>
                  <a:pt x="807" y="978"/>
                </a:lnTo>
                <a:lnTo>
                  <a:pt x="809" y="970"/>
                </a:lnTo>
                <a:lnTo>
                  <a:pt x="811" y="961"/>
                </a:lnTo>
                <a:lnTo>
                  <a:pt x="818" y="945"/>
                </a:lnTo>
                <a:lnTo>
                  <a:pt x="825" y="930"/>
                </a:lnTo>
                <a:lnTo>
                  <a:pt x="835" y="917"/>
                </a:lnTo>
                <a:lnTo>
                  <a:pt x="844" y="904"/>
                </a:lnTo>
                <a:lnTo>
                  <a:pt x="854" y="894"/>
                </a:lnTo>
                <a:lnTo>
                  <a:pt x="854" y="894"/>
                </a:lnTo>
                <a:lnTo>
                  <a:pt x="831" y="875"/>
                </a:lnTo>
                <a:lnTo>
                  <a:pt x="821" y="866"/>
                </a:lnTo>
                <a:lnTo>
                  <a:pt x="816" y="860"/>
                </a:lnTo>
                <a:lnTo>
                  <a:pt x="813" y="854"/>
                </a:lnTo>
                <a:lnTo>
                  <a:pt x="813" y="854"/>
                </a:lnTo>
                <a:lnTo>
                  <a:pt x="823" y="834"/>
                </a:lnTo>
                <a:lnTo>
                  <a:pt x="831" y="813"/>
                </a:lnTo>
                <a:lnTo>
                  <a:pt x="848" y="771"/>
                </a:lnTo>
                <a:lnTo>
                  <a:pt x="848" y="771"/>
                </a:lnTo>
                <a:lnTo>
                  <a:pt x="807" y="736"/>
                </a:lnTo>
                <a:lnTo>
                  <a:pt x="766" y="702"/>
                </a:lnTo>
                <a:lnTo>
                  <a:pt x="723" y="669"/>
                </a:lnTo>
                <a:lnTo>
                  <a:pt x="682" y="637"/>
                </a:lnTo>
                <a:lnTo>
                  <a:pt x="596" y="571"/>
                </a:lnTo>
                <a:lnTo>
                  <a:pt x="553" y="538"/>
                </a:lnTo>
                <a:lnTo>
                  <a:pt x="511" y="505"/>
                </a:lnTo>
                <a:lnTo>
                  <a:pt x="511" y="505"/>
                </a:lnTo>
                <a:lnTo>
                  <a:pt x="512" y="503"/>
                </a:lnTo>
                <a:lnTo>
                  <a:pt x="512" y="501"/>
                </a:lnTo>
                <a:lnTo>
                  <a:pt x="512" y="499"/>
                </a:lnTo>
                <a:lnTo>
                  <a:pt x="513" y="494"/>
                </a:lnTo>
                <a:lnTo>
                  <a:pt x="513" y="494"/>
                </a:lnTo>
                <a:lnTo>
                  <a:pt x="443" y="432"/>
                </a:lnTo>
                <a:lnTo>
                  <a:pt x="372" y="369"/>
                </a:lnTo>
                <a:lnTo>
                  <a:pt x="336" y="338"/>
                </a:lnTo>
                <a:lnTo>
                  <a:pt x="299" y="307"/>
                </a:lnTo>
                <a:lnTo>
                  <a:pt x="263" y="277"/>
                </a:lnTo>
                <a:lnTo>
                  <a:pt x="224" y="248"/>
                </a:lnTo>
                <a:lnTo>
                  <a:pt x="224" y="248"/>
                </a:lnTo>
                <a:lnTo>
                  <a:pt x="208" y="248"/>
                </a:lnTo>
                <a:lnTo>
                  <a:pt x="208" y="248"/>
                </a:lnTo>
                <a:lnTo>
                  <a:pt x="203" y="244"/>
                </a:lnTo>
                <a:lnTo>
                  <a:pt x="197" y="239"/>
                </a:lnTo>
                <a:lnTo>
                  <a:pt x="185" y="231"/>
                </a:lnTo>
                <a:lnTo>
                  <a:pt x="185" y="231"/>
                </a:lnTo>
                <a:lnTo>
                  <a:pt x="185" y="224"/>
                </a:lnTo>
                <a:lnTo>
                  <a:pt x="184" y="219"/>
                </a:lnTo>
                <a:lnTo>
                  <a:pt x="182" y="216"/>
                </a:lnTo>
                <a:lnTo>
                  <a:pt x="178" y="213"/>
                </a:lnTo>
                <a:lnTo>
                  <a:pt x="178" y="213"/>
                </a:lnTo>
                <a:lnTo>
                  <a:pt x="187" y="182"/>
                </a:lnTo>
                <a:lnTo>
                  <a:pt x="198" y="153"/>
                </a:lnTo>
                <a:lnTo>
                  <a:pt x="204" y="139"/>
                </a:lnTo>
                <a:lnTo>
                  <a:pt x="212" y="125"/>
                </a:lnTo>
                <a:lnTo>
                  <a:pt x="218" y="112"/>
                </a:lnTo>
                <a:lnTo>
                  <a:pt x="226" y="99"/>
                </a:lnTo>
                <a:lnTo>
                  <a:pt x="235" y="86"/>
                </a:lnTo>
                <a:lnTo>
                  <a:pt x="245" y="75"/>
                </a:lnTo>
                <a:lnTo>
                  <a:pt x="254" y="64"/>
                </a:lnTo>
                <a:lnTo>
                  <a:pt x="266" y="53"/>
                </a:lnTo>
                <a:lnTo>
                  <a:pt x="278" y="42"/>
                </a:lnTo>
                <a:lnTo>
                  <a:pt x="290" y="34"/>
                </a:lnTo>
                <a:lnTo>
                  <a:pt x="304" y="25"/>
                </a:lnTo>
                <a:lnTo>
                  <a:pt x="319" y="17"/>
                </a:lnTo>
                <a:lnTo>
                  <a:pt x="319" y="17"/>
                </a:lnTo>
                <a:lnTo>
                  <a:pt x="327" y="14"/>
                </a:lnTo>
                <a:lnTo>
                  <a:pt x="337" y="10"/>
                </a:lnTo>
                <a:lnTo>
                  <a:pt x="345" y="6"/>
                </a:lnTo>
                <a:lnTo>
                  <a:pt x="350" y="3"/>
                </a:lnTo>
                <a:lnTo>
                  <a:pt x="354" y="0"/>
                </a:lnTo>
                <a:lnTo>
                  <a:pt x="354" y="0"/>
                </a:lnTo>
                <a:lnTo>
                  <a:pt x="362" y="2"/>
                </a:lnTo>
                <a:lnTo>
                  <a:pt x="371" y="5"/>
                </a:lnTo>
                <a:lnTo>
                  <a:pt x="379" y="8"/>
                </a:lnTo>
                <a:lnTo>
                  <a:pt x="384" y="14"/>
                </a:lnTo>
                <a:lnTo>
                  <a:pt x="389" y="19"/>
                </a:lnTo>
                <a:lnTo>
                  <a:pt x="394" y="25"/>
                </a:lnTo>
                <a:lnTo>
                  <a:pt x="396" y="33"/>
                </a:lnTo>
                <a:lnTo>
                  <a:pt x="397" y="40"/>
                </a:lnTo>
                <a:lnTo>
                  <a:pt x="397" y="40"/>
                </a:lnTo>
                <a:lnTo>
                  <a:pt x="433" y="71"/>
                </a:lnTo>
                <a:lnTo>
                  <a:pt x="471" y="103"/>
                </a:lnTo>
                <a:lnTo>
                  <a:pt x="544" y="166"/>
                </a:lnTo>
                <a:lnTo>
                  <a:pt x="580" y="198"/>
                </a:lnTo>
                <a:lnTo>
                  <a:pt x="615" y="231"/>
                </a:lnTo>
                <a:lnTo>
                  <a:pt x="649" y="265"/>
                </a:lnTo>
                <a:lnTo>
                  <a:pt x="665" y="283"/>
                </a:lnTo>
                <a:lnTo>
                  <a:pt x="682" y="302"/>
                </a:lnTo>
                <a:lnTo>
                  <a:pt x="682" y="302"/>
                </a:lnTo>
                <a:lnTo>
                  <a:pt x="689" y="300"/>
                </a:lnTo>
                <a:lnTo>
                  <a:pt x="697" y="302"/>
                </a:lnTo>
                <a:lnTo>
                  <a:pt x="697" y="302"/>
                </a:lnTo>
                <a:lnTo>
                  <a:pt x="717" y="318"/>
                </a:lnTo>
                <a:lnTo>
                  <a:pt x="737" y="335"/>
                </a:lnTo>
                <a:lnTo>
                  <a:pt x="778" y="369"/>
                </a:lnTo>
                <a:lnTo>
                  <a:pt x="816" y="405"/>
                </a:lnTo>
                <a:lnTo>
                  <a:pt x="854" y="442"/>
                </a:lnTo>
                <a:lnTo>
                  <a:pt x="892" y="478"/>
                </a:lnTo>
                <a:lnTo>
                  <a:pt x="931" y="515"/>
                </a:lnTo>
                <a:lnTo>
                  <a:pt x="971" y="549"/>
                </a:lnTo>
                <a:lnTo>
                  <a:pt x="992" y="566"/>
                </a:lnTo>
                <a:lnTo>
                  <a:pt x="1012" y="582"/>
                </a:lnTo>
                <a:lnTo>
                  <a:pt x="1012" y="582"/>
                </a:lnTo>
                <a:lnTo>
                  <a:pt x="1018" y="591"/>
                </a:lnTo>
                <a:lnTo>
                  <a:pt x="1022" y="600"/>
                </a:lnTo>
                <a:lnTo>
                  <a:pt x="1024" y="605"/>
                </a:lnTo>
                <a:lnTo>
                  <a:pt x="1028" y="608"/>
                </a:lnTo>
                <a:lnTo>
                  <a:pt x="1033" y="610"/>
                </a:lnTo>
                <a:lnTo>
                  <a:pt x="1038" y="611"/>
                </a:lnTo>
                <a:lnTo>
                  <a:pt x="1038" y="611"/>
                </a:lnTo>
                <a:lnTo>
                  <a:pt x="1039" y="602"/>
                </a:lnTo>
                <a:lnTo>
                  <a:pt x="1038" y="595"/>
                </a:lnTo>
                <a:lnTo>
                  <a:pt x="1037" y="586"/>
                </a:lnTo>
                <a:lnTo>
                  <a:pt x="1034" y="579"/>
                </a:lnTo>
                <a:lnTo>
                  <a:pt x="1030" y="571"/>
                </a:lnTo>
                <a:lnTo>
                  <a:pt x="1025" y="565"/>
                </a:lnTo>
                <a:lnTo>
                  <a:pt x="1019" y="560"/>
                </a:lnTo>
                <a:lnTo>
                  <a:pt x="1012" y="556"/>
                </a:lnTo>
                <a:lnTo>
                  <a:pt x="1012" y="556"/>
                </a:lnTo>
                <a:lnTo>
                  <a:pt x="1015" y="552"/>
                </a:lnTo>
                <a:lnTo>
                  <a:pt x="1016" y="548"/>
                </a:lnTo>
                <a:lnTo>
                  <a:pt x="1016" y="544"/>
                </a:lnTo>
                <a:lnTo>
                  <a:pt x="1017" y="539"/>
                </a:lnTo>
                <a:lnTo>
                  <a:pt x="1017" y="539"/>
                </a:lnTo>
                <a:lnTo>
                  <a:pt x="1026" y="532"/>
                </a:lnTo>
                <a:lnTo>
                  <a:pt x="1036" y="526"/>
                </a:lnTo>
                <a:lnTo>
                  <a:pt x="1047" y="523"/>
                </a:lnTo>
                <a:lnTo>
                  <a:pt x="1057" y="521"/>
                </a:lnTo>
                <a:lnTo>
                  <a:pt x="1068" y="520"/>
                </a:lnTo>
                <a:lnTo>
                  <a:pt x="1080" y="521"/>
                </a:lnTo>
                <a:lnTo>
                  <a:pt x="1091" y="523"/>
                </a:lnTo>
                <a:lnTo>
                  <a:pt x="1100" y="527"/>
                </a:lnTo>
                <a:lnTo>
                  <a:pt x="1110" y="532"/>
                </a:lnTo>
                <a:lnTo>
                  <a:pt x="1118" y="538"/>
                </a:lnTo>
                <a:lnTo>
                  <a:pt x="1126" y="545"/>
                </a:lnTo>
                <a:lnTo>
                  <a:pt x="1131" y="552"/>
                </a:lnTo>
                <a:lnTo>
                  <a:pt x="1136" y="561"/>
                </a:lnTo>
                <a:lnTo>
                  <a:pt x="1138" y="570"/>
                </a:lnTo>
                <a:lnTo>
                  <a:pt x="1138" y="580"/>
                </a:lnTo>
                <a:lnTo>
                  <a:pt x="1136" y="591"/>
                </a:lnTo>
                <a:lnTo>
                  <a:pt x="1136" y="591"/>
                </a:lnTo>
                <a:lnTo>
                  <a:pt x="1126" y="596"/>
                </a:lnTo>
                <a:lnTo>
                  <a:pt x="1121" y="598"/>
                </a:lnTo>
                <a:lnTo>
                  <a:pt x="1115" y="600"/>
                </a:lnTo>
                <a:lnTo>
                  <a:pt x="1110" y="601"/>
                </a:lnTo>
                <a:lnTo>
                  <a:pt x="1103" y="601"/>
                </a:lnTo>
                <a:lnTo>
                  <a:pt x="1097" y="600"/>
                </a:lnTo>
                <a:lnTo>
                  <a:pt x="1089" y="599"/>
                </a:lnTo>
                <a:lnTo>
                  <a:pt x="1089" y="599"/>
                </a:lnTo>
                <a:lnTo>
                  <a:pt x="1085" y="603"/>
                </a:lnTo>
                <a:lnTo>
                  <a:pt x="1083" y="609"/>
                </a:lnTo>
                <a:lnTo>
                  <a:pt x="1079" y="618"/>
                </a:lnTo>
                <a:lnTo>
                  <a:pt x="1076" y="629"/>
                </a:lnTo>
                <a:lnTo>
                  <a:pt x="1073" y="633"/>
                </a:lnTo>
                <a:lnTo>
                  <a:pt x="1070" y="637"/>
                </a:lnTo>
                <a:lnTo>
                  <a:pt x="1070" y="637"/>
                </a:lnTo>
                <a:lnTo>
                  <a:pt x="1081" y="647"/>
                </a:lnTo>
                <a:lnTo>
                  <a:pt x="1091" y="658"/>
                </a:lnTo>
                <a:lnTo>
                  <a:pt x="1095" y="665"/>
                </a:lnTo>
                <a:lnTo>
                  <a:pt x="1098" y="671"/>
                </a:lnTo>
                <a:lnTo>
                  <a:pt x="1101" y="678"/>
                </a:lnTo>
                <a:lnTo>
                  <a:pt x="1104" y="686"/>
                </a:lnTo>
                <a:lnTo>
                  <a:pt x="1104" y="686"/>
                </a:lnTo>
                <a:lnTo>
                  <a:pt x="1117" y="701"/>
                </a:lnTo>
                <a:lnTo>
                  <a:pt x="1131" y="716"/>
                </a:lnTo>
                <a:lnTo>
                  <a:pt x="1146" y="730"/>
                </a:lnTo>
                <a:lnTo>
                  <a:pt x="1161" y="743"/>
                </a:lnTo>
                <a:lnTo>
                  <a:pt x="1193" y="769"/>
                </a:lnTo>
                <a:lnTo>
                  <a:pt x="1209" y="782"/>
                </a:lnTo>
                <a:lnTo>
                  <a:pt x="1225" y="796"/>
                </a:lnTo>
                <a:lnTo>
                  <a:pt x="1225" y="796"/>
                </a:lnTo>
                <a:lnTo>
                  <a:pt x="1242" y="810"/>
                </a:lnTo>
                <a:lnTo>
                  <a:pt x="1258" y="824"/>
                </a:lnTo>
                <a:lnTo>
                  <a:pt x="1276" y="836"/>
                </a:lnTo>
                <a:lnTo>
                  <a:pt x="1285" y="841"/>
                </a:lnTo>
                <a:lnTo>
                  <a:pt x="1295" y="845"/>
                </a:lnTo>
                <a:lnTo>
                  <a:pt x="1295" y="845"/>
                </a:lnTo>
                <a:lnTo>
                  <a:pt x="1296" y="839"/>
                </a:lnTo>
                <a:lnTo>
                  <a:pt x="1295" y="835"/>
                </a:lnTo>
                <a:lnTo>
                  <a:pt x="1294" y="830"/>
                </a:lnTo>
                <a:lnTo>
                  <a:pt x="1292" y="826"/>
                </a:lnTo>
                <a:lnTo>
                  <a:pt x="1286" y="820"/>
                </a:lnTo>
                <a:lnTo>
                  <a:pt x="1279" y="814"/>
                </a:lnTo>
                <a:lnTo>
                  <a:pt x="1272" y="808"/>
                </a:lnTo>
                <a:lnTo>
                  <a:pt x="1265" y="802"/>
                </a:lnTo>
                <a:lnTo>
                  <a:pt x="1262" y="797"/>
                </a:lnTo>
                <a:lnTo>
                  <a:pt x="1261" y="793"/>
                </a:lnTo>
                <a:lnTo>
                  <a:pt x="1260" y="788"/>
                </a:lnTo>
                <a:lnTo>
                  <a:pt x="1259" y="781"/>
                </a:lnTo>
                <a:lnTo>
                  <a:pt x="1259" y="781"/>
                </a:lnTo>
                <a:lnTo>
                  <a:pt x="1265" y="775"/>
                </a:lnTo>
                <a:lnTo>
                  <a:pt x="1272" y="769"/>
                </a:lnTo>
                <a:lnTo>
                  <a:pt x="1279" y="765"/>
                </a:lnTo>
                <a:lnTo>
                  <a:pt x="1286" y="762"/>
                </a:lnTo>
                <a:lnTo>
                  <a:pt x="1295" y="761"/>
                </a:lnTo>
                <a:lnTo>
                  <a:pt x="1303" y="760"/>
                </a:lnTo>
                <a:lnTo>
                  <a:pt x="1311" y="760"/>
                </a:lnTo>
                <a:lnTo>
                  <a:pt x="1320" y="761"/>
                </a:lnTo>
                <a:lnTo>
                  <a:pt x="1328" y="763"/>
                </a:lnTo>
                <a:lnTo>
                  <a:pt x="1336" y="766"/>
                </a:lnTo>
                <a:lnTo>
                  <a:pt x="1352" y="773"/>
                </a:lnTo>
                <a:lnTo>
                  <a:pt x="1366" y="782"/>
                </a:lnTo>
                <a:lnTo>
                  <a:pt x="1379" y="792"/>
                </a:lnTo>
                <a:lnTo>
                  <a:pt x="1379" y="792"/>
                </a:lnTo>
                <a:lnTo>
                  <a:pt x="1380" y="798"/>
                </a:lnTo>
                <a:lnTo>
                  <a:pt x="1380" y="804"/>
                </a:lnTo>
                <a:lnTo>
                  <a:pt x="1379" y="814"/>
                </a:lnTo>
                <a:lnTo>
                  <a:pt x="1374" y="833"/>
                </a:lnTo>
                <a:lnTo>
                  <a:pt x="1374" y="833"/>
                </a:lnTo>
                <a:lnTo>
                  <a:pt x="1366" y="835"/>
                </a:lnTo>
                <a:lnTo>
                  <a:pt x="1356" y="837"/>
                </a:lnTo>
                <a:lnTo>
                  <a:pt x="1346" y="837"/>
                </a:lnTo>
                <a:lnTo>
                  <a:pt x="1336" y="837"/>
                </a:lnTo>
                <a:lnTo>
                  <a:pt x="1336" y="837"/>
                </a:lnTo>
                <a:lnTo>
                  <a:pt x="1329" y="851"/>
                </a:lnTo>
                <a:lnTo>
                  <a:pt x="1325" y="858"/>
                </a:lnTo>
                <a:lnTo>
                  <a:pt x="1321" y="865"/>
                </a:lnTo>
                <a:lnTo>
                  <a:pt x="1321" y="865"/>
                </a:lnTo>
                <a:lnTo>
                  <a:pt x="1323" y="869"/>
                </a:lnTo>
                <a:lnTo>
                  <a:pt x="1325" y="873"/>
                </a:lnTo>
                <a:lnTo>
                  <a:pt x="1333" y="882"/>
                </a:lnTo>
                <a:lnTo>
                  <a:pt x="1339" y="889"/>
                </a:lnTo>
                <a:lnTo>
                  <a:pt x="1342" y="894"/>
                </a:lnTo>
                <a:lnTo>
                  <a:pt x="1344" y="898"/>
                </a:lnTo>
                <a:lnTo>
                  <a:pt x="1344" y="898"/>
                </a:lnTo>
                <a:lnTo>
                  <a:pt x="1345" y="903"/>
                </a:lnTo>
                <a:lnTo>
                  <a:pt x="1345" y="908"/>
                </a:lnTo>
                <a:lnTo>
                  <a:pt x="1345" y="913"/>
                </a:lnTo>
                <a:lnTo>
                  <a:pt x="1346" y="917"/>
                </a:lnTo>
                <a:lnTo>
                  <a:pt x="1346" y="917"/>
                </a:lnTo>
                <a:lnTo>
                  <a:pt x="1350" y="923"/>
                </a:lnTo>
                <a:lnTo>
                  <a:pt x="1353" y="928"/>
                </a:lnTo>
                <a:lnTo>
                  <a:pt x="1361" y="939"/>
                </a:lnTo>
                <a:lnTo>
                  <a:pt x="1381" y="958"/>
                </a:lnTo>
                <a:lnTo>
                  <a:pt x="1381" y="958"/>
                </a:lnTo>
                <a:lnTo>
                  <a:pt x="1397" y="976"/>
                </a:lnTo>
                <a:lnTo>
                  <a:pt x="1415" y="993"/>
                </a:lnTo>
                <a:lnTo>
                  <a:pt x="1452" y="1029"/>
                </a:lnTo>
                <a:lnTo>
                  <a:pt x="1492" y="1063"/>
                </a:lnTo>
                <a:lnTo>
                  <a:pt x="1532" y="1097"/>
                </a:lnTo>
                <a:lnTo>
                  <a:pt x="1571" y="1131"/>
                </a:lnTo>
                <a:lnTo>
                  <a:pt x="1610" y="1167"/>
                </a:lnTo>
                <a:lnTo>
                  <a:pt x="1628" y="1184"/>
                </a:lnTo>
                <a:lnTo>
                  <a:pt x="1645" y="1203"/>
                </a:lnTo>
                <a:lnTo>
                  <a:pt x="1662" y="1221"/>
                </a:lnTo>
                <a:lnTo>
                  <a:pt x="1677" y="1241"/>
                </a:lnTo>
                <a:lnTo>
                  <a:pt x="1677" y="1241"/>
                </a:lnTo>
                <a:lnTo>
                  <a:pt x="1690" y="1249"/>
                </a:lnTo>
                <a:lnTo>
                  <a:pt x="1703" y="1261"/>
                </a:lnTo>
                <a:lnTo>
                  <a:pt x="1727" y="1287"/>
                </a:lnTo>
                <a:lnTo>
                  <a:pt x="1739" y="1299"/>
                </a:lnTo>
                <a:lnTo>
                  <a:pt x="1753" y="1312"/>
                </a:lnTo>
                <a:lnTo>
                  <a:pt x="1767" y="1323"/>
                </a:lnTo>
                <a:lnTo>
                  <a:pt x="1776" y="1327"/>
                </a:lnTo>
                <a:lnTo>
                  <a:pt x="1783" y="1332"/>
                </a:lnTo>
                <a:lnTo>
                  <a:pt x="1783" y="1332"/>
                </a:lnTo>
                <a:lnTo>
                  <a:pt x="1816" y="1312"/>
                </a:lnTo>
                <a:lnTo>
                  <a:pt x="1849" y="1293"/>
                </a:lnTo>
                <a:lnTo>
                  <a:pt x="1881" y="1274"/>
                </a:lnTo>
                <a:lnTo>
                  <a:pt x="1898" y="1265"/>
                </a:lnTo>
                <a:lnTo>
                  <a:pt x="1915" y="1258"/>
                </a:lnTo>
                <a:lnTo>
                  <a:pt x="1915" y="1258"/>
                </a:lnTo>
                <a:lnTo>
                  <a:pt x="1913" y="1253"/>
                </a:lnTo>
                <a:lnTo>
                  <a:pt x="1910" y="1250"/>
                </a:lnTo>
                <a:lnTo>
                  <a:pt x="1908" y="1246"/>
                </a:lnTo>
                <a:lnTo>
                  <a:pt x="1905" y="1243"/>
                </a:lnTo>
                <a:lnTo>
                  <a:pt x="1905" y="1243"/>
                </a:lnTo>
                <a:lnTo>
                  <a:pt x="1906" y="1236"/>
                </a:lnTo>
                <a:lnTo>
                  <a:pt x="1908" y="1230"/>
                </a:lnTo>
                <a:lnTo>
                  <a:pt x="1911" y="1219"/>
                </a:lnTo>
                <a:lnTo>
                  <a:pt x="1911" y="1219"/>
                </a:lnTo>
                <a:lnTo>
                  <a:pt x="1899" y="1209"/>
                </a:lnTo>
                <a:lnTo>
                  <a:pt x="1887" y="1201"/>
                </a:lnTo>
                <a:lnTo>
                  <a:pt x="1863" y="1183"/>
                </a:lnTo>
                <a:lnTo>
                  <a:pt x="1863" y="1183"/>
                </a:lnTo>
                <a:lnTo>
                  <a:pt x="1851" y="1188"/>
                </a:lnTo>
                <a:lnTo>
                  <a:pt x="1837" y="1191"/>
                </a:lnTo>
                <a:lnTo>
                  <a:pt x="1829" y="1192"/>
                </a:lnTo>
                <a:lnTo>
                  <a:pt x="1823" y="1192"/>
                </a:lnTo>
                <a:lnTo>
                  <a:pt x="1815" y="1191"/>
                </a:lnTo>
                <a:lnTo>
                  <a:pt x="1809" y="1189"/>
                </a:lnTo>
                <a:lnTo>
                  <a:pt x="1809" y="1189"/>
                </a:lnTo>
                <a:lnTo>
                  <a:pt x="1807" y="1182"/>
                </a:lnTo>
                <a:lnTo>
                  <a:pt x="1804" y="1173"/>
                </a:lnTo>
                <a:lnTo>
                  <a:pt x="1800" y="1166"/>
                </a:lnTo>
                <a:lnTo>
                  <a:pt x="1799" y="1161"/>
                </a:lnTo>
                <a:lnTo>
                  <a:pt x="1798" y="1157"/>
                </a:lnTo>
                <a:lnTo>
                  <a:pt x="1798" y="1157"/>
                </a:lnTo>
                <a:lnTo>
                  <a:pt x="1799" y="1151"/>
                </a:lnTo>
                <a:lnTo>
                  <a:pt x="1800" y="1143"/>
                </a:lnTo>
                <a:lnTo>
                  <a:pt x="1804" y="1135"/>
                </a:lnTo>
                <a:lnTo>
                  <a:pt x="1807" y="1127"/>
                </a:lnTo>
                <a:lnTo>
                  <a:pt x="1816" y="1110"/>
                </a:lnTo>
                <a:lnTo>
                  <a:pt x="1829" y="1093"/>
                </a:lnTo>
                <a:lnTo>
                  <a:pt x="1843" y="1079"/>
                </a:lnTo>
                <a:lnTo>
                  <a:pt x="1850" y="1072"/>
                </a:lnTo>
                <a:lnTo>
                  <a:pt x="1857" y="1067"/>
                </a:lnTo>
                <a:lnTo>
                  <a:pt x="1865" y="1063"/>
                </a:lnTo>
                <a:lnTo>
                  <a:pt x="1871" y="1060"/>
                </a:lnTo>
                <a:lnTo>
                  <a:pt x="1878" y="1057"/>
                </a:lnTo>
                <a:lnTo>
                  <a:pt x="1884" y="1057"/>
                </a:lnTo>
                <a:lnTo>
                  <a:pt x="1884" y="1057"/>
                </a:lnTo>
                <a:lnTo>
                  <a:pt x="1890" y="1059"/>
                </a:lnTo>
                <a:lnTo>
                  <a:pt x="1897" y="1062"/>
                </a:lnTo>
                <a:lnTo>
                  <a:pt x="1904" y="1065"/>
                </a:lnTo>
                <a:lnTo>
                  <a:pt x="1912" y="1069"/>
                </a:lnTo>
                <a:lnTo>
                  <a:pt x="1918" y="1075"/>
                </a:lnTo>
                <a:lnTo>
                  <a:pt x="1924" y="1080"/>
                </a:lnTo>
                <a:lnTo>
                  <a:pt x="1928" y="1086"/>
                </a:lnTo>
                <a:lnTo>
                  <a:pt x="1930" y="1092"/>
                </a:lnTo>
                <a:lnTo>
                  <a:pt x="1930" y="1092"/>
                </a:lnTo>
                <a:lnTo>
                  <a:pt x="1931" y="1095"/>
                </a:lnTo>
                <a:lnTo>
                  <a:pt x="1930" y="1098"/>
                </a:lnTo>
                <a:lnTo>
                  <a:pt x="1928" y="1105"/>
                </a:lnTo>
                <a:lnTo>
                  <a:pt x="1926" y="1111"/>
                </a:lnTo>
                <a:lnTo>
                  <a:pt x="1926" y="1114"/>
                </a:lnTo>
                <a:lnTo>
                  <a:pt x="1926" y="1117"/>
                </a:lnTo>
                <a:lnTo>
                  <a:pt x="1926" y="1117"/>
                </a:lnTo>
                <a:lnTo>
                  <a:pt x="1928" y="1123"/>
                </a:lnTo>
                <a:lnTo>
                  <a:pt x="1931" y="1127"/>
                </a:lnTo>
                <a:lnTo>
                  <a:pt x="1934" y="1131"/>
                </a:lnTo>
                <a:lnTo>
                  <a:pt x="1939" y="1135"/>
                </a:lnTo>
                <a:lnTo>
                  <a:pt x="1949" y="1142"/>
                </a:lnTo>
                <a:lnTo>
                  <a:pt x="1955" y="1146"/>
                </a:lnTo>
                <a:lnTo>
                  <a:pt x="1960" y="1151"/>
                </a:lnTo>
                <a:lnTo>
                  <a:pt x="1960" y="1151"/>
                </a:lnTo>
                <a:lnTo>
                  <a:pt x="1965" y="1150"/>
                </a:lnTo>
                <a:lnTo>
                  <a:pt x="1971" y="1148"/>
                </a:lnTo>
                <a:lnTo>
                  <a:pt x="1976" y="1148"/>
                </a:lnTo>
                <a:lnTo>
                  <a:pt x="1980" y="1148"/>
                </a:lnTo>
                <a:lnTo>
                  <a:pt x="1986" y="1150"/>
                </a:lnTo>
                <a:lnTo>
                  <a:pt x="1990" y="1152"/>
                </a:lnTo>
                <a:lnTo>
                  <a:pt x="1994" y="1154"/>
                </a:lnTo>
                <a:lnTo>
                  <a:pt x="1997" y="1156"/>
                </a:lnTo>
                <a:lnTo>
                  <a:pt x="2001" y="1160"/>
                </a:lnTo>
                <a:lnTo>
                  <a:pt x="2004" y="1163"/>
                </a:lnTo>
                <a:lnTo>
                  <a:pt x="2006" y="1168"/>
                </a:lnTo>
                <a:lnTo>
                  <a:pt x="2008" y="1172"/>
                </a:lnTo>
                <a:lnTo>
                  <a:pt x="2009" y="1177"/>
                </a:lnTo>
                <a:lnTo>
                  <a:pt x="2010" y="1183"/>
                </a:lnTo>
                <a:lnTo>
                  <a:pt x="2010" y="1188"/>
                </a:lnTo>
                <a:lnTo>
                  <a:pt x="2009" y="1193"/>
                </a:lnTo>
                <a:lnTo>
                  <a:pt x="2009" y="1193"/>
                </a:lnTo>
                <a:lnTo>
                  <a:pt x="2016" y="1201"/>
                </a:lnTo>
                <a:lnTo>
                  <a:pt x="2022" y="1211"/>
                </a:lnTo>
                <a:lnTo>
                  <a:pt x="2022" y="1211"/>
                </a:lnTo>
                <a:lnTo>
                  <a:pt x="2036" y="1202"/>
                </a:lnTo>
                <a:lnTo>
                  <a:pt x="2036" y="1202"/>
                </a:lnTo>
                <a:lnTo>
                  <a:pt x="2034" y="1195"/>
                </a:lnTo>
                <a:lnTo>
                  <a:pt x="2030" y="1187"/>
                </a:lnTo>
                <a:lnTo>
                  <a:pt x="2021" y="1174"/>
                </a:lnTo>
                <a:lnTo>
                  <a:pt x="2017" y="1167"/>
                </a:lnTo>
                <a:lnTo>
                  <a:pt x="2014" y="1159"/>
                </a:lnTo>
                <a:lnTo>
                  <a:pt x="2014" y="1155"/>
                </a:lnTo>
                <a:lnTo>
                  <a:pt x="2014" y="1151"/>
                </a:lnTo>
                <a:lnTo>
                  <a:pt x="2014" y="1145"/>
                </a:lnTo>
                <a:lnTo>
                  <a:pt x="2016" y="1140"/>
                </a:lnTo>
                <a:lnTo>
                  <a:pt x="2016" y="1140"/>
                </a:lnTo>
                <a:lnTo>
                  <a:pt x="2024" y="1139"/>
                </a:lnTo>
                <a:lnTo>
                  <a:pt x="2034" y="1138"/>
                </a:lnTo>
                <a:lnTo>
                  <a:pt x="2043" y="1139"/>
                </a:lnTo>
                <a:lnTo>
                  <a:pt x="2054" y="1141"/>
                </a:lnTo>
                <a:lnTo>
                  <a:pt x="2064" y="1144"/>
                </a:lnTo>
                <a:lnTo>
                  <a:pt x="2075" y="1148"/>
                </a:lnTo>
                <a:lnTo>
                  <a:pt x="2084" y="1154"/>
                </a:lnTo>
                <a:lnTo>
                  <a:pt x="2093" y="1160"/>
                </a:lnTo>
                <a:lnTo>
                  <a:pt x="2101" y="1167"/>
                </a:lnTo>
                <a:lnTo>
                  <a:pt x="2109" y="1174"/>
                </a:lnTo>
                <a:lnTo>
                  <a:pt x="2114" y="1182"/>
                </a:lnTo>
                <a:lnTo>
                  <a:pt x="2118" y="1189"/>
                </a:lnTo>
                <a:lnTo>
                  <a:pt x="2122" y="1197"/>
                </a:lnTo>
                <a:lnTo>
                  <a:pt x="2123" y="1204"/>
                </a:lnTo>
                <a:lnTo>
                  <a:pt x="2121" y="1212"/>
                </a:lnTo>
                <a:lnTo>
                  <a:pt x="2117" y="1219"/>
                </a:lnTo>
                <a:lnTo>
                  <a:pt x="2117" y="1219"/>
                </a:lnTo>
                <a:lnTo>
                  <a:pt x="2115" y="1222"/>
                </a:lnTo>
                <a:lnTo>
                  <a:pt x="2112" y="1224"/>
                </a:lnTo>
                <a:lnTo>
                  <a:pt x="2105" y="1228"/>
                </a:lnTo>
                <a:lnTo>
                  <a:pt x="2097" y="1229"/>
                </a:lnTo>
                <a:lnTo>
                  <a:pt x="2088" y="1229"/>
                </a:lnTo>
                <a:lnTo>
                  <a:pt x="2080" y="1227"/>
                </a:lnTo>
                <a:lnTo>
                  <a:pt x="2072" y="1223"/>
                </a:lnTo>
                <a:lnTo>
                  <a:pt x="2064" y="1219"/>
                </a:lnTo>
                <a:lnTo>
                  <a:pt x="2057" y="1215"/>
                </a:lnTo>
                <a:lnTo>
                  <a:pt x="2057" y="1215"/>
                </a:lnTo>
                <a:lnTo>
                  <a:pt x="2055" y="1216"/>
                </a:lnTo>
                <a:lnTo>
                  <a:pt x="2053" y="1217"/>
                </a:lnTo>
                <a:lnTo>
                  <a:pt x="2051" y="1220"/>
                </a:lnTo>
                <a:lnTo>
                  <a:pt x="2050" y="1222"/>
                </a:lnTo>
                <a:lnTo>
                  <a:pt x="2048" y="1224"/>
                </a:lnTo>
                <a:lnTo>
                  <a:pt x="2046" y="1226"/>
                </a:lnTo>
                <a:lnTo>
                  <a:pt x="2040" y="1226"/>
                </a:lnTo>
                <a:lnTo>
                  <a:pt x="2040" y="1226"/>
                </a:lnTo>
                <a:lnTo>
                  <a:pt x="2043" y="1229"/>
                </a:lnTo>
                <a:lnTo>
                  <a:pt x="2046" y="1231"/>
                </a:lnTo>
                <a:lnTo>
                  <a:pt x="2050" y="1233"/>
                </a:lnTo>
                <a:lnTo>
                  <a:pt x="2053" y="1234"/>
                </a:lnTo>
                <a:lnTo>
                  <a:pt x="2053" y="1234"/>
                </a:lnTo>
                <a:lnTo>
                  <a:pt x="2056" y="1232"/>
                </a:lnTo>
                <a:lnTo>
                  <a:pt x="2058" y="1231"/>
                </a:lnTo>
                <a:lnTo>
                  <a:pt x="2062" y="1229"/>
                </a:lnTo>
                <a:lnTo>
                  <a:pt x="2064" y="1226"/>
                </a:lnTo>
                <a:lnTo>
                  <a:pt x="2064" y="1226"/>
                </a:lnTo>
                <a:lnTo>
                  <a:pt x="2072" y="1227"/>
                </a:lnTo>
                <a:lnTo>
                  <a:pt x="2080" y="1230"/>
                </a:lnTo>
                <a:lnTo>
                  <a:pt x="2086" y="1235"/>
                </a:lnTo>
                <a:lnTo>
                  <a:pt x="2092" y="1241"/>
                </a:lnTo>
                <a:lnTo>
                  <a:pt x="2095" y="1248"/>
                </a:lnTo>
                <a:lnTo>
                  <a:pt x="2097" y="1256"/>
                </a:lnTo>
                <a:lnTo>
                  <a:pt x="2098" y="1265"/>
                </a:lnTo>
                <a:lnTo>
                  <a:pt x="2096" y="1274"/>
                </a:lnTo>
                <a:lnTo>
                  <a:pt x="2096" y="1274"/>
                </a:lnTo>
                <a:lnTo>
                  <a:pt x="2101" y="1281"/>
                </a:lnTo>
                <a:lnTo>
                  <a:pt x="2108" y="1289"/>
                </a:lnTo>
                <a:lnTo>
                  <a:pt x="2125" y="1303"/>
                </a:lnTo>
                <a:lnTo>
                  <a:pt x="2133" y="1309"/>
                </a:lnTo>
                <a:lnTo>
                  <a:pt x="2141" y="1317"/>
                </a:lnTo>
                <a:lnTo>
                  <a:pt x="2145" y="1323"/>
                </a:lnTo>
                <a:lnTo>
                  <a:pt x="2146" y="1326"/>
                </a:lnTo>
                <a:lnTo>
                  <a:pt x="2147" y="1329"/>
                </a:lnTo>
                <a:lnTo>
                  <a:pt x="2147" y="1329"/>
                </a:lnTo>
                <a:lnTo>
                  <a:pt x="2146" y="1336"/>
                </a:lnTo>
                <a:lnTo>
                  <a:pt x="2143" y="1342"/>
                </a:lnTo>
                <a:lnTo>
                  <a:pt x="2139" y="1348"/>
                </a:lnTo>
                <a:lnTo>
                  <a:pt x="2133" y="1354"/>
                </a:lnTo>
                <a:lnTo>
                  <a:pt x="2122" y="1365"/>
                </a:lnTo>
                <a:lnTo>
                  <a:pt x="2111" y="1377"/>
                </a:lnTo>
                <a:lnTo>
                  <a:pt x="2111" y="1377"/>
                </a:lnTo>
                <a:lnTo>
                  <a:pt x="2105" y="1377"/>
                </a:lnTo>
                <a:lnTo>
                  <a:pt x="2099" y="1377"/>
                </a:lnTo>
                <a:lnTo>
                  <a:pt x="2094" y="1375"/>
                </a:lnTo>
                <a:lnTo>
                  <a:pt x="2088" y="1374"/>
                </a:lnTo>
                <a:lnTo>
                  <a:pt x="2081" y="1370"/>
                </a:lnTo>
                <a:lnTo>
                  <a:pt x="2075" y="1364"/>
                </a:lnTo>
                <a:lnTo>
                  <a:pt x="2068" y="1356"/>
                </a:lnTo>
                <a:lnTo>
                  <a:pt x="2063" y="1349"/>
                </a:lnTo>
                <a:lnTo>
                  <a:pt x="2056" y="1341"/>
                </a:lnTo>
                <a:lnTo>
                  <a:pt x="2049" y="1334"/>
                </a:lnTo>
                <a:lnTo>
                  <a:pt x="2049" y="1334"/>
                </a:lnTo>
                <a:lnTo>
                  <a:pt x="2043" y="1335"/>
                </a:lnTo>
                <a:lnTo>
                  <a:pt x="2038" y="1338"/>
                </a:lnTo>
                <a:lnTo>
                  <a:pt x="2030" y="1344"/>
                </a:lnTo>
                <a:lnTo>
                  <a:pt x="2025" y="1347"/>
                </a:lnTo>
                <a:lnTo>
                  <a:pt x="2021" y="1350"/>
                </a:lnTo>
                <a:lnTo>
                  <a:pt x="2017" y="1351"/>
                </a:lnTo>
                <a:lnTo>
                  <a:pt x="2011" y="1351"/>
                </a:lnTo>
                <a:lnTo>
                  <a:pt x="2011" y="1351"/>
                </a:lnTo>
                <a:lnTo>
                  <a:pt x="2007" y="1350"/>
                </a:lnTo>
                <a:lnTo>
                  <a:pt x="2004" y="1349"/>
                </a:lnTo>
                <a:lnTo>
                  <a:pt x="2001" y="1347"/>
                </a:lnTo>
                <a:lnTo>
                  <a:pt x="1999" y="1343"/>
                </a:lnTo>
                <a:lnTo>
                  <a:pt x="1995" y="1338"/>
                </a:lnTo>
                <a:lnTo>
                  <a:pt x="1994" y="1330"/>
                </a:lnTo>
                <a:lnTo>
                  <a:pt x="1995" y="1323"/>
                </a:lnTo>
                <a:lnTo>
                  <a:pt x="1997" y="1316"/>
                </a:lnTo>
                <a:lnTo>
                  <a:pt x="2002" y="1309"/>
                </a:lnTo>
                <a:lnTo>
                  <a:pt x="2007" y="1304"/>
                </a:lnTo>
                <a:lnTo>
                  <a:pt x="2007" y="1304"/>
                </a:lnTo>
                <a:lnTo>
                  <a:pt x="1999" y="1297"/>
                </a:lnTo>
                <a:lnTo>
                  <a:pt x="1991" y="1291"/>
                </a:lnTo>
                <a:lnTo>
                  <a:pt x="1984" y="1284"/>
                </a:lnTo>
                <a:lnTo>
                  <a:pt x="1975" y="1278"/>
                </a:lnTo>
                <a:lnTo>
                  <a:pt x="1975" y="1278"/>
                </a:lnTo>
                <a:lnTo>
                  <a:pt x="1934" y="1302"/>
                </a:lnTo>
                <a:lnTo>
                  <a:pt x="1895" y="1326"/>
                </a:lnTo>
                <a:lnTo>
                  <a:pt x="1856" y="1351"/>
                </a:lnTo>
                <a:lnTo>
                  <a:pt x="1815" y="1374"/>
                </a:lnTo>
                <a:lnTo>
                  <a:pt x="1815" y="1374"/>
                </a:lnTo>
                <a:lnTo>
                  <a:pt x="1814" y="1386"/>
                </a:lnTo>
                <a:lnTo>
                  <a:pt x="1814" y="1398"/>
                </a:lnTo>
                <a:lnTo>
                  <a:pt x="1816" y="1409"/>
                </a:lnTo>
                <a:lnTo>
                  <a:pt x="1820" y="1418"/>
                </a:lnTo>
                <a:lnTo>
                  <a:pt x="1825" y="1428"/>
                </a:lnTo>
                <a:lnTo>
                  <a:pt x="1831" y="1435"/>
                </a:lnTo>
                <a:lnTo>
                  <a:pt x="1839" y="1443"/>
                </a:lnTo>
                <a:lnTo>
                  <a:pt x="1848" y="1448"/>
                </a:lnTo>
                <a:lnTo>
                  <a:pt x="1848" y="1448"/>
                </a:lnTo>
                <a:lnTo>
                  <a:pt x="1850" y="1458"/>
                </a:lnTo>
                <a:lnTo>
                  <a:pt x="1852" y="1465"/>
                </a:lnTo>
                <a:lnTo>
                  <a:pt x="1856" y="1472"/>
                </a:lnTo>
                <a:lnTo>
                  <a:pt x="1861" y="1478"/>
                </a:lnTo>
                <a:lnTo>
                  <a:pt x="1872" y="1489"/>
                </a:lnTo>
                <a:lnTo>
                  <a:pt x="1884" y="1500"/>
                </a:lnTo>
                <a:lnTo>
                  <a:pt x="1884" y="1500"/>
                </a:lnTo>
                <a:lnTo>
                  <a:pt x="1893" y="1499"/>
                </a:lnTo>
                <a:lnTo>
                  <a:pt x="1901" y="1500"/>
                </a:lnTo>
                <a:lnTo>
                  <a:pt x="1909" y="1503"/>
                </a:lnTo>
                <a:lnTo>
                  <a:pt x="1915" y="1508"/>
                </a:lnTo>
                <a:lnTo>
                  <a:pt x="1920" y="1515"/>
                </a:lnTo>
                <a:lnTo>
                  <a:pt x="1926" y="1522"/>
                </a:lnTo>
                <a:lnTo>
                  <a:pt x="1929" y="1531"/>
                </a:lnTo>
                <a:lnTo>
                  <a:pt x="1932" y="1539"/>
                </a:lnTo>
                <a:lnTo>
                  <a:pt x="1932" y="1539"/>
                </a:lnTo>
                <a:lnTo>
                  <a:pt x="1934" y="1536"/>
                </a:lnTo>
                <a:lnTo>
                  <a:pt x="1937" y="1533"/>
                </a:lnTo>
                <a:lnTo>
                  <a:pt x="1941" y="1531"/>
                </a:lnTo>
                <a:lnTo>
                  <a:pt x="1944" y="1529"/>
                </a:lnTo>
                <a:lnTo>
                  <a:pt x="1952" y="1526"/>
                </a:lnTo>
                <a:lnTo>
                  <a:pt x="1961" y="1526"/>
                </a:lnTo>
                <a:lnTo>
                  <a:pt x="1971" y="1528"/>
                </a:lnTo>
                <a:lnTo>
                  <a:pt x="1979" y="1530"/>
                </a:lnTo>
                <a:lnTo>
                  <a:pt x="1986" y="1532"/>
                </a:lnTo>
                <a:lnTo>
                  <a:pt x="1992" y="1535"/>
                </a:lnTo>
                <a:lnTo>
                  <a:pt x="1992" y="1535"/>
                </a:lnTo>
                <a:lnTo>
                  <a:pt x="1996" y="1533"/>
                </a:lnTo>
                <a:lnTo>
                  <a:pt x="2001" y="1529"/>
                </a:lnTo>
                <a:lnTo>
                  <a:pt x="2009" y="1520"/>
                </a:lnTo>
                <a:lnTo>
                  <a:pt x="2014" y="1515"/>
                </a:lnTo>
                <a:lnTo>
                  <a:pt x="2019" y="1511"/>
                </a:lnTo>
                <a:lnTo>
                  <a:pt x="2025" y="1507"/>
                </a:lnTo>
                <a:lnTo>
                  <a:pt x="2033" y="1506"/>
                </a:lnTo>
                <a:lnTo>
                  <a:pt x="2033" y="1506"/>
                </a:lnTo>
                <a:lnTo>
                  <a:pt x="2035" y="1506"/>
                </a:lnTo>
                <a:lnTo>
                  <a:pt x="2037" y="1508"/>
                </a:lnTo>
                <a:lnTo>
                  <a:pt x="2041" y="1511"/>
                </a:lnTo>
                <a:lnTo>
                  <a:pt x="2046" y="1515"/>
                </a:lnTo>
                <a:lnTo>
                  <a:pt x="2048" y="1516"/>
                </a:lnTo>
                <a:lnTo>
                  <a:pt x="2051" y="1517"/>
                </a:lnTo>
                <a:lnTo>
                  <a:pt x="2051" y="1517"/>
                </a:lnTo>
                <a:lnTo>
                  <a:pt x="2056" y="1515"/>
                </a:lnTo>
                <a:lnTo>
                  <a:pt x="2063" y="1513"/>
                </a:lnTo>
                <a:lnTo>
                  <a:pt x="2076" y="1505"/>
                </a:lnTo>
                <a:lnTo>
                  <a:pt x="2082" y="1502"/>
                </a:lnTo>
                <a:lnTo>
                  <a:pt x="2090" y="1501"/>
                </a:lnTo>
                <a:lnTo>
                  <a:pt x="2097" y="1501"/>
                </a:lnTo>
                <a:lnTo>
                  <a:pt x="2100" y="1502"/>
                </a:lnTo>
                <a:lnTo>
                  <a:pt x="2105" y="1504"/>
                </a:lnTo>
                <a:lnTo>
                  <a:pt x="2105" y="1504"/>
                </a:lnTo>
                <a:lnTo>
                  <a:pt x="2110" y="1508"/>
                </a:lnTo>
                <a:lnTo>
                  <a:pt x="2114" y="1514"/>
                </a:lnTo>
                <a:lnTo>
                  <a:pt x="2117" y="1521"/>
                </a:lnTo>
                <a:lnTo>
                  <a:pt x="2120" y="1529"/>
                </a:lnTo>
                <a:lnTo>
                  <a:pt x="2121" y="1537"/>
                </a:lnTo>
                <a:lnTo>
                  <a:pt x="2121" y="1546"/>
                </a:lnTo>
                <a:lnTo>
                  <a:pt x="2120" y="1554"/>
                </a:lnTo>
                <a:lnTo>
                  <a:pt x="2117" y="1563"/>
                </a:lnTo>
                <a:lnTo>
                  <a:pt x="2117" y="1563"/>
                </a:lnTo>
                <a:close/>
                <a:moveTo>
                  <a:pt x="1117" y="580"/>
                </a:moveTo>
                <a:lnTo>
                  <a:pt x="1117" y="580"/>
                </a:lnTo>
                <a:lnTo>
                  <a:pt x="1117" y="571"/>
                </a:lnTo>
                <a:lnTo>
                  <a:pt x="1116" y="566"/>
                </a:lnTo>
                <a:lnTo>
                  <a:pt x="1116" y="563"/>
                </a:lnTo>
                <a:lnTo>
                  <a:pt x="1114" y="561"/>
                </a:lnTo>
                <a:lnTo>
                  <a:pt x="1109" y="556"/>
                </a:lnTo>
                <a:lnTo>
                  <a:pt x="1109" y="556"/>
                </a:lnTo>
                <a:lnTo>
                  <a:pt x="1106" y="561"/>
                </a:lnTo>
                <a:lnTo>
                  <a:pt x="1102" y="565"/>
                </a:lnTo>
                <a:lnTo>
                  <a:pt x="1099" y="567"/>
                </a:lnTo>
                <a:lnTo>
                  <a:pt x="1096" y="569"/>
                </a:lnTo>
                <a:lnTo>
                  <a:pt x="1092" y="569"/>
                </a:lnTo>
                <a:lnTo>
                  <a:pt x="1087" y="569"/>
                </a:lnTo>
                <a:lnTo>
                  <a:pt x="1083" y="569"/>
                </a:lnTo>
                <a:lnTo>
                  <a:pt x="1079" y="568"/>
                </a:lnTo>
                <a:lnTo>
                  <a:pt x="1070" y="564"/>
                </a:lnTo>
                <a:lnTo>
                  <a:pt x="1064" y="557"/>
                </a:lnTo>
                <a:lnTo>
                  <a:pt x="1058" y="550"/>
                </a:lnTo>
                <a:lnTo>
                  <a:pt x="1056" y="546"/>
                </a:lnTo>
                <a:lnTo>
                  <a:pt x="1055" y="541"/>
                </a:lnTo>
                <a:lnTo>
                  <a:pt x="1055" y="541"/>
                </a:lnTo>
                <a:lnTo>
                  <a:pt x="1051" y="541"/>
                </a:lnTo>
                <a:lnTo>
                  <a:pt x="1048" y="542"/>
                </a:lnTo>
                <a:lnTo>
                  <a:pt x="1045" y="544"/>
                </a:lnTo>
                <a:lnTo>
                  <a:pt x="1041" y="546"/>
                </a:lnTo>
                <a:lnTo>
                  <a:pt x="1039" y="548"/>
                </a:lnTo>
                <a:lnTo>
                  <a:pt x="1038" y="550"/>
                </a:lnTo>
                <a:lnTo>
                  <a:pt x="1038" y="552"/>
                </a:lnTo>
                <a:lnTo>
                  <a:pt x="1038" y="554"/>
                </a:lnTo>
                <a:lnTo>
                  <a:pt x="1038" y="554"/>
                </a:lnTo>
                <a:lnTo>
                  <a:pt x="1042" y="559"/>
                </a:lnTo>
                <a:lnTo>
                  <a:pt x="1049" y="564"/>
                </a:lnTo>
                <a:lnTo>
                  <a:pt x="1057" y="570"/>
                </a:lnTo>
                <a:lnTo>
                  <a:pt x="1068" y="576"/>
                </a:lnTo>
                <a:lnTo>
                  <a:pt x="1080" y="580"/>
                </a:lnTo>
                <a:lnTo>
                  <a:pt x="1093" y="583"/>
                </a:lnTo>
                <a:lnTo>
                  <a:pt x="1099" y="583"/>
                </a:lnTo>
                <a:lnTo>
                  <a:pt x="1104" y="583"/>
                </a:lnTo>
                <a:lnTo>
                  <a:pt x="1111" y="582"/>
                </a:lnTo>
                <a:lnTo>
                  <a:pt x="1117" y="580"/>
                </a:lnTo>
                <a:lnTo>
                  <a:pt x="1117" y="580"/>
                </a:lnTo>
                <a:close/>
                <a:moveTo>
                  <a:pt x="341" y="66"/>
                </a:moveTo>
                <a:lnTo>
                  <a:pt x="341" y="66"/>
                </a:lnTo>
                <a:lnTo>
                  <a:pt x="330" y="90"/>
                </a:lnTo>
                <a:lnTo>
                  <a:pt x="319" y="112"/>
                </a:lnTo>
                <a:lnTo>
                  <a:pt x="306" y="133"/>
                </a:lnTo>
                <a:lnTo>
                  <a:pt x="292" y="153"/>
                </a:lnTo>
                <a:lnTo>
                  <a:pt x="277" y="171"/>
                </a:lnTo>
                <a:lnTo>
                  <a:pt x="260" y="187"/>
                </a:lnTo>
                <a:lnTo>
                  <a:pt x="251" y="194"/>
                </a:lnTo>
                <a:lnTo>
                  <a:pt x="241" y="202"/>
                </a:lnTo>
                <a:lnTo>
                  <a:pt x="231" y="208"/>
                </a:lnTo>
                <a:lnTo>
                  <a:pt x="220" y="215"/>
                </a:lnTo>
                <a:lnTo>
                  <a:pt x="220" y="215"/>
                </a:lnTo>
                <a:lnTo>
                  <a:pt x="222" y="217"/>
                </a:lnTo>
                <a:lnTo>
                  <a:pt x="222" y="219"/>
                </a:lnTo>
                <a:lnTo>
                  <a:pt x="220" y="220"/>
                </a:lnTo>
                <a:lnTo>
                  <a:pt x="218" y="221"/>
                </a:lnTo>
                <a:lnTo>
                  <a:pt x="216" y="222"/>
                </a:lnTo>
                <a:lnTo>
                  <a:pt x="214" y="223"/>
                </a:lnTo>
                <a:lnTo>
                  <a:pt x="213" y="226"/>
                </a:lnTo>
                <a:lnTo>
                  <a:pt x="212" y="229"/>
                </a:lnTo>
                <a:lnTo>
                  <a:pt x="212" y="229"/>
                </a:lnTo>
                <a:lnTo>
                  <a:pt x="215" y="231"/>
                </a:lnTo>
                <a:lnTo>
                  <a:pt x="217" y="231"/>
                </a:lnTo>
                <a:lnTo>
                  <a:pt x="223" y="230"/>
                </a:lnTo>
                <a:lnTo>
                  <a:pt x="230" y="230"/>
                </a:lnTo>
                <a:lnTo>
                  <a:pt x="233" y="230"/>
                </a:lnTo>
                <a:lnTo>
                  <a:pt x="235" y="231"/>
                </a:lnTo>
                <a:lnTo>
                  <a:pt x="235" y="231"/>
                </a:lnTo>
                <a:lnTo>
                  <a:pt x="260" y="215"/>
                </a:lnTo>
                <a:lnTo>
                  <a:pt x="284" y="196"/>
                </a:lnTo>
                <a:lnTo>
                  <a:pt x="308" y="176"/>
                </a:lnTo>
                <a:lnTo>
                  <a:pt x="319" y="166"/>
                </a:lnTo>
                <a:lnTo>
                  <a:pt x="329" y="154"/>
                </a:lnTo>
                <a:lnTo>
                  <a:pt x="339" y="142"/>
                </a:lnTo>
                <a:lnTo>
                  <a:pt x="347" y="130"/>
                </a:lnTo>
                <a:lnTo>
                  <a:pt x="355" y="117"/>
                </a:lnTo>
                <a:lnTo>
                  <a:pt x="361" y="103"/>
                </a:lnTo>
                <a:lnTo>
                  <a:pt x="367" y="90"/>
                </a:lnTo>
                <a:lnTo>
                  <a:pt x="371" y="75"/>
                </a:lnTo>
                <a:lnTo>
                  <a:pt x="373" y="58"/>
                </a:lnTo>
                <a:lnTo>
                  <a:pt x="373" y="42"/>
                </a:lnTo>
                <a:lnTo>
                  <a:pt x="373" y="42"/>
                </a:lnTo>
                <a:lnTo>
                  <a:pt x="374" y="39"/>
                </a:lnTo>
                <a:lnTo>
                  <a:pt x="375" y="38"/>
                </a:lnTo>
                <a:lnTo>
                  <a:pt x="377" y="38"/>
                </a:lnTo>
                <a:lnTo>
                  <a:pt x="377" y="38"/>
                </a:lnTo>
                <a:lnTo>
                  <a:pt x="374" y="32"/>
                </a:lnTo>
                <a:lnTo>
                  <a:pt x="370" y="26"/>
                </a:lnTo>
                <a:lnTo>
                  <a:pt x="364" y="23"/>
                </a:lnTo>
                <a:lnTo>
                  <a:pt x="356" y="21"/>
                </a:lnTo>
                <a:lnTo>
                  <a:pt x="356" y="21"/>
                </a:lnTo>
                <a:lnTo>
                  <a:pt x="356" y="26"/>
                </a:lnTo>
                <a:lnTo>
                  <a:pt x="354" y="31"/>
                </a:lnTo>
                <a:lnTo>
                  <a:pt x="347" y="41"/>
                </a:lnTo>
                <a:lnTo>
                  <a:pt x="344" y="48"/>
                </a:lnTo>
                <a:lnTo>
                  <a:pt x="342" y="53"/>
                </a:lnTo>
                <a:lnTo>
                  <a:pt x="341" y="60"/>
                </a:lnTo>
                <a:lnTo>
                  <a:pt x="341" y="66"/>
                </a:lnTo>
                <a:lnTo>
                  <a:pt x="341" y="66"/>
                </a:lnTo>
                <a:close/>
                <a:moveTo>
                  <a:pt x="200" y="206"/>
                </a:moveTo>
                <a:lnTo>
                  <a:pt x="200" y="206"/>
                </a:lnTo>
                <a:lnTo>
                  <a:pt x="222" y="191"/>
                </a:lnTo>
                <a:lnTo>
                  <a:pt x="245" y="174"/>
                </a:lnTo>
                <a:lnTo>
                  <a:pt x="254" y="166"/>
                </a:lnTo>
                <a:lnTo>
                  <a:pt x="265" y="156"/>
                </a:lnTo>
                <a:lnTo>
                  <a:pt x="274" y="145"/>
                </a:lnTo>
                <a:lnTo>
                  <a:pt x="283" y="134"/>
                </a:lnTo>
                <a:lnTo>
                  <a:pt x="291" y="124"/>
                </a:lnTo>
                <a:lnTo>
                  <a:pt x="298" y="112"/>
                </a:lnTo>
                <a:lnTo>
                  <a:pt x="306" y="100"/>
                </a:lnTo>
                <a:lnTo>
                  <a:pt x="312" y="87"/>
                </a:lnTo>
                <a:lnTo>
                  <a:pt x="318" y="75"/>
                </a:lnTo>
                <a:lnTo>
                  <a:pt x="322" y="61"/>
                </a:lnTo>
                <a:lnTo>
                  <a:pt x="326" y="47"/>
                </a:lnTo>
                <a:lnTo>
                  <a:pt x="329" y="32"/>
                </a:lnTo>
                <a:lnTo>
                  <a:pt x="329" y="32"/>
                </a:lnTo>
                <a:lnTo>
                  <a:pt x="315" y="37"/>
                </a:lnTo>
                <a:lnTo>
                  <a:pt x="304" y="45"/>
                </a:lnTo>
                <a:lnTo>
                  <a:pt x="292" y="52"/>
                </a:lnTo>
                <a:lnTo>
                  <a:pt x="281" y="61"/>
                </a:lnTo>
                <a:lnTo>
                  <a:pt x="270" y="70"/>
                </a:lnTo>
                <a:lnTo>
                  <a:pt x="262" y="80"/>
                </a:lnTo>
                <a:lnTo>
                  <a:pt x="252" y="91"/>
                </a:lnTo>
                <a:lnTo>
                  <a:pt x="245" y="101"/>
                </a:lnTo>
                <a:lnTo>
                  <a:pt x="237" y="113"/>
                </a:lnTo>
                <a:lnTo>
                  <a:pt x="230" y="126"/>
                </a:lnTo>
                <a:lnTo>
                  <a:pt x="223" y="138"/>
                </a:lnTo>
                <a:lnTo>
                  <a:pt x="218" y="152"/>
                </a:lnTo>
                <a:lnTo>
                  <a:pt x="207" y="178"/>
                </a:lnTo>
                <a:lnTo>
                  <a:pt x="200" y="206"/>
                </a:lnTo>
                <a:lnTo>
                  <a:pt x="200" y="206"/>
                </a:lnTo>
                <a:close/>
                <a:moveTo>
                  <a:pt x="250" y="242"/>
                </a:moveTo>
                <a:lnTo>
                  <a:pt x="250" y="242"/>
                </a:lnTo>
                <a:lnTo>
                  <a:pt x="263" y="255"/>
                </a:lnTo>
                <a:lnTo>
                  <a:pt x="277" y="268"/>
                </a:lnTo>
                <a:lnTo>
                  <a:pt x="291" y="280"/>
                </a:lnTo>
                <a:lnTo>
                  <a:pt x="305" y="292"/>
                </a:lnTo>
                <a:lnTo>
                  <a:pt x="334" y="314"/>
                </a:lnTo>
                <a:lnTo>
                  <a:pt x="362" y="338"/>
                </a:lnTo>
                <a:lnTo>
                  <a:pt x="362" y="338"/>
                </a:lnTo>
                <a:lnTo>
                  <a:pt x="384" y="355"/>
                </a:lnTo>
                <a:lnTo>
                  <a:pt x="404" y="374"/>
                </a:lnTo>
                <a:lnTo>
                  <a:pt x="445" y="412"/>
                </a:lnTo>
                <a:lnTo>
                  <a:pt x="466" y="431"/>
                </a:lnTo>
                <a:lnTo>
                  <a:pt x="487" y="448"/>
                </a:lnTo>
                <a:lnTo>
                  <a:pt x="508" y="466"/>
                </a:lnTo>
                <a:lnTo>
                  <a:pt x="531" y="481"/>
                </a:lnTo>
                <a:lnTo>
                  <a:pt x="531" y="481"/>
                </a:lnTo>
                <a:lnTo>
                  <a:pt x="555" y="469"/>
                </a:lnTo>
                <a:lnTo>
                  <a:pt x="578" y="454"/>
                </a:lnTo>
                <a:lnTo>
                  <a:pt x="589" y="445"/>
                </a:lnTo>
                <a:lnTo>
                  <a:pt x="599" y="435"/>
                </a:lnTo>
                <a:lnTo>
                  <a:pt x="610" y="426"/>
                </a:lnTo>
                <a:lnTo>
                  <a:pt x="619" y="416"/>
                </a:lnTo>
                <a:lnTo>
                  <a:pt x="628" y="405"/>
                </a:lnTo>
                <a:lnTo>
                  <a:pt x="637" y="394"/>
                </a:lnTo>
                <a:lnTo>
                  <a:pt x="643" y="381"/>
                </a:lnTo>
                <a:lnTo>
                  <a:pt x="649" y="368"/>
                </a:lnTo>
                <a:lnTo>
                  <a:pt x="655" y="354"/>
                </a:lnTo>
                <a:lnTo>
                  <a:pt x="659" y="340"/>
                </a:lnTo>
                <a:lnTo>
                  <a:pt x="662" y="324"/>
                </a:lnTo>
                <a:lnTo>
                  <a:pt x="664" y="308"/>
                </a:lnTo>
                <a:lnTo>
                  <a:pt x="664" y="308"/>
                </a:lnTo>
                <a:lnTo>
                  <a:pt x="633" y="275"/>
                </a:lnTo>
                <a:lnTo>
                  <a:pt x="601" y="242"/>
                </a:lnTo>
                <a:lnTo>
                  <a:pt x="569" y="211"/>
                </a:lnTo>
                <a:lnTo>
                  <a:pt x="536" y="179"/>
                </a:lnTo>
                <a:lnTo>
                  <a:pt x="502" y="149"/>
                </a:lnTo>
                <a:lnTo>
                  <a:pt x="466" y="120"/>
                </a:lnTo>
                <a:lnTo>
                  <a:pt x="430" y="92"/>
                </a:lnTo>
                <a:lnTo>
                  <a:pt x="392" y="66"/>
                </a:lnTo>
                <a:lnTo>
                  <a:pt x="392" y="66"/>
                </a:lnTo>
                <a:lnTo>
                  <a:pt x="387" y="81"/>
                </a:lnTo>
                <a:lnTo>
                  <a:pt x="382" y="95"/>
                </a:lnTo>
                <a:lnTo>
                  <a:pt x="376" y="109"/>
                </a:lnTo>
                <a:lnTo>
                  <a:pt x="369" y="122"/>
                </a:lnTo>
                <a:lnTo>
                  <a:pt x="362" y="134"/>
                </a:lnTo>
                <a:lnTo>
                  <a:pt x="354" y="147"/>
                </a:lnTo>
                <a:lnTo>
                  <a:pt x="346" y="158"/>
                </a:lnTo>
                <a:lnTo>
                  <a:pt x="337" y="170"/>
                </a:lnTo>
                <a:lnTo>
                  <a:pt x="328" y="181"/>
                </a:lnTo>
                <a:lnTo>
                  <a:pt x="319" y="190"/>
                </a:lnTo>
                <a:lnTo>
                  <a:pt x="308" y="200"/>
                </a:lnTo>
                <a:lnTo>
                  <a:pt x="297" y="209"/>
                </a:lnTo>
                <a:lnTo>
                  <a:pt x="275" y="227"/>
                </a:lnTo>
                <a:lnTo>
                  <a:pt x="250" y="242"/>
                </a:lnTo>
                <a:lnTo>
                  <a:pt x="250" y="242"/>
                </a:lnTo>
                <a:close/>
                <a:moveTo>
                  <a:pt x="537" y="499"/>
                </a:moveTo>
                <a:lnTo>
                  <a:pt x="537" y="499"/>
                </a:lnTo>
                <a:lnTo>
                  <a:pt x="557" y="518"/>
                </a:lnTo>
                <a:lnTo>
                  <a:pt x="579" y="536"/>
                </a:lnTo>
                <a:lnTo>
                  <a:pt x="623" y="572"/>
                </a:lnTo>
                <a:lnTo>
                  <a:pt x="668" y="608"/>
                </a:lnTo>
                <a:lnTo>
                  <a:pt x="713" y="642"/>
                </a:lnTo>
                <a:lnTo>
                  <a:pt x="804" y="711"/>
                </a:lnTo>
                <a:lnTo>
                  <a:pt x="849" y="745"/>
                </a:lnTo>
                <a:lnTo>
                  <a:pt x="891" y="781"/>
                </a:lnTo>
                <a:lnTo>
                  <a:pt x="891" y="781"/>
                </a:lnTo>
                <a:lnTo>
                  <a:pt x="914" y="772"/>
                </a:lnTo>
                <a:lnTo>
                  <a:pt x="926" y="765"/>
                </a:lnTo>
                <a:lnTo>
                  <a:pt x="936" y="758"/>
                </a:lnTo>
                <a:lnTo>
                  <a:pt x="936" y="758"/>
                </a:lnTo>
                <a:lnTo>
                  <a:pt x="950" y="746"/>
                </a:lnTo>
                <a:lnTo>
                  <a:pt x="966" y="729"/>
                </a:lnTo>
                <a:lnTo>
                  <a:pt x="981" y="712"/>
                </a:lnTo>
                <a:lnTo>
                  <a:pt x="986" y="703"/>
                </a:lnTo>
                <a:lnTo>
                  <a:pt x="990" y="697"/>
                </a:lnTo>
                <a:lnTo>
                  <a:pt x="990" y="697"/>
                </a:lnTo>
                <a:lnTo>
                  <a:pt x="990" y="693"/>
                </a:lnTo>
                <a:lnTo>
                  <a:pt x="989" y="690"/>
                </a:lnTo>
                <a:lnTo>
                  <a:pt x="988" y="686"/>
                </a:lnTo>
                <a:lnTo>
                  <a:pt x="988" y="684"/>
                </a:lnTo>
                <a:lnTo>
                  <a:pt x="988" y="684"/>
                </a:lnTo>
                <a:lnTo>
                  <a:pt x="989" y="677"/>
                </a:lnTo>
                <a:lnTo>
                  <a:pt x="992" y="671"/>
                </a:lnTo>
                <a:lnTo>
                  <a:pt x="1001" y="659"/>
                </a:lnTo>
                <a:lnTo>
                  <a:pt x="1009" y="647"/>
                </a:lnTo>
                <a:lnTo>
                  <a:pt x="1012" y="642"/>
                </a:lnTo>
                <a:lnTo>
                  <a:pt x="1015" y="635"/>
                </a:lnTo>
                <a:lnTo>
                  <a:pt x="1015" y="635"/>
                </a:lnTo>
                <a:lnTo>
                  <a:pt x="1012" y="627"/>
                </a:lnTo>
                <a:lnTo>
                  <a:pt x="1008" y="621"/>
                </a:lnTo>
                <a:lnTo>
                  <a:pt x="1001" y="608"/>
                </a:lnTo>
                <a:lnTo>
                  <a:pt x="991" y="597"/>
                </a:lnTo>
                <a:lnTo>
                  <a:pt x="980" y="586"/>
                </a:lnTo>
                <a:lnTo>
                  <a:pt x="971" y="576"/>
                </a:lnTo>
                <a:lnTo>
                  <a:pt x="960" y="566"/>
                </a:lnTo>
                <a:lnTo>
                  <a:pt x="950" y="554"/>
                </a:lnTo>
                <a:lnTo>
                  <a:pt x="943" y="541"/>
                </a:lnTo>
                <a:lnTo>
                  <a:pt x="943" y="541"/>
                </a:lnTo>
                <a:lnTo>
                  <a:pt x="937" y="539"/>
                </a:lnTo>
                <a:lnTo>
                  <a:pt x="933" y="536"/>
                </a:lnTo>
                <a:lnTo>
                  <a:pt x="926" y="531"/>
                </a:lnTo>
                <a:lnTo>
                  <a:pt x="922" y="527"/>
                </a:lnTo>
                <a:lnTo>
                  <a:pt x="919" y="525"/>
                </a:lnTo>
                <a:lnTo>
                  <a:pt x="914" y="523"/>
                </a:lnTo>
                <a:lnTo>
                  <a:pt x="909" y="522"/>
                </a:lnTo>
                <a:lnTo>
                  <a:pt x="909" y="522"/>
                </a:lnTo>
                <a:lnTo>
                  <a:pt x="900" y="514"/>
                </a:lnTo>
                <a:lnTo>
                  <a:pt x="891" y="504"/>
                </a:lnTo>
                <a:lnTo>
                  <a:pt x="874" y="485"/>
                </a:lnTo>
                <a:lnTo>
                  <a:pt x="866" y="475"/>
                </a:lnTo>
                <a:lnTo>
                  <a:pt x="856" y="466"/>
                </a:lnTo>
                <a:lnTo>
                  <a:pt x="845" y="459"/>
                </a:lnTo>
                <a:lnTo>
                  <a:pt x="835" y="453"/>
                </a:lnTo>
                <a:lnTo>
                  <a:pt x="835" y="453"/>
                </a:lnTo>
                <a:lnTo>
                  <a:pt x="819" y="433"/>
                </a:lnTo>
                <a:lnTo>
                  <a:pt x="803" y="415"/>
                </a:lnTo>
                <a:lnTo>
                  <a:pt x="785" y="398"/>
                </a:lnTo>
                <a:lnTo>
                  <a:pt x="767" y="381"/>
                </a:lnTo>
                <a:lnTo>
                  <a:pt x="749" y="365"/>
                </a:lnTo>
                <a:lnTo>
                  <a:pt x="730" y="350"/>
                </a:lnTo>
                <a:lnTo>
                  <a:pt x="709" y="336"/>
                </a:lnTo>
                <a:lnTo>
                  <a:pt x="688" y="323"/>
                </a:lnTo>
                <a:lnTo>
                  <a:pt x="688" y="323"/>
                </a:lnTo>
                <a:lnTo>
                  <a:pt x="684" y="338"/>
                </a:lnTo>
                <a:lnTo>
                  <a:pt x="678" y="352"/>
                </a:lnTo>
                <a:lnTo>
                  <a:pt x="672" y="367"/>
                </a:lnTo>
                <a:lnTo>
                  <a:pt x="667" y="381"/>
                </a:lnTo>
                <a:lnTo>
                  <a:pt x="659" y="394"/>
                </a:lnTo>
                <a:lnTo>
                  <a:pt x="652" y="406"/>
                </a:lnTo>
                <a:lnTo>
                  <a:pt x="643" y="419"/>
                </a:lnTo>
                <a:lnTo>
                  <a:pt x="634" y="430"/>
                </a:lnTo>
                <a:lnTo>
                  <a:pt x="625" y="442"/>
                </a:lnTo>
                <a:lnTo>
                  <a:pt x="614" y="451"/>
                </a:lnTo>
                <a:lnTo>
                  <a:pt x="603" y="462"/>
                </a:lnTo>
                <a:lnTo>
                  <a:pt x="592" y="471"/>
                </a:lnTo>
                <a:lnTo>
                  <a:pt x="579" y="479"/>
                </a:lnTo>
                <a:lnTo>
                  <a:pt x="566" y="487"/>
                </a:lnTo>
                <a:lnTo>
                  <a:pt x="552" y="493"/>
                </a:lnTo>
                <a:lnTo>
                  <a:pt x="537" y="499"/>
                </a:lnTo>
                <a:lnTo>
                  <a:pt x="537" y="499"/>
                </a:lnTo>
                <a:close/>
                <a:moveTo>
                  <a:pt x="1055" y="624"/>
                </a:moveTo>
                <a:lnTo>
                  <a:pt x="1055" y="624"/>
                </a:lnTo>
                <a:lnTo>
                  <a:pt x="1058" y="622"/>
                </a:lnTo>
                <a:lnTo>
                  <a:pt x="1062" y="618"/>
                </a:lnTo>
                <a:lnTo>
                  <a:pt x="1063" y="614"/>
                </a:lnTo>
                <a:lnTo>
                  <a:pt x="1064" y="611"/>
                </a:lnTo>
                <a:lnTo>
                  <a:pt x="1066" y="595"/>
                </a:lnTo>
                <a:lnTo>
                  <a:pt x="1066" y="595"/>
                </a:lnTo>
                <a:lnTo>
                  <a:pt x="1063" y="594"/>
                </a:lnTo>
                <a:lnTo>
                  <a:pt x="1061" y="592"/>
                </a:lnTo>
                <a:lnTo>
                  <a:pt x="1058" y="591"/>
                </a:lnTo>
                <a:lnTo>
                  <a:pt x="1055" y="591"/>
                </a:lnTo>
                <a:lnTo>
                  <a:pt x="1055" y="591"/>
                </a:lnTo>
                <a:lnTo>
                  <a:pt x="1055" y="624"/>
                </a:lnTo>
                <a:lnTo>
                  <a:pt x="1055" y="624"/>
                </a:lnTo>
                <a:close/>
                <a:moveTo>
                  <a:pt x="1129" y="997"/>
                </a:moveTo>
                <a:lnTo>
                  <a:pt x="1129" y="997"/>
                </a:lnTo>
                <a:lnTo>
                  <a:pt x="1148" y="997"/>
                </a:lnTo>
                <a:lnTo>
                  <a:pt x="1169" y="994"/>
                </a:lnTo>
                <a:lnTo>
                  <a:pt x="1178" y="992"/>
                </a:lnTo>
                <a:lnTo>
                  <a:pt x="1188" y="989"/>
                </a:lnTo>
                <a:lnTo>
                  <a:pt x="1197" y="986"/>
                </a:lnTo>
                <a:lnTo>
                  <a:pt x="1204" y="981"/>
                </a:lnTo>
                <a:lnTo>
                  <a:pt x="1204" y="981"/>
                </a:lnTo>
                <a:lnTo>
                  <a:pt x="1210" y="977"/>
                </a:lnTo>
                <a:lnTo>
                  <a:pt x="1217" y="971"/>
                </a:lnTo>
                <a:lnTo>
                  <a:pt x="1232" y="957"/>
                </a:lnTo>
                <a:lnTo>
                  <a:pt x="1247" y="940"/>
                </a:lnTo>
                <a:lnTo>
                  <a:pt x="1252" y="931"/>
                </a:lnTo>
                <a:lnTo>
                  <a:pt x="1257" y="924"/>
                </a:lnTo>
                <a:lnTo>
                  <a:pt x="1257" y="924"/>
                </a:lnTo>
                <a:lnTo>
                  <a:pt x="1263" y="911"/>
                </a:lnTo>
                <a:lnTo>
                  <a:pt x="1268" y="893"/>
                </a:lnTo>
                <a:lnTo>
                  <a:pt x="1270" y="883"/>
                </a:lnTo>
                <a:lnTo>
                  <a:pt x="1272" y="873"/>
                </a:lnTo>
                <a:lnTo>
                  <a:pt x="1272" y="865"/>
                </a:lnTo>
                <a:lnTo>
                  <a:pt x="1269" y="858"/>
                </a:lnTo>
                <a:lnTo>
                  <a:pt x="1269" y="858"/>
                </a:lnTo>
                <a:lnTo>
                  <a:pt x="1266" y="851"/>
                </a:lnTo>
                <a:lnTo>
                  <a:pt x="1260" y="843"/>
                </a:lnTo>
                <a:lnTo>
                  <a:pt x="1251" y="837"/>
                </a:lnTo>
                <a:lnTo>
                  <a:pt x="1242" y="830"/>
                </a:lnTo>
                <a:lnTo>
                  <a:pt x="1222" y="818"/>
                </a:lnTo>
                <a:lnTo>
                  <a:pt x="1214" y="811"/>
                </a:lnTo>
                <a:lnTo>
                  <a:pt x="1206" y="805"/>
                </a:lnTo>
                <a:lnTo>
                  <a:pt x="1206" y="805"/>
                </a:lnTo>
                <a:lnTo>
                  <a:pt x="1203" y="802"/>
                </a:lnTo>
                <a:lnTo>
                  <a:pt x="1201" y="797"/>
                </a:lnTo>
                <a:lnTo>
                  <a:pt x="1198" y="793"/>
                </a:lnTo>
                <a:lnTo>
                  <a:pt x="1195" y="790"/>
                </a:lnTo>
                <a:lnTo>
                  <a:pt x="1195" y="790"/>
                </a:lnTo>
                <a:lnTo>
                  <a:pt x="1188" y="784"/>
                </a:lnTo>
                <a:lnTo>
                  <a:pt x="1180" y="779"/>
                </a:lnTo>
                <a:lnTo>
                  <a:pt x="1180" y="779"/>
                </a:lnTo>
                <a:lnTo>
                  <a:pt x="1159" y="761"/>
                </a:lnTo>
                <a:lnTo>
                  <a:pt x="1137" y="742"/>
                </a:lnTo>
                <a:lnTo>
                  <a:pt x="1115" y="723"/>
                </a:lnTo>
                <a:lnTo>
                  <a:pt x="1104" y="715"/>
                </a:lnTo>
                <a:lnTo>
                  <a:pt x="1096" y="709"/>
                </a:lnTo>
                <a:lnTo>
                  <a:pt x="1096" y="709"/>
                </a:lnTo>
                <a:lnTo>
                  <a:pt x="1092" y="721"/>
                </a:lnTo>
                <a:lnTo>
                  <a:pt x="1086" y="733"/>
                </a:lnTo>
                <a:lnTo>
                  <a:pt x="1081" y="745"/>
                </a:lnTo>
                <a:lnTo>
                  <a:pt x="1074" y="756"/>
                </a:lnTo>
                <a:lnTo>
                  <a:pt x="1067" y="766"/>
                </a:lnTo>
                <a:lnTo>
                  <a:pt x="1060" y="776"/>
                </a:lnTo>
                <a:lnTo>
                  <a:pt x="1052" y="785"/>
                </a:lnTo>
                <a:lnTo>
                  <a:pt x="1042" y="794"/>
                </a:lnTo>
                <a:lnTo>
                  <a:pt x="1034" y="804"/>
                </a:lnTo>
                <a:lnTo>
                  <a:pt x="1024" y="811"/>
                </a:lnTo>
                <a:lnTo>
                  <a:pt x="1013" y="819"/>
                </a:lnTo>
                <a:lnTo>
                  <a:pt x="1003" y="825"/>
                </a:lnTo>
                <a:lnTo>
                  <a:pt x="992" y="832"/>
                </a:lnTo>
                <a:lnTo>
                  <a:pt x="981" y="838"/>
                </a:lnTo>
                <a:lnTo>
                  <a:pt x="970" y="843"/>
                </a:lnTo>
                <a:lnTo>
                  <a:pt x="958" y="848"/>
                </a:lnTo>
                <a:lnTo>
                  <a:pt x="958" y="848"/>
                </a:lnTo>
                <a:lnTo>
                  <a:pt x="998" y="886"/>
                </a:lnTo>
                <a:lnTo>
                  <a:pt x="1040" y="926"/>
                </a:lnTo>
                <a:lnTo>
                  <a:pt x="1061" y="945"/>
                </a:lnTo>
                <a:lnTo>
                  <a:pt x="1083" y="964"/>
                </a:lnTo>
                <a:lnTo>
                  <a:pt x="1106" y="981"/>
                </a:lnTo>
                <a:lnTo>
                  <a:pt x="1129" y="997"/>
                </a:lnTo>
                <a:lnTo>
                  <a:pt x="1129" y="997"/>
                </a:lnTo>
                <a:close/>
                <a:moveTo>
                  <a:pt x="997" y="737"/>
                </a:moveTo>
                <a:lnTo>
                  <a:pt x="997" y="737"/>
                </a:lnTo>
                <a:lnTo>
                  <a:pt x="995" y="737"/>
                </a:lnTo>
                <a:lnTo>
                  <a:pt x="994" y="739"/>
                </a:lnTo>
                <a:lnTo>
                  <a:pt x="992" y="741"/>
                </a:lnTo>
                <a:lnTo>
                  <a:pt x="990" y="741"/>
                </a:lnTo>
                <a:lnTo>
                  <a:pt x="990" y="741"/>
                </a:lnTo>
                <a:lnTo>
                  <a:pt x="991" y="738"/>
                </a:lnTo>
                <a:lnTo>
                  <a:pt x="993" y="736"/>
                </a:lnTo>
                <a:lnTo>
                  <a:pt x="994" y="733"/>
                </a:lnTo>
                <a:lnTo>
                  <a:pt x="993" y="732"/>
                </a:lnTo>
                <a:lnTo>
                  <a:pt x="992" y="731"/>
                </a:lnTo>
                <a:lnTo>
                  <a:pt x="992" y="731"/>
                </a:lnTo>
                <a:lnTo>
                  <a:pt x="971" y="752"/>
                </a:lnTo>
                <a:lnTo>
                  <a:pt x="959" y="763"/>
                </a:lnTo>
                <a:lnTo>
                  <a:pt x="947" y="773"/>
                </a:lnTo>
                <a:lnTo>
                  <a:pt x="947" y="773"/>
                </a:lnTo>
                <a:lnTo>
                  <a:pt x="948" y="777"/>
                </a:lnTo>
                <a:lnTo>
                  <a:pt x="948" y="778"/>
                </a:lnTo>
                <a:lnTo>
                  <a:pt x="947" y="779"/>
                </a:lnTo>
                <a:lnTo>
                  <a:pt x="945" y="780"/>
                </a:lnTo>
                <a:lnTo>
                  <a:pt x="943" y="783"/>
                </a:lnTo>
                <a:lnTo>
                  <a:pt x="943" y="783"/>
                </a:lnTo>
                <a:lnTo>
                  <a:pt x="948" y="784"/>
                </a:lnTo>
                <a:lnTo>
                  <a:pt x="951" y="785"/>
                </a:lnTo>
                <a:lnTo>
                  <a:pt x="952" y="785"/>
                </a:lnTo>
                <a:lnTo>
                  <a:pt x="951" y="787"/>
                </a:lnTo>
                <a:lnTo>
                  <a:pt x="947" y="790"/>
                </a:lnTo>
                <a:lnTo>
                  <a:pt x="947" y="790"/>
                </a:lnTo>
                <a:lnTo>
                  <a:pt x="949" y="791"/>
                </a:lnTo>
                <a:lnTo>
                  <a:pt x="950" y="790"/>
                </a:lnTo>
                <a:lnTo>
                  <a:pt x="954" y="789"/>
                </a:lnTo>
                <a:lnTo>
                  <a:pt x="956" y="788"/>
                </a:lnTo>
                <a:lnTo>
                  <a:pt x="957" y="789"/>
                </a:lnTo>
                <a:lnTo>
                  <a:pt x="958" y="790"/>
                </a:lnTo>
                <a:lnTo>
                  <a:pt x="958" y="790"/>
                </a:lnTo>
                <a:lnTo>
                  <a:pt x="956" y="794"/>
                </a:lnTo>
                <a:lnTo>
                  <a:pt x="957" y="796"/>
                </a:lnTo>
                <a:lnTo>
                  <a:pt x="959" y="798"/>
                </a:lnTo>
                <a:lnTo>
                  <a:pt x="962" y="799"/>
                </a:lnTo>
                <a:lnTo>
                  <a:pt x="970" y="802"/>
                </a:lnTo>
                <a:lnTo>
                  <a:pt x="974" y="804"/>
                </a:lnTo>
                <a:lnTo>
                  <a:pt x="977" y="805"/>
                </a:lnTo>
                <a:lnTo>
                  <a:pt x="977" y="805"/>
                </a:lnTo>
                <a:lnTo>
                  <a:pt x="975" y="805"/>
                </a:lnTo>
                <a:lnTo>
                  <a:pt x="974" y="806"/>
                </a:lnTo>
                <a:lnTo>
                  <a:pt x="974" y="808"/>
                </a:lnTo>
                <a:lnTo>
                  <a:pt x="974" y="810"/>
                </a:lnTo>
                <a:lnTo>
                  <a:pt x="974" y="811"/>
                </a:lnTo>
                <a:lnTo>
                  <a:pt x="973" y="811"/>
                </a:lnTo>
                <a:lnTo>
                  <a:pt x="973" y="811"/>
                </a:lnTo>
                <a:lnTo>
                  <a:pt x="965" y="814"/>
                </a:lnTo>
                <a:lnTo>
                  <a:pt x="962" y="815"/>
                </a:lnTo>
                <a:lnTo>
                  <a:pt x="963" y="814"/>
                </a:lnTo>
                <a:lnTo>
                  <a:pt x="968" y="813"/>
                </a:lnTo>
                <a:lnTo>
                  <a:pt x="968" y="813"/>
                </a:lnTo>
                <a:lnTo>
                  <a:pt x="979" y="810"/>
                </a:lnTo>
                <a:lnTo>
                  <a:pt x="990" y="806"/>
                </a:lnTo>
                <a:lnTo>
                  <a:pt x="1010" y="796"/>
                </a:lnTo>
                <a:lnTo>
                  <a:pt x="1010" y="796"/>
                </a:lnTo>
                <a:lnTo>
                  <a:pt x="1016" y="790"/>
                </a:lnTo>
                <a:lnTo>
                  <a:pt x="1021" y="785"/>
                </a:lnTo>
                <a:lnTo>
                  <a:pt x="1025" y="779"/>
                </a:lnTo>
                <a:lnTo>
                  <a:pt x="1030" y="773"/>
                </a:lnTo>
                <a:lnTo>
                  <a:pt x="1030" y="773"/>
                </a:lnTo>
                <a:lnTo>
                  <a:pt x="1027" y="773"/>
                </a:lnTo>
                <a:lnTo>
                  <a:pt x="1026" y="773"/>
                </a:lnTo>
                <a:lnTo>
                  <a:pt x="1024" y="775"/>
                </a:lnTo>
                <a:lnTo>
                  <a:pt x="1023" y="777"/>
                </a:lnTo>
                <a:lnTo>
                  <a:pt x="1021" y="777"/>
                </a:lnTo>
                <a:lnTo>
                  <a:pt x="1019" y="777"/>
                </a:lnTo>
                <a:lnTo>
                  <a:pt x="1019" y="777"/>
                </a:lnTo>
                <a:lnTo>
                  <a:pt x="1019" y="774"/>
                </a:lnTo>
                <a:lnTo>
                  <a:pt x="1018" y="773"/>
                </a:lnTo>
                <a:lnTo>
                  <a:pt x="1016" y="771"/>
                </a:lnTo>
                <a:lnTo>
                  <a:pt x="1015" y="768"/>
                </a:lnTo>
                <a:lnTo>
                  <a:pt x="1015" y="768"/>
                </a:lnTo>
                <a:lnTo>
                  <a:pt x="1019" y="766"/>
                </a:lnTo>
                <a:lnTo>
                  <a:pt x="1019" y="766"/>
                </a:lnTo>
                <a:lnTo>
                  <a:pt x="1018" y="766"/>
                </a:lnTo>
                <a:lnTo>
                  <a:pt x="1016" y="766"/>
                </a:lnTo>
                <a:lnTo>
                  <a:pt x="1013" y="765"/>
                </a:lnTo>
                <a:lnTo>
                  <a:pt x="1012" y="764"/>
                </a:lnTo>
                <a:lnTo>
                  <a:pt x="1012" y="764"/>
                </a:lnTo>
                <a:lnTo>
                  <a:pt x="1013" y="760"/>
                </a:lnTo>
                <a:lnTo>
                  <a:pt x="1013" y="754"/>
                </a:lnTo>
                <a:lnTo>
                  <a:pt x="1012" y="750"/>
                </a:lnTo>
                <a:lnTo>
                  <a:pt x="1012" y="747"/>
                </a:lnTo>
                <a:lnTo>
                  <a:pt x="1012" y="747"/>
                </a:lnTo>
                <a:lnTo>
                  <a:pt x="1010" y="749"/>
                </a:lnTo>
                <a:lnTo>
                  <a:pt x="1007" y="750"/>
                </a:lnTo>
                <a:lnTo>
                  <a:pt x="998" y="751"/>
                </a:lnTo>
                <a:lnTo>
                  <a:pt x="995" y="750"/>
                </a:lnTo>
                <a:lnTo>
                  <a:pt x="992" y="749"/>
                </a:lnTo>
                <a:lnTo>
                  <a:pt x="989" y="748"/>
                </a:lnTo>
                <a:lnTo>
                  <a:pt x="988" y="745"/>
                </a:lnTo>
                <a:lnTo>
                  <a:pt x="988" y="745"/>
                </a:lnTo>
                <a:lnTo>
                  <a:pt x="991" y="744"/>
                </a:lnTo>
                <a:lnTo>
                  <a:pt x="995" y="742"/>
                </a:lnTo>
                <a:lnTo>
                  <a:pt x="998" y="738"/>
                </a:lnTo>
                <a:lnTo>
                  <a:pt x="998" y="737"/>
                </a:lnTo>
                <a:lnTo>
                  <a:pt x="997" y="737"/>
                </a:lnTo>
                <a:lnTo>
                  <a:pt x="997" y="737"/>
                </a:lnTo>
                <a:close/>
                <a:moveTo>
                  <a:pt x="1282" y="792"/>
                </a:moveTo>
                <a:lnTo>
                  <a:pt x="1282" y="792"/>
                </a:lnTo>
                <a:lnTo>
                  <a:pt x="1285" y="798"/>
                </a:lnTo>
                <a:lnTo>
                  <a:pt x="1291" y="804"/>
                </a:lnTo>
                <a:lnTo>
                  <a:pt x="1296" y="809"/>
                </a:lnTo>
                <a:lnTo>
                  <a:pt x="1304" y="812"/>
                </a:lnTo>
                <a:lnTo>
                  <a:pt x="1310" y="815"/>
                </a:lnTo>
                <a:lnTo>
                  <a:pt x="1318" y="815"/>
                </a:lnTo>
                <a:lnTo>
                  <a:pt x="1325" y="814"/>
                </a:lnTo>
                <a:lnTo>
                  <a:pt x="1331" y="811"/>
                </a:lnTo>
                <a:lnTo>
                  <a:pt x="1331" y="811"/>
                </a:lnTo>
                <a:lnTo>
                  <a:pt x="1324" y="809"/>
                </a:lnTo>
                <a:lnTo>
                  <a:pt x="1318" y="807"/>
                </a:lnTo>
                <a:lnTo>
                  <a:pt x="1312" y="803"/>
                </a:lnTo>
                <a:lnTo>
                  <a:pt x="1308" y="798"/>
                </a:lnTo>
                <a:lnTo>
                  <a:pt x="1299" y="789"/>
                </a:lnTo>
                <a:lnTo>
                  <a:pt x="1291" y="779"/>
                </a:lnTo>
                <a:lnTo>
                  <a:pt x="1291" y="779"/>
                </a:lnTo>
                <a:lnTo>
                  <a:pt x="1291" y="781"/>
                </a:lnTo>
                <a:lnTo>
                  <a:pt x="1289" y="782"/>
                </a:lnTo>
                <a:lnTo>
                  <a:pt x="1286" y="785"/>
                </a:lnTo>
                <a:lnTo>
                  <a:pt x="1283" y="788"/>
                </a:lnTo>
                <a:lnTo>
                  <a:pt x="1283" y="790"/>
                </a:lnTo>
                <a:lnTo>
                  <a:pt x="1282" y="792"/>
                </a:lnTo>
                <a:lnTo>
                  <a:pt x="1282" y="792"/>
                </a:lnTo>
                <a:close/>
                <a:moveTo>
                  <a:pt x="1336" y="794"/>
                </a:moveTo>
                <a:lnTo>
                  <a:pt x="1336" y="794"/>
                </a:lnTo>
                <a:lnTo>
                  <a:pt x="1335" y="791"/>
                </a:lnTo>
                <a:lnTo>
                  <a:pt x="1333" y="788"/>
                </a:lnTo>
                <a:lnTo>
                  <a:pt x="1330" y="785"/>
                </a:lnTo>
                <a:lnTo>
                  <a:pt x="1327" y="784"/>
                </a:lnTo>
                <a:lnTo>
                  <a:pt x="1321" y="781"/>
                </a:lnTo>
                <a:lnTo>
                  <a:pt x="1314" y="779"/>
                </a:lnTo>
                <a:lnTo>
                  <a:pt x="1314" y="779"/>
                </a:lnTo>
                <a:lnTo>
                  <a:pt x="1318" y="785"/>
                </a:lnTo>
                <a:lnTo>
                  <a:pt x="1322" y="790"/>
                </a:lnTo>
                <a:lnTo>
                  <a:pt x="1324" y="792"/>
                </a:lnTo>
                <a:lnTo>
                  <a:pt x="1327" y="793"/>
                </a:lnTo>
                <a:lnTo>
                  <a:pt x="1331" y="794"/>
                </a:lnTo>
                <a:lnTo>
                  <a:pt x="1336" y="794"/>
                </a:lnTo>
                <a:lnTo>
                  <a:pt x="1336" y="794"/>
                </a:lnTo>
                <a:close/>
                <a:moveTo>
                  <a:pt x="835" y="848"/>
                </a:moveTo>
                <a:lnTo>
                  <a:pt x="835" y="848"/>
                </a:lnTo>
                <a:lnTo>
                  <a:pt x="836" y="851"/>
                </a:lnTo>
                <a:lnTo>
                  <a:pt x="838" y="855"/>
                </a:lnTo>
                <a:lnTo>
                  <a:pt x="841" y="859"/>
                </a:lnTo>
                <a:lnTo>
                  <a:pt x="845" y="863"/>
                </a:lnTo>
                <a:lnTo>
                  <a:pt x="855" y="870"/>
                </a:lnTo>
                <a:lnTo>
                  <a:pt x="864" y="877"/>
                </a:lnTo>
                <a:lnTo>
                  <a:pt x="864" y="877"/>
                </a:lnTo>
                <a:lnTo>
                  <a:pt x="892" y="898"/>
                </a:lnTo>
                <a:lnTo>
                  <a:pt x="921" y="919"/>
                </a:lnTo>
                <a:lnTo>
                  <a:pt x="977" y="964"/>
                </a:lnTo>
                <a:lnTo>
                  <a:pt x="1006" y="987"/>
                </a:lnTo>
                <a:lnTo>
                  <a:pt x="1034" y="1007"/>
                </a:lnTo>
                <a:lnTo>
                  <a:pt x="1063" y="1026"/>
                </a:lnTo>
                <a:lnTo>
                  <a:pt x="1077" y="1035"/>
                </a:lnTo>
                <a:lnTo>
                  <a:pt x="1092" y="1042"/>
                </a:lnTo>
                <a:lnTo>
                  <a:pt x="1092" y="1042"/>
                </a:lnTo>
                <a:lnTo>
                  <a:pt x="1098" y="1037"/>
                </a:lnTo>
                <a:lnTo>
                  <a:pt x="1103" y="1031"/>
                </a:lnTo>
                <a:lnTo>
                  <a:pt x="1109" y="1023"/>
                </a:lnTo>
                <a:lnTo>
                  <a:pt x="1113" y="1015"/>
                </a:lnTo>
                <a:lnTo>
                  <a:pt x="1113" y="1015"/>
                </a:lnTo>
                <a:lnTo>
                  <a:pt x="1110" y="1012"/>
                </a:lnTo>
                <a:lnTo>
                  <a:pt x="1108" y="1009"/>
                </a:lnTo>
                <a:lnTo>
                  <a:pt x="1106" y="1006"/>
                </a:lnTo>
                <a:lnTo>
                  <a:pt x="1104" y="1002"/>
                </a:lnTo>
                <a:lnTo>
                  <a:pt x="1104" y="1002"/>
                </a:lnTo>
                <a:lnTo>
                  <a:pt x="1098" y="1006"/>
                </a:lnTo>
                <a:lnTo>
                  <a:pt x="1092" y="1008"/>
                </a:lnTo>
                <a:lnTo>
                  <a:pt x="1086" y="1010"/>
                </a:lnTo>
                <a:lnTo>
                  <a:pt x="1081" y="1010"/>
                </a:lnTo>
                <a:lnTo>
                  <a:pt x="1076" y="1010"/>
                </a:lnTo>
                <a:lnTo>
                  <a:pt x="1071" y="1009"/>
                </a:lnTo>
                <a:lnTo>
                  <a:pt x="1063" y="1005"/>
                </a:lnTo>
                <a:lnTo>
                  <a:pt x="1055" y="999"/>
                </a:lnTo>
                <a:lnTo>
                  <a:pt x="1047" y="992"/>
                </a:lnTo>
                <a:lnTo>
                  <a:pt x="1038" y="985"/>
                </a:lnTo>
                <a:lnTo>
                  <a:pt x="1030" y="977"/>
                </a:lnTo>
                <a:lnTo>
                  <a:pt x="1030" y="977"/>
                </a:lnTo>
                <a:lnTo>
                  <a:pt x="1001" y="955"/>
                </a:lnTo>
                <a:lnTo>
                  <a:pt x="971" y="931"/>
                </a:lnTo>
                <a:lnTo>
                  <a:pt x="943" y="909"/>
                </a:lnTo>
                <a:lnTo>
                  <a:pt x="931" y="897"/>
                </a:lnTo>
                <a:lnTo>
                  <a:pt x="919" y="885"/>
                </a:lnTo>
                <a:lnTo>
                  <a:pt x="919" y="885"/>
                </a:lnTo>
                <a:lnTo>
                  <a:pt x="914" y="883"/>
                </a:lnTo>
                <a:lnTo>
                  <a:pt x="907" y="880"/>
                </a:lnTo>
                <a:lnTo>
                  <a:pt x="901" y="877"/>
                </a:lnTo>
                <a:lnTo>
                  <a:pt x="895" y="871"/>
                </a:lnTo>
                <a:lnTo>
                  <a:pt x="888" y="866"/>
                </a:lnTo>
                <a:lnTo>
                  <a:pt x="883" y="860"/>
                </a:lnTo>
                <a:lnTo>
                  <a:pt x="879" y="854"/>
                </a:lnTo>
                <a:lnTo>
                  <a:pt x="874" y="848"/>
                </a:lnTo>
                <a:lnTo>
                  <a:pt x="874" y="848"/>
                </a:lnTo>
                <a:lnTo>
                  <a:pt x="875" y="843"/>
                </a:lnTo>
                <a:lnTo>
                  <a:pt x="877" y="841"/>
                </a:lnTo>
                <a:lnTo>
                  <a:pt x="881" y="837"/>
                </a:lnTo>
                <a:lnTo>
                  <a:pt x="883" y="835"/>
                </a:lnTo>
                <a:lnTo>
                  <a:pt x="885" y="832"/>
                </a:lnTo>
                <a:lnTo>
                  <a:pt x="885" y="828"/>
                </a:lnTo>
                <a:lnTo>
                  <a:pt x="885" y="824"/>
                </a:lnTo>
                <a:lnTo>
                  <a:pt x="885" y="824"/>
                </a:lnTo>
                <a:lnTo>
                  <a:pt x="883" y="820"/>
                </a:lnTo>
                <a:lnTo>
                  <a:pt x="881" y="817"/>
                </a:lnTo>
                <a:lnTo>
                  <a:pt x="873" y="809"/>
                </a:lnTo>
                <a:lnTo>
                  <a:pt x="864" y="802"/>
                </a:lnTo>
                <a:lnTo>
                  <a:pt x="854" y="796"/>
                </a:lnTo>
                <a:lnTo>
                  <a:pt x="854" y="796"/>
                </a:lnTo>
                <a:lnTo>
                  <a:pt x="853" y="803"/>
                </a:lnTo>
                <a:lnTo>
                  <a:pt x="851" y="809"/>
                </a:lnTo>
                <a:lnTo>
                  <a:pt x="848" y="815"/>
                </a:lnTo>
                <a:lnTo>
                  <a:pt x="844" y="821"/>
                </a:lnTo>
                <a:lnTo>
                  <a:pt x="840" y="827"/>
                </a:lnTo>
                <a:lnTo>
                  <a:pt x="837" y="834"/>
                </a:lnTo>
                <a:lnTo>
                  <a:pt x="835" y="840"/>
                </a:lnTo>
                <a:lnTo>
                  <a:pt x="835" y="848"/>
                </a:lnTo>
                <a:lnTo>
                  <a:pt x="835" y="848"/>
                </a:lnTo>
                <a:close/>
                <a:moveTo>
                  <a:pt x="1334" y="811"/>
                </a:moveTo>
                <a:lnTo>
                  <a:pt x="1334" y="811"/>
                </a:lnTo>
                <a:lnTo>
                  <a:pt x="1335" y="815"/>
                </a:lnTo>
                <a:lnTo>
                  <a:pt x="1337" y="819"/>
                </a:lnTo>
                <a:lnTo>
                  <a:pt x="1339" y="820"/>
                </a:lnTo>
                <a:lnTo>
                  <a:pt x="1342" y="821"/>
                </a:lnTo>
                <a:lnTo>
                  <a:pt x="1350" y="821"/>
                </a:lnTo>
                <a:lnTo>
                  <a:pt x="1359" y="820"/>
                </a:lnTo>
                <a:lnTo>
                  <a:pt x="1359" y="820"/>
                </a:lnTo>
                <a:lnTo>
                  <a:pt x="1360" y="813"/>
                </a:lnTo>
                <a:lnTo>
                  <a:pt x="1360" y="809"/>
                </a:lnTo>
                <a:lnTo>
                  <a:pt x="1358" y="804"/>
                </a:lnTo>
                <a:lnTo>
                  <a:pt x="1357" y="803"/>
                </a:lnTo>
                <a:lnTo>
                  <a:pt x="1355" y="800"/>
                </a:lnTo>
                <a:lnTo>
                  <a:pt x="1355" y="800"/>
                </a:lnTo>
                <a:lnTo>
                  <a:pt x="1351" y="805"/>
                </a:lnTo>
                <a:lnTo>
                  <a:pt x="1346" y="809"/>
                </a:lnTo>
                <a:lnTo>
                  <a:pt x="1341" y="811"/>
                </a:lnTo>
                <a:lnTo>
                  <a:pt x="1334" y="811"/>
                </a:lnTo>
                <a:lnTo>
                  <a:pt x="1334" y="811"/>
                </a:lnTo>
                <a:close/>
                <a:moveTo>
                  <a:pt x="913" y="841"/>
                </a:moveTo>
                <a:lnTo>
                  <a:pt x="913" y="841"/>
                </a:lnTo>
                <a:lnTo>
                  <a:pt x="909" y="843"/>
                </a:lnTo>
                <a:lnTo>
                  <a:pt x="904" y="844"/>
                </a:lnTo>
                <a:lnTo>
                  <a:pt x="900" y="843"/>
                </a:lnTo>
                <a:lnTo>
                  <a:pt x="896" y="843"/>
                </a:lnTo>
                <a:lnTo>
                  <a:pt x="896" y="843"/>
                </a:lnTo>
                <a:lnTo>
                  <a:pt x="914" y="862"/>
                </a:lnTo>
                <a:lnTo>
                  <a:pt x="933" y="880"/>
                </a:lnTo>
                <a:lnTo>
                  <a:pt x="952" y="896"/>
                </a:lnTo>
                <a:lnTo>
                  <a:pt x="974" y="912"/>
                </a:lnTo>
                <a:lnTo>
                  <a:pt x="1016" y="943"/>
                </a:lnTo>
                <a:lnTo>
                  <a:pt x="1036" y="960"/>
                </a:lnTo>
                <a:lnTo>
                  <a:pt x="1055" y="977"/>
                </a:lnTo>
                <a:lnTo>
                  <a:pt x="1055" y="977"/>
                </a:lnTo>
                <a:lnTo>
                  <a:pt x="1061" y="977"/>
                </a:lnTo>
                <a:lnTo>
                  <a:pt x="1065" y="978"/>
                </a:lnTo>
                <a:lnTo>
                  <a:pt x="1068" y="981"/>
                </a:lnTo>
                <a:lnTo>
                  <a:pt x="1072" y="986"/>
                </a:lnTo>
                <a:lnTo>
                  <a:pt x="1074" y="989"/>
                </a:lnTo>
                <a:lnTo>
                  <a:pt x="1078" y="991"/>
                </a:lnTo>
                <a:lnTo>
                  <a:pt x="1080" y="992"/>
                </a:lnTo>
                <a:lnTo>
                  <a:pt x="1083" y="990"/>
                </a:lnTo>
                <a:lnTo>
                  <a:pt x="1083" y="990"/>
                </a:lnTo>
                <a:lnTo>
                  <a:pt x="1062" y="971"/>
                </a:lnTo>
                <a:lnTo>
                  <a:pt x="1041" y="950"/>
                </a:lnTo>
                <a:lnTo>
                  <a:pt x="1002" y="912"/>
                </a:lnTo>
                <a:lnTo>
                  <a:pt x="980" y="893"/>
                </a:lnTo>
                <a:lnTo>
                  <a:pt x="959" y="874"/>
                </a:lnTo>
                <a:lnTo>
                  <a:pt x="936" y="857"/>
                </a:lnTo>
                <a:lnTo>
                  <a:pt x="913" y="841"/>
                </a:lnTo>
                <a:lnTo>
                  <a:pt x="913" y="841"/>
                </a:lnTo>
                <a:close/>
                <a:moveTo>
                  <a:pt x="868" y="904"/>
                </a:moveTo>
                <a:lnTo>
                  <a:pt x="868" y="904"/>
                </a:lnTo>
                <a:lnTo>
                  <a:pt x="862" y="909"/>
                </a:lnTo>
                <a:lnTo>
                  <a:pt x="858" y="913"/>
                </a:lnTo>
                <a:lnTo>
                  <a:pt x="849" y="925"/>
                </a:lnTo>
                <a:lnTo>
                  <a:pt x="840" y="939"/>
                </a:lnTo>
                <a:lnTo>
                  <a:pt x="833" y="954"/>
                </a:lnTo>
                <a:lnTo>
                  <a:pt x="828" y="970"/>
                </a:lnTo>
                <a:lnTo>
                  <a:pt x="827" y="978"/>
                </a:lnTo>
                <a:lnTo>
                  <a:pt x="826" y="987"/>
                </a:lnTo>
                <a:lnTo>
                  <a:pt x="826" y="995"/>
                </a:lnTo>
                <a:lnTo>
                  <a:pt x="826" y="1003"/>
                </a:lnTo>
                <a:lnTo>
                  <a:pt x="828" y="1011"/>
                </a:lnTo>
                <a:lnTo>
                  <a:pt x="830" y="1019"/>
                </a:lnTo>
                <a:lnTo>
                  <a:pt x="830" y="1019"/>
                </a:lnTo>
                <a:lnTo>
                  <a:pt x="830" y="1009"/>
                </a:lnTo>
                <a:lnTo>
                  <a:pt x="830" y="1001"/>
                </a:lnTo>
                <a:lnTo>
                  <a:pt x="833" y="991"/>
                </a:lnTo>
                <a:lnTo>
                  <a:pt x="835" y="984"/>
                </a:lnTo>
                <a:lnTo>
                  <a:pt x="840" y="969"/>
                </a:lnTo>
                <a:lnTo>
                  <a:pt x="846" y="955"/>
                </a:lnTo>
                <a:lnTo>
                  <a:pt x="855" y="943"/>
                </a:lnTo>
                <a:lnTo>
                  <a:pt x="864" y="932"/>
                </a:lnTo>
                <a:lnTo>
                  <a:pt x="881" y="913"/>
                </a:lnTo>
                <a:lnTo>
                  <a:pt x="881" y="913"/>
                </a:lnTo>
                <a:lnTo>
                  <a:pt x="879" y="911"/>
                </a:lnTo>
                <a:lnTo>
                  <a:pt x="875" y="909"/>
                </a:lnTo>
                <a:lnTo>
                  <a:pt x="871" y="906"/>
                </a:lnTo>
                <a:lnTo>
                  <a:pt x="868" y="904"/>
                </a:lnTo>
                <a:lnTo>
                  <a:pt x="868" y="904"/>
                </a:lnTo>
                <a:close/>
                <a:moveTo>
                  <a:pt x="1122" y="1355"/>
                </a:moveTo>
                <a:lnTo>
                  <a:pt x="1122" y="1355"/>
                </a:lnTo>
                <a:lnTo>
                  <a:pt x="1116" y="1344"/>
                </a:lnTo>
                <a:lnTo>
                  <a:pt x="1113" y="1333"/>
                </a:lnTo>
                <a:lnTo>
                  <a:pt x="1104" y="1307"/>
                </a:lnTo>
                <a:lnTo>
                  <a:pt x="1096" y="1280"/>
                </a:lnTo>
                <a:lnTo>
                  <a:pt x="1091" y="1268"/>
                </a:lnTo>
                <a:lnTo>
                  <a:pt x="1085" y="1258"/>
                </a:lnTo>
                <a:lnTo>
                  <a:pt x="1085" y="1258"/>
                </a:lnTo>
                <a:lnTo>
                  <a:pt x="1079" y="1253"/>
                </a:lnTo>
                <a:lnTo>
                  <a:pt x="1072" y="1251"/>
                </a:lnTo>
                <a:lnTo>
                  <a:pt x="1058" y="1247"/>
                </a:lnTo>
                <a:lnTo>
                  <a:pt x="1031" y="1241"/>
                </a:lnTo>
                <a:lnTo>
                  <a:pt x="1018" y="1237"/>
                </a:lnTo>
                <a:lnTo>
                  <a:pt x="1006" y="1232"/>
                </a:lnTo>
                <a:lnTo>
                  <a:pt x="1001" y="1229"/>
                </a:lnTo>
                <a:lnTo>
                  <a:pt x="995" y="1226"/>
                </a:lnTo>
                <a:lnTo>
                  <a:pt x="991" y="1220"/>
                </a:lnTo>
                <a:lnTo>
                  <a:pt x="988" y="1215"/>
                </a:lnTo>
                <a:lnTo>
                  <a:pt x="988" y="1215"/>
                </a:lnTo>
                <a:lnTo>
                  <a:pt x="982" y="1203"/>
                </a:lnTo>
                <a:lnTo>
                  <a:pt x="978" y="1191"/>
                </a:lnTo>
                <a:lnTo>
                  <a:pt x="976" y="1177"/>
                </a:lnTo>
                <a:lnTo>
                  <a:pt x="974" y="1165"/>
                </a:lnTo>
                <a:lnTo>
                  <a:pt x="972" y="1137"/>
                </a:lnTo>
                <a:lnTo>
                  <a:pt x="971" y="1113"/>
                </a:lnTo>
                <a:lnTo>
                  <a:pt x="971" y="1113"/>
                </a:lnTo>
                <a:lnTo>
                  <a:pt x="985" y="1108"/>
                </a:lnTo>
                <a:lnTo>
                  <a:pt x="997" y="1101"/>
                </a:lnTo>
                <a:lnTo>
                  <a:pt x="1009" y="1094"/>
                </a:lnTo>
                <a:lnTo>
                  <a:pt x="1020" y="1083"/>
                </a:lnTo>
                <a:lnTo>
                  <a:pt x="1024" y="1078"/>
                </a:lnTo>
                <a:lnTo>
                  <a:pt x="1028" y="1071"/>
                </a:lnTo>
                <a:lnTo>
                  <a:pt x="1032" y="1065"/>
                </a:lnTo>
                <a:lnTo>
                  <a:pt x="1034" y="1059"/>
                </a:lnTo>
                <a:lnTo>
                  <a:pt x="1036" y="1051"/>
                </a:lnTo>
                <a:lnTo>
                  <a:pt x="1037" y="1044"/>
                </a:lnTo>
                <a:lnTo>
                  <a:pt x="1037" y="1036"/>
                </a:lnTo>
                <a:lnTo>
                  <a:pt x="1036" y="1027"/>
                </a:lnTo>
                <a:lnTo>
                  <a:pt x="1036" y="1027"/>
                </a:lnTo>
                <a:lnTo>
                  <a:pt x="1032" y="1026"/>
                </a:lnTo>
                <a:lnTo>
                  <a:pt x="1028" y="1023"/>
                </a:lnTo>
                <a:lnTo>
                  <a:pt x="1020" y="1018"/>
                </a:lnTo>
                <a:lnTo>
                  <a:pt x="1017" y="1015"/>
                </a:lnTo>
                <a:lnTo>
                  <a:pt x="1012" y="1014"/>
                </a:lnTo>
                <a:lnTo>
                  <a:pt x="1008" y="1012"/>
                </a:lnTo>
                <a:lnTo>
                  <a:pt x="1004" y="1012"/>
                </a:lnTo>
                <a:lnTo>
                  <a:pt x="1004" y="1012"/>
                </a:lnTo>
                <a:lnTo>
                  <a:pt x="1006" y="1025"/>
                </a:lnTo>
                <a:lnTo>
                  <a:pt x="1005" y="1036"/>
                </a:lnTo>
                <a:lnTo>
                  <a:pt x="1003" y="1046"/>
                </a:lnTo>
                <a:lnTo>
                  <a:pt x="997" y="1054"/>
                </a:lnTo>
                <a:lnTo>
                  <a:pt x="992" y="1061"/>
                </a:lnTo>
                <a:lnTo>
                  <a:pt x="985" y="1066"/>
                </a:lnTo>
                <a:lnTo>
                  <a:pt x="976" y="1070"/>
                </a:lnTo>
                <a:lnTo>
                  <a:pt x="966" y="1072"/>
                </a:lnTo>
                <a:lnTo>
                  <a:pt x="958" y="1074"/>
                </a:lnTo>
                <a:lnTo>
                  <a:pt x="947" y="1074"/>
                </a:lnTo>
                <a:lnTo>
                  <a:pt x="937" y="1071"/>
                </a:lnTo>
                <a:lnTo>
                  <a:pt x="929" y="1068"/>
                </a:lnTo>
                <a:lnTo>
                  <a:pt x="920" y="1063"/>
                </a:lnTo>
                <a:lnTo>
                  <a:pt x="912" y="1056"/>
                </a:lnTo>
                <a:lnTo>
                  <a:pt x="905" y="1048"/>
                </a:lnTo>
                <a:lnTo>
                  <a:pt x="900" y="1038"/>
                </a:lnTo>
                <a:lnTo>
                  <a:pt x="900" y="1038"/>
                </a:lnTo>
                <a:lnTo>
                  <a:pt x="899" y="1033"/>
                </a:lnTo>
                <a:lnTo>
                  <a:pt x="899" y="1026"/>
                </a:lnTo>
                <a:lnTo>
                  <a:pt x="901" y="1015"/>
                </a:lnTo>
                <a:lnTo>
                  <a:pt x="905" y="1005"/>
                </a:lnTo>
                <a:lnTo>
                  <a:pt x="911" y="995"/>
                </a:lnTo>
                <a:lnTo>
                  <a:pt x="919" y="988"/>
                </a:lnTo>
                <a:lnTo>
                  <a:pt x="928" y="980"/>
                </a:lnTo>
                <a:lnTo>
                  <a:pt x="940" y="976"/>
                </a:lnTo>
                <a:lnTo>
                  <a:pt x="951" y="973"/>
                </a:lnTo>
                <a:lnTo>
                  <a:pt x="951" y="973"/>
                </a:lnTo>
                <a:lnTo>
                  <a:pt x="945" y="966"/>
                </a:lnTo>
                <a:lnTo>
                  <a:pt x="937" y="961"/>
                </a:lnTo>
                <a:lnTo>
                  <a:pt x="922" y="950"/>
                </a:lnTo>
                <a:lnTo>
                  <a:pt x="891" y="930"/>
                </a:lnTo>
                <a:lnTo>
                  <a:pt x="891" y="930"/>
                </a:lnTo>
                <a:lnTo>
                  <a:pt x="884" y="935"/>
                </a:lnTo>
                <a:lnTo>
                  <a:pt x="875" y="943"/>
                </a:lnTo>
                <a:lnTo>
                  <a:pt x="869" y="950"/>
                </a:lnTo>
                <a:lnTo>
                  <a:pt x="864" y="960"/>
                </a:lnTo>
                <a:lnTo>
                  <a:pt x="858" y="970"/>
                </a:lnTo>
                <a:lnTo>
                  <a:pt x="854" y="979"/>
                </a:lnTo>
                <a:lnTo>
                  <a:pt x="851" y="990"/>
                </a:lnTo>
                <a:lnTo>
                  <a:pt x="849" y="1002"/>
                </a:lnTo>
                <a:lnTo>
                  <a:pt x="848" y="1012"/>
                </a:lnTo>
                <a:lnTo>
                  <a:pt x="848" y="1023"/>
                </a:lnTo>
                <a:lnTo>
                  <a:pt x="850" y="1035"/>
                </a:lnTo>
                <a:lnTo>
                  <a:pt x="852" y="1045"/>
                </a:lnTo>
                <a:lnTo>
                  <a:pt x="856" y="1054"/>
                </a:lnTo>
                <a:lnTo>
                  <a:pt x="861" y="1064"/>
                </a:lnTo>
                <a:lnTo>
                  <a:pt x="869" y="1071"/>
                </a:lnTo>
                <a:lnTo>
                  <a:pt x="876" y="1079"/>
                </a:lnTo>
                <a:lnTo>
                  <a:pt x="876" y="1079"/>
                </a:lnTo>
                <a:lnTo>
                  <a:pt x="873" y="1087"/>
                </a:lnTo>
                <a:lnTo>
                  <a:pt x="870" y="1098"/>
                </a:lnTo>
                <a:lnTo>
                  <a:pt x="865" y="1120"/>
                </a:lnTo>
                <a:lnTo>
                  <a:pt x="856" y="1168"/>
                </a:lnTo>
                <a:lnTo>
                  <a:pt x="851" y="1191"/>
                </a:lnTo>
                <a:lnTo>
                  <a:pt x="848" y="1202"/>
                </a:lnTo>
                <a:lnTo>
                  <a:pt x="844" y="1212"/>
                </a:lnTo>
                <a:lnTo>
                  <a:pt x="840" y="1220"/>
                </a:lnTo>
                <a:lnTo>
                  <a:pt x="835" y="1229"/>
                </a:lnTo>
                <a:lnTo>
                  <a:pt x="828" y="1235"/>
                </a:lnTo>
                <a:lnTo>
                  <a:pt x="822" y="1241"/>
                </a:lnTo>
                <a:lnTo>
                  <a:pt x="822" y="1241"/>
                </a:lnTo>
                <a:lnTo>
                  <a:pt x="815" y="1244"/>
                </a:lnTo>
                <a:lnTo>
                  <a:pt x="808" y="1246"/>
                </a:lnTo>
                <a:lnTo>
                  <a:pt x="792" y="1248"/>
                </a:lnTo>
                <a:lnTo>
                  <a:pt x="776" y="1250"/>
                </a:lnTo>
                <a:lnTo>
                  <a:pt x="767" y="1251"/>
                </a:lnTo>
                <a:lnTo>
                  <a:pt x="760" y="1253"/>
                </a:lnTo>
                <a:lnTo>
                  <a:pt x="760" y="1253"/>
                </a:lnTo>
                <a:lnTo>
                  <a:pt x="756" y="1254"/>
                </a:lnTo>
                <a:lnTo>
                  <a:pt x="752" y="1258"/>
                </a:lnTo>
                <a:lnTo>
                  <a:pt x="749" y="1260"/>
                </a:lnTo>
                <a:lnTo>
                  <a:pt x="745" y="1262"/>
                </a:lnTo>
                <a:lnTo>
                  <a:pt x="745" y="1262"/>
                </a:lnTo>
                <a:lnTo>
                  <a:pt x="736" y="1264"/>
                </a:lnTo>
                <a:lnTo>
                  <a:pt x="727" y="1265"/>
                </a:lnTo>
                <a:lnTo>
                  <a:pt x="707" y="1267"/>
                </a:lnTo>
                <a:lnTo>
                  <a:pt x="699" y="1268"/>
                </a:lnTo>
                <a:lnTo>
                  <a:pt x="689" y="1271"/>
                </a:lnTo>
                <a:lnTo>
                  <a:pt x="679" y="1274"/>
                </a:lnTo>
                <a:lnTo>
                  <a:pt x="671" y="1278"/>
                </a:lnTo>
                <a:lnTo>
                  <a:pt x="671" y="1278"/>
                </a:lnTo>
                <a:lnTo>
                  <a:pt x="663" y="1293"/>
                </a:lnTo>
                <a:lnTo>
                  <a:pt x="656" y="1308"/>
                </a:lnTo>
                <a:lnTo>
                  <a:pt x="650" y="1325"/>
                </a:lnTo>
                <a:lnTo>
                  <a:pt x="645" y="1342"/>
                </a:lnTo>
                <a:lnTo>
                  <a:pt x="645" y="1342"/>
                </a:lnTo>
                <a:lnTo>
                  <a:pt x="654" y="1342"/>
                </a:lnTo>
                <a:lnTo>
                  <a:pt x="662" y="1342"/>
                </a:lnTo>
                <a:lnTo>
                  <a:pt x="678" y="1345"/>
                </a:lnTo>
                <a:lnTo>
                  <a:pt x="712" y="1353"/>
                </a:lnTo>
                <a:lnTo>
                  <a:pt x="728" y="1357"/>
                </a:lnTo>
                <a:lnTo>
                  <a:pt x="745" y="1358"/>
                </a:lnTo>
                <a:lnTo>
                  <a:pt x="753" y="1359"/>
                </a:lnTo>
                <a:lnTo>
                  <a:pt x="762" y="1358"/>
                </a:lnTo>
                <a:lnTo>
                  <a:pt x="770" y="1357"/>
                </a:lnTo>
                <a:lnTo>
                  <a:pt x="779" y="1355"/>
                </a:lnTo>
                <a:lnTo>
                  <a:pt x="779" y="1355"/>
                </a:lnTo>
                <a:lnTo>
                  <a:pt x="785" y="1339"/>
                </a:lnTo>
                <a:lnTo>
                  <a:pt x="790" y="1330"/>
                </a:lnTo>
                <a:lnTo>
                  <a:pt x="794" y="1322"/>
                </a:lnTo>
                <a:lnTo>
                  <a:pt x="800" y="1314"/>
                </a:lnTo>
                <a:lnTo>
                  <a:pt x="808" y="1308"/>
                </a:lnTo>
                <a:lnTo>
                  <a:pt x="816" y="1303"/>
                </a:lnTo>
                <a:lnTo>
                  <a:pt x="826" y="1297"/>
                </a:lnTo>
                <a:lnTo>
                  <a:pt x="826" y="1297"/>
                </a:lnTo>
                <a:lnTo>
                  <a:pt x="837" y="1294"/>
                </a:lnTo>
                <a:lnTo>
                  <a:pt x="851" y="1292"/>
                </a:lnTo>
                <a:lnTo>
                  <a:pt x="867" y="1291"/>
                </a:lnTo>
                <a:lnTo>
                  <a:pt x="884" y="1290"/>
                </a:lnTo>
                <a:lnTo>
                  <a:pt x="901" y="1290"/>
                </a:lnTo>
                <a:lnTo>
                  <a:pt x="917" y="1290"/>
                </a:lnTo>
                <a:lnTo>
                  <a:pt x="932" y="1291"/>
                </a:lnTo>
                <a:lnTo>
                  <a:pt x="945" y="1293"/>
                </a:lnTo>
                <a:lnTo>
                  <a:pt x="945" y="1293"/>
                </a:lnTo>
                <a:lnTo>
                  <a:pt x="951" y="1295"/>
                </a:lnTo>
                <a:lnTo>
                  <a:pt x="957" y="1297"/>
                </a:lnTo>
                <a:lnTo>
                  <a:pt x="966" y="1303"/>
                </a:lnTo>
                <a:lnTo>
                  <a:pt x="974" y="1309"/>
                </a:lnTo>
                <a:lnTo>
                  <a:pt x="980" y="1318"/>
                </a:lnTo>
                <a:lnTo>
                  <a:pt x="986" y="1326"/>
                </a:lnTo>
                <a:lnTo>
                  <a:pt x="991" y="1335"/>
                </a:lnTo>
                <a:lnTo>
                  <a:pt x="1000" y="1353"/>
                </a:lnTo>
                <a:lnTo>
                  <a:pt x="1000" y="1353"/>
                </a:lnTo>
                <a:lnTo>
                  <a:pt x="1018" y="1355"/>
                </a:lnTo>
                <a:lnTo>
                  <a:pt x="1035" y="1357"/>
                </a:lnTo>
                <a:lnTo>
                  <a:pt x="1068" y="1358"/>
                </a:lnTo>
                <a:lnTo>
                  <a:pt x="1099" y="1358"/>
                </a:lnTo>
                <a:lnTo>
                  <a:pt x="1125" y="1359"/>
                </a:lnTo>
                <a:lnTo>
                  <a:pt x="1125" y="1359"/>
                </a:lnTo>
                <a:lnTo>
                  <a:pt x="1126" y="1356"/>
                </a:lnTo>
                <a:lnTo>
                  <a:pt x="1126" y="1355"/>
                </a:lnTo>
                <a:lnTo>
                  <a:pt x="1127" y="1354"/>
                </a:lnTo>
                <a:lnTo>
                  <a:pt x="1125" y="1353"/>
                </a:lnTo>
                <a:lnTo>
                  <a:pt x="1125" y="1353"/>
                </a:lnTo>
                <a:lnTo>
                  <a:pt x="1124" y="1354"/>
                </a:lnTo>
                <a:lnTo>
                  <a:pt x="1122" y="1355"/>
                </a:lnTo>
                <a:lnTo>
                  <a:pt x="1122" y="1355"/>
                </a:lnTo>
                <a:close/>
                <a:moveTo>
                  <a:pt x="1215" y="1077"/>
                </a:moveTo>
                <a:lnTo>
                  <a:pt x="1215" y="1077"/>
                </a:lnTo>
                <a:lnTo>
                  <a:pt x="1222" y="1089"/>
                </a:lnTo>
                <a:lnTo>
                  <a:pt x="1232" y="1099"/>
                </a:lnTo>
                <a:lnTo>
                  <a:pt x="1242" y="1110"/>
                </a:lnTo>
                <a:lnTo>
                  <a:pt x="1252" y="1120"/>
                </a:lnTo>
                <a:lnTo>
                  <a:pt x="1276" y="1138"/>
                </a:lnTo>
                <a:lnTo>
                  <a:pt x="1299" y="1155"/>
                </a:lnTo>
                <a:lnTo>
                  <a:pt x="1299" y="1155"/>
                </a:lnTo>
                <a:lnTo>
                  <a:pt x="1335" y="1183"/>
                </a:lnTo>
                <a:lnTo>
                  <a:pt x="1368" y="1211"/>
                </a:lnTo>
                <a:lnTo>
                  <a:pt x="1368" y="1211"/>
                </a:lnTo>
                <a:lnTo>
                  <a:pt x="1373" y="1216"/>
                </a:lnTo>
                <a:lnTo>
                  <a:pt x="1379" y="1221"/>
                </a:lnTo>
                <a:lnTo>
                  <a:pt x="1383" y="1227"/>
                </a:lnTo>
                <a:lnTo>
                  <a:pt x="1388" y="1232"/>
                </a:lnTo>
                <a:lnTo>
                  <a:pt x="1388" y="1232"/>
                </a:lnTo>
                <a:lnTo>
                  <a:pt x="1397" y="1237"/>
                </a:lnTo>
                <a:lnTo>
                  <a:pt x="1405" y="1242"/>
                </a:lnTo>
                <a:lnTo>
                  <a:pt x="1413" y="1246"/>
                </a:lnTo>
                <a:lnTo>
                  <a:pt x="1420" y="1251"/>
                </a:lnTo>
                <a:lnTo>
                  <a:pt x="1420" y="1251"/>
                </a:lnTo>
                <a:lnTo>
                  <a:pt x="1433" y="1263"/>
                </a:lnTo>
                <a:lnTo>
                  <a:pt x="1446" y="1276"/>
                </a:lnTo>
                <a:lnTo>
                  <a:pt x="1460" y="1289"/>
                </a:lnTo>
                <a:lnTo>
                  <a:pt x="1474" y="1302"/>
                </a:lnTo>
                <a:lnTo>
                  <a:pt x="1474" y="1302"/>
                </a:lnTo>
                <a:lnTo>
                  <a:pt x="1502" y="1326"/>
                </a:lnTo>
                <a:lnTo>
                  <a:pt x="1530" y="1349"/>
                </a:lnTo>
                <a:lnTo>
                  <a:pt x="1588" y="1395"/>
                </a:lnTo>
                <a:lnTo>
                  <a:pt x="1588" y="1395"/>
                </a:lnTo>
                <a:lnTo>
                  <a:pt x="1602" y="1408"/>
                </a:lnTo>
                <a:lnTo>
                  <a:pt x="1619" y="1422"/>
                </a:lnTo>
                <a:lnTo>
                  <a:pt x="1628" y="1428"/>
                </a:lnTo>
                <a:lnTo>
                  <a:pt x="1636" y="1433"/>
                </a:lnTo>
                <a:lnTo>
                  <a:pt x="1643" y="1436"/>
                </a:lnTo>
                <a:lnTo>
                  <a:pt x="1646" y="1438"/>
                </a:lnTo>
                <a:lnTo>
                  <a:pt x="1649" y="1438"/>
                </a:lnTo>
                <a:lnTo>
                  <a:pt x="1649" y="1438"/>
                </a:lnTo>
                <a:lnTo>
                  <a:pt x="1653" y="1436"/>
                </a:lnTo>
                <a:lnTo>
                  <a:pt x="1656" y="1435"/>
                </a:lnTo>
                <a:lnTo>
                  <a:pt x="1662" y="1430"/>
                </a:lnTo>
                <a:lnTo>
                  <a:pt x="1677" y="1416"/>
                </a:lnTo>
                <a:lnTo>
                  <a:pt x="1677" y="1416"/>
                </a:lnTo>
                <a:lnTo>
                  <a:pt x="1693" y="1402"/>
                </a:lnTo>
                <a:lnTo>
                  <a:pt x="1709" y="1387"/>
                </a:lnTo>
                <a:lnTo>
                  <a:pt x="1717" y="1379"/>
                </a:lnTo>
                <a:lnTo>
                  <a:pt x="1722" y="1370"/>
                </a:lnTo>
                <a:lnTo>
                  <a:pt x="1728" y="1362"/>
                </a:lnTo>
                <a:lnTo>
                  <a:pt x="1731" y="1353"/>
                </a:lnTo>
                <a:lnTo>
                  <a:pt x="1731" y="1353"/>
                </a:lnTo>
                <a:lnTo>
                  <a:pt x="1732" y="1344"/>
                </a:lnTo>
                <a:lnTo>
                  <a:pt x="1732" y="1336"/>
                </a:lnTo>
                <a:lnTo>
                  <a:pt x="1733" y="1329"/>
                </a:lnTo>
                <a:lnTo>
                  <a:pt x="1734" y="1326"/>
                </a:lnTo>
                <a:lnTo>
                  <a:pt x="1737" y="1323"/>
                </a:lnTo>
                <a:lnTo>
                  <a:pt x="1737" y="1323"/>
                </a:lnTo>
                <a:lnTo>
                  <a:pt x="1714" y="1297"/>
                </a:lnTo>
                <a:lnTo>
                  <a:pt x="1689" y="1273"/>
                </a:lnTo>
                <a:lnTo>
                  <a:pt x="1641" y="1223"/>
                </a:lnTo>
                <a:lnTo>
                  <a:pt x="1590" y="1175"/>
                </a:lnTo>
                <a:lnTo>
                  <a:pt x="1539" y="1128"/>
                </a:lnTo>
                <a:lnTo>
                  <a:pt x="1436" y="1035"/>
                </a:lnTo>
                <a:lnTo>
                  <a:pt x="1385" y="987"/>
                </a:lnTo>
                <a:lnTo>
                  <a:pt x="1336" y="939"/>
                </a:lnTo>
                <a:lnTo>
                  <a:pt x="1336" y="939"/>
                </a:lnTo>
                <a:lnTo>
                  <a:pt x="1324" y="960"/>
                </a:lnTo>
                <a:lnTo>
                  <a:pt x="1312" y="980"/>
                </a:lnTo>
                <a:lnTo>
                  <a:pt x="1300" y="1000"/>
                </a:lnTo>
                <a:lnTo>
                  <a:pt x="1286" y="1019"/>
                </a:lnTo>
                <a:lnTo>
                  <a:pt x="1272" y="1036"/>
                </a:lnTo>
                <a:lnTo>
                  <a:pt x="1263" y="1045"/>
                </a:lnTo>
                <a:lnTo>
                  <a:pt x="1254" y="1052"/>
                </a:lnTo>
                <a:lnTo>
                  <a:pt x="1246" y="1059"/>
                </a:lnTo>
                <a:lnTo>
                  <a:pt x="1236" y="1065"/>
                </a:lnTo>
                <a:lnTo>
                  <a:pt x="1225" y="1071"/>
                </a:lnTo>
                <a:lnTo>
                  <a:pt x="1215" y="1077"/>
                </a:lnTo>
                <a:lnTo>
                  <a:pt x="1215" y="1077"/>
                </a:lnTo>
                <a:close/>
                <a:moveTo>
                  <a:pt x="1221" y="1042"/>
                </a:moveTo>
                <a:lnTo>
                  <a:pt x="1221" y="1042"/>
                </a:lnTo>
                <a:lnTo>
                  <a:pt x="1224" y="1041"/>
                </a:lnTo>
                <a:lnTo>
                  <a:pt x="1224" y="1042"/>
                </a:lnTo>
                <a:lnTo>
                  <a:pt x="1225" y="1045"/>
                </a:lnTo>
                <a:lnTo>
                  <a:pt x="1225" y="1045"/>
                </a:lnTo>
                <a:lnTo>
                  <a:pt x="1238" y="1035"/>
                </a:lnTo>
                <a:lnTo>
                  <a:pt x="1251" y="1025"/>
                </a:lnTo>
                <a:lnTo>
                  <a:pt x="1257" y="1019"/>
                </a:lnTo>
                <a:lnTo>
                  <a:pt x="1262" y="1014"/>
                </a:lnTo>
                <a:lnTo>
                  <a:pt x="1266" y="1006"/>
                </a:lnTo>
                <a:lnTo>
                  <a:pt x="1269" y="997"/>
                </a:lnTo>
                <a:lnTo>
                  <a:pt x="1269" y="997"/>
                </a:lnTo>
                <a:lnTo>
                  <a:pt x="1267" y="996"/>
                </a:lnTo>
                <a:lnTo>
                  <a:pt x="1266" y="996"/>
                </a:lnTo>
                <a:lnTo>
                  <a:pt x="1263" y="1000"/>
                </a:lnTo>
                <a:lnTo>
                  <a:pt x="1260" y="1003"/>
                </a:lnTo>
                <a:lnTo>
                  <a:pt x="1258" y="1004"/>
                </a:lnTo>
                <a:lnTo>
                  <a:pt x="1254" y="1004"/>
                </a:lnTo>
                <a:lnTo>
                  <a:pt x="1254" y="1004"/>
                </a:lnTo>
                <a:lnTo>
                  <a:pt x="1252" y="1002"/>
                </a:lnTo>
                <a:lnTo>
                  <a:pt x="1249" y="997"/>
                </a:lnTo>
                <a:lnTo>
                  <a:pt x="1246" y="990"/>
                </a:lnTo>
                <a:lnTo>
                  <a:pt x="1245" y="980"/>
                </a:lnTo>
                <a:lnTo>
                  <a:pt x="1245" y="973"/>
                </a:lnTo>
                <a:lnTo>
                  <a:pt x="1245" y="973"/>
                </a:lnTo>
                <a:lnTo>
                  <a:pt x="1238" y="980"/>
                </a:lnTo>
                <a:lnTo>
                  <a:pt x="1231" y="987"/>
                </a:lnTo>
                <a:lnTo>
                  <a:pt x="1223" y="992"/>
                </a:lnTo>
                <a:lnTo>
                  <a:pt x="1215" y="997"/>
                </a:lnTo>
                <a:lnTo>
                  <a:pt x="1195" y="1005"/>
                </a:lnTo>
                <a:lnTo>
                  <a:pt x="1174" y="1012"/>
                </a:lnTo>
                <a:lnTo>
                  <a:pt x="1174" y="1012"/>
                </a:lnTo>
                <a:lnTo>
                  <a:pt x="1182" y="1014"/>
                </a:lnTo>
                <a:lnTo>
                  <a:pt x="1187" y="1015"/>
                </a:lnTo>
                <a:lnTo>
                  <a:pt x="1191" y="1017"/>
                </a:lnTo>
                <a:lnTo>
                  <a:pt x="1195" y="1017"/>
                </a:lnTo>
                <a:lnTo>
                  <a:pt x="1195" y="1017"/>
                </a:lnTo>
                <a:lnTo>
                  <a:pt x="1194" y="1019"/>
                </a:lnTo>
                <a:lnTo>
                  <a:pt x="1193" y="1020"/>
                </a:lnTo>
                <a:lnTo>
                  <a:pt x="1192" y="1022"/>
                </a:lnTo>
                <a:lnTo>
                  <a:pt x="1191" y="1023"/>
                </a:lnTo>
                <a:lnTo>
                  <a:pt x="1191" y="1023"/>
                </a:lnTo>
                <a:lnTo>
                  <a:pt x="1195" y="1023"/>
                </a:lnTo>
                <a:lnTo>
                  <a:pt x="1199" y="1025"/>
                </a:lnTo>
                <a:lnTo>
                  <a:pt x="1202" y="1027"/>
                </a:lnTo>
                <a:lnTo>
                  <a:pt x="1204" y="1031"/>
                </a:lnTo>
                <a:lnTo>
                  <a:pt x="1207" y="1034"/>
                </a:lnTo>
                <a:lnTo>
                  <a:pt x="1209" y="1035"/>
                </a:lnTo>
                <a:lnTo>
                  <a:pt x="1213" y="1035"/>
                </a:lnTo>
                <a:lnTo>
                  <a:pt x="1217" y="1032"/>
                </a:lnTo>
                <a:lnTo>
                  <a:pt x="1217" y="1032"/>
                </a:lnTo>
                <a:lnTo>
                  <a:pt x="1221" y="1038"/>
                </a:lnTo>
                <a:lnTo>
                  <a:pt x="1221" y="1040"/>
                </a:lnTo>
                <a:lnTo>
                  <a:pt x="1221" y="1042"/>
                </a:lnTo>
                <a:lnTo>
                  <a:pt x="1221" y="1042"/>
                </a:lnTo>
                <a:close/>
                <a:moveTo>
                  <a:pt x="988" y="1030"/>
                </a:moveTo>
                <a:lnTo>
                  <a:pt x="988" y="1030"/>
                </a:lnTo>
                <a:lnTo>
                  <a:pt x="987" y="1023"/>
                </a:lnTo>
                <a:lnTo>
                  <a:pt x="986" y="1017"/>
                </a:lnTo>
                <a:lnTo>
                  <a:pt x="983" y="1011"/>
                </a:lnTo>
                <a:lnTo>
                  <a:pt x="980" y="1007"/>
                </a:lnTo>
                <a:lnTo>
                  <a:pt x="977" y="1003"/>
                </a:lnTo>
                <a:lnTo>
                  <a:pt x="973" y="999"/>
                </a:lnTo>
                <a:lnTo>
                  <a:pt x="967" y="995"/>
                </a:lnTo>
                <a:lnTo>
                  <a:pt x="962" y="993"/>
                </a:lnTo>
                <a:lnTo>
                  <a:pt x="957" y="992"/>
                </a:lnTo>
                <a:lnTo>
                  <a:pt x="951" y="992"/>
                </a:lnTo>
                <a:lnTo>
                  <a:pt x="946" y="992"/>
                </a:lnTo>
                <a:lnTo>
                  <a:pt x="940" y="994"/>
                </a:lnTo>
                <a:lnTo>
                  <a:pt x="935" y="996"/>
                </a:lnTo>
                <a:lnTo>
                  <a:pt x="930" y="1000"/>
                </a:lnTo>
                <a:lnTo>
                  <a:pt x="926" y="1005"/>
                </a:lnTo>
                <a:lnTo>
                  <a:pt x="921" y="1010"/>
                </a:lnTo>
                <a:lnTo>
                  <a:pt x="921" y="1010"/>
                </a:lnTo>
                <a:lnTo>
                  <a:pt x="920" y="1020"/>
                </a:lnTo>
                <a:lnTo>
                  <a:pt x="920" y="1027"/>
                </a:lnTo>
                <a:lnTo>
                  <a:pt x="922" y="1035"/>
                </a:lnTo>
                <a:lnTo>
                  <a:pt x="927" y="1040"/>
                </a:lnTo>
                <a:lnTo>
                  <a:pt x="931" y="1046"/>
                </a:lnTo>
                <a:lnTo>
                  <a:pt x="936" y="1050"/>
                </a:lnTo>
                <a:lnTo>
                  <a:pt x="943" y="1053"/>
                </a:lnTo>
                <a:lnTo>
                  <a:pt x="949" y="1055"/>
                </a:lnTo>
                <a:lnTo>
                  <a:pt x="956" y="1056"/>
                </a:lnTo>
                <a:lnTo>
                  <a:pt x="962" y="1056"/>
                </a:lnTo>
                <a:lnTo>
                  <a:pt x="968" y="1055"/>
                </a:lnTo>
                <a:lnTo>
                  <a:pt x="974" y="1052"/>
                </a:lnTo>
                <a:lnTo>
                  <a:pt x="979" y="1049"/>
                </a:lnTo>
                <a:lnTo>
                  <a:pt x="983" y="1044"/>
                </a:lnTo>
                <a:lnTo>
                  <a:pt x="986" y="1037"/>
                </a:lnTo>
                <a:lnTo>
                  <a:pt x="988" y="1030"/>
                </a:lnTo>
                <a:lnTo>
                  <a:pt x="988" y="1030"/>
                </a:lnTo>
                <a:close/>
                <a:moveTo>
                  <a:pt x="1123" y="1124"/>
                </a:moveTo>
                <a:lnTo>
                  <a:pt x="1123" y="1124"/>
                </a:lnTo>
                <a:lnTo>
                  <a:pt x="1144" y="1124"/>
                </a:lnTo>
                <a:lnTo>
                  <a:pt x="1163" y="1126"/>
                </a:lnTo>
                <a:lnTo>
                  <a:pt x="1183" y="1129"/>
                </a:lnTo>
                <a:lnTo>
                  <a:pt x="1202" y="1133"/>
                </a:lnTo>
                <a:lnTo>
                  <a:pt x="1236" y="1142"/>
                </a:lnTo>
                <a:lnTo>
                  <a:pt x="1251" y="1146"/>
                </a:lnTo>
                <a:lnTo>
                  <a:pt x="1265" y="1148"/>
                </a:lnTo>
                <a:lnTo>
                  <a:pt x="1265" y="1148"/>
                </a:lnTo>
                <a:lnTo>
                  <a:pt x="1255" y="1142"/>
                </a:lnTo>
                <a:lnTo>
                  <a:pt x="1245" y="1133"/>
                </a:lnTo>
                <a:lnTo>
                  <a:pt x="1227" y="1117"/>
                </a:lnTo>
                <a:lnTo>
                  <a:pt x="1208" y="1099"/>
                </a:lnTo>
                <a:lnTo>
                  <a:pt x="1189" y="1083"/>
                </a:lnTo>
                <a:lnTo>
                  <a:pt x="1189" y="1083"/>
                </a:lnTo>
                <a:lnTo>
                  <a:pt x="1177" y="1085"/>
                </a:lnTo>
                <a:lnTo>
                  <a:pt x="1170" y="1086"/>
                </a:lnTo>
                <a:lnTo>
                  <a:pt x="1146" y="1085"/>
                </a:lnTo>
                <a:lnTo>
                  <a:pt x="1146" y="1085"/>
                </a:lnTo>
                <a:lnTo>
                  <a:pt x="1144" y="1079"/>
                </a:lnTo>
                <a:lnTo>
                  <a:pt x="1141" y="1074"/>
                </a:lnTo>
                <a:lnTo>
                  <a:pt x="1137" y="1069"/>
                </a:lnTo>
                <a:lnTo>
                  <a:pt x="1133" y="1065"/>
                </a:lnTo>
                <a:lnTo>
                  <a:pt x="1124" y="1057"/>
                </a:lnTo>
                <a:lnTo>
                  <a:pt x="1115" y="1049"/>
                </a:lnTo>
                <a:lnTo>
                  <a:pt x="1115" y="1049"/>
                </a:lnTo>
                <a:lnTo>
                  <a:pt x="1109" y="1056"/>
                </a:lnTo>
                <a:lnTo>
                  <a:pt x="1102" y="1061"/>
                </a:lnTo>
                <a:lnTo>
                  <a:pt x="1096" y="1063"/>
                </a:lnTo>
                <a:lnTo>
                  <a:pt x="1088" y="1063"/>
                </a:lnTo>
                <a:lnTo>
                  <a:pt x="1082" y="1062"/>
                </a:lnTo>
                <a:lnTo>
                  <a:pt x="1074" y="1059"/>
                </a:lnTo>
                <a:lnTo>
                  <a:pt x="1069" y="1055"/>
                </a:lnTo>
                <a:lnTo>
                  <a:pt x="1064" y="1051"/>
                </a:lnTo>
                <a:lnTo>
                  <a:pt x="1064" y="1051"/>
                </a:lnTo>
                <a:lnTo>
                  <a:pt x="1080" y="1068"/>
                </a:lnTo>
                <a:lnTo>
                  <a:pt x="1095" y="1085"/>
                </a:lnTo>
                <a:lnTo>
                  <a:pt x="1110" y="1103"/>
                </a:lnTo>
                <a:lnTo>
                  <a:pt x="1123" y="1124"/>
                </a:lnTo>
                <a:lnTo>
                  <a:pt x="1123" y="1124"/>
                </a:lnTo>
                <a:close/>
                <a:moveTo>
                  <a:pt x="1074" y="1120"/>
                </a:moveTo>
                <a:lnTo>
                  <a:pt x="1074" y="1120"/>
                </a:lnTo>
                <a:lnTo>
                  <a:pt x="1081" y="1118"/>
                </a:lnTo>
                <a:lnTo>
                  <a:pt x="1088" y="1120"/>
                </a:lnTo>
                <a:lnTo>
                  <a:pt x="1095" y="1120"/>
                </a:lnTo>
                <a:lnTo>
                  <a:pt x="1098" y="1118"/>
                </a:lnTo>
                <a:lnTo>
                  <a:pt x="1100" y="1117"/>
                </a:lnTo>
                <a:lnTo>
                  <a:pt x="1100" y="1117"/>
                </a:lnTo>
                <a:lnTo>
                  <a:pt x="1094" y="1111"/>
                </a:lnTo>
                <a:lnTo>
                  <a:pt x="1087" y="1105"/>
                </a:lnTo>
                <a:lnTo>
                  <a:pt x="1078" y="1091"/>
                </a:lnTo>
                <a:lnTo>
                  <a:pt x="1072" y="1084"/>
                </a:lnTo>
                <a:lnTo>
                  <a:pt x="1066" y="1077"/>
                </a:lnTo>
                <a:lnTo>
                  <a:pt x="1061" y="1071"/>
                </a:lnTo>
                <a:lnTo>
                  <a:pt x="1053" y="1066"/>
                </a:lnTo>
                <a:lnTo>
                  <a:pt x="1053" y="1066"/>
                </a:lnTo>
                <a:lnTo>
                  <a:pt x="1051" y="1070"/>
                </a:lnTo>
                <a:lnTo>
                  <a:pt x="1050" y="1075"/>
                </a:lnTo>
                <a:lnTo>
                  <a:pt x="1050" y="1078"/>
                </a:lnTo>
                <a:lnTo>
                  <a:pt x="1051" y="1082"/>
                </a:lnTo>
                <a:lnTo>
                  <a:pt x="1052" y="1085"/>
                </a:lnTo>
                <a:lnTo>
                  <a:pt x="1054" y="1089"/>
                </a:lnTo>
                <a:lnTo>
                  <a:pt x="1060" y="1094"/>
                </a:lnTo>
                <a:lnTo>
                  <a:pt x="1066" y="1099"/>
                </a:lnTo>
                <a:lnTo>
                  <a:pt x="1071" y="1106"/>
                </a:lnTo>
                <a:lnTo>
                  <a:pt x="1073" y="1109"/>
                </a:lnTo>
                <a:lnTo>
                  <a:pt x="1074" y="1112"/>
                </a:lnTo>
                <a:lnTo>
                  <a:pt x="1074" y="1115"/>
                </a:lnTo>
                <a:lnTo>
                  <a:pt x="1074" y="1120"/>
                </a:lnTo>
                <a:lnTo>
                  <a:pt x="1074" y="1120"/>
                </a:lnTo>
                <a:close/>
                <a:moveTo>
                  <a:pt x="1822" y="1163"/>
                </a:moveTo>
                <a:lnTo>
                  <a:pt x="1822" y="1163"/>
                </a:lnTo>
                <a:lnTo>
                  <a:pt x="1827" y="1163"/>
                </a:lnTo>
                <a:lnTo>
                  <a:pt x="1833" y="1161"/>
                </a:lnTo>
                <a:lnTo>
                  <a:pt x="1837" y="1158"/>
                </a:lnTo>
                <a:lnTo>
                  <a:pt x="1841" y="1154"/>
                </a:lnTo>
                <a:lnTo>
                  <a:pt x="1849" y="1143"/>
                </a:lnTo>
                <a:lnTo>
                  <a:pt x="1854" y="1133"/>
                </a:lnTo>
                <a:lnTo>
                  <a:pt x="1854" y="1133"/>
                </a:lnTo>
                <a:lnTo>
                  <a:pt x="1859" y="1126"/>
                </a:lnTo>
                <a:lnTo>
                  <a:pt x="1866" y="1118"/>
                </a:lnTo>
                <a:lnTo>
                  <a:pt x="1871" y="1112"/>
                </a:lnTo>
                <a:lnTo>
                  <a:pt x="1876" y="1106"/>
                </a:lnTo>
                <a:lnTo>
                  <a:pt x="1880" y="1099"/>
                </a:lnTo>
                <a:lnTo>
                  <a:pt x="1880" y="1094"/>
                </a:lnTo>
                <a:lnTo>
                  <a:pt x="1880" y="1091"/>
                </a:lnTo>
                <a:lnTo>
                  <a:pt x="1879" y="1089"/>
                </a:lnTo>
                <a:lnTo>
                  <a:pt x="1876" y="1085"/>
                </a:lnTo>
                <a:lnTo>
                  <a:pt x="1873" y="1083"/>
                </a:lnTo>
                <a:lnTo>
                  <a:pt x="1873" y="1083"/>
                </a:lnTo>
                <a:lnTo>
                  <a:pt x="1856" y="1096"/>
                </a:lnTo>
                <a:lnTo>
                  <a:pt x="1848" y="1105"/>
                </a:lnTo>
                <a:lnTo>
                  <a:pt x="1839" y="1114"/>
                </a:lnTo>
                <a:lnTo>
                  <a:pt x="1831" y="1125"/>
                </a:lnTo>
                <a:lnTo>
                  <a:pt x="1825" y="1137"/>
                </a:lnTo>
                <a:lnTo>
                  <a:pt x="1823" y="1143"/>
                </a:lnTo>
                <a:lnTo>
                  <a:pt x="1822" y="1150"/>
                </a:lnTo>
                <a:lnTo>
                  <a:pt x="1822" y="1157"/>
                </a:lnTo>
                <a:lnTo>
                  <a:pt x="1822" y="1163"/>
                </a:lnTo>
                <a:lnTo>
                  <a:pt x="1822" y="1163"/>
                </a:lnTo>
                <a:close/>
                <a:moveTo>
                  <a:pt x="1899" y="1117"/>
                </a:moveTo>
                <a:lnTo>
                  <a:pt x="1899" y="1117"/>
                </a:lnTo>
                <a:lnTo>
                  <a:pt x="1888" y="1127"/>
                </a:lnTo>
                <a:lnTo>
                  <a:pt x="1880" y="1139"/>
                </a:lnTo>
                <a:lnTo>
                  <a:pt x="1872" y="1151"/>
                </a:lnTo>
                <a:lnTo>
                  <a:pt x="1865" y="1163"/>
                </a:lnTo>
                <a:lnTo>
                  <a:pt x="1865" y="1163"/>
                </a:lnTo>
                <a:lnTo>
                  <a:pt x="1873" y="1158"/>
                </a:lnTo>
                <a:lnTo>
                  <a:pt x="1881" y="1151"/>
                </a:lnTo>
                <a:lnTo>
                  <a:pt x="1887" y="1143"/>
                </a:lnTo>
                <a:lnTo>
                  <a:pt x="1893" y="1136"/>
                </a:lnTo>
                <a:lnTo>
                  <a:pt x="1902" y="1117"/>
                </a:lnTo>
                <a:lnTo>
                  <a:pt x="1911" y="1100"/>
                </a:lnTo>
                <a:lnTo>
                  <a:pt x="1911" y="1100"/>
                </a:lnTo>
                <a:lnTo>
                  <a:pt x="1906" y="1093"/>
                </a:lnTo>
                <a:lnTo>
                  <a:pt x="1904" y="1090"/>
                </a:lnTo>
                <a:lnTo>
                  <a:pt x="1901" y="1087"/>
                </a:lnTo>
                <a:lnTo>
                  <a:pt x="1901" y="1087"/>
                </a:lnTo>
                <a:lnTo>
                  <a:pt x="1900" y="1091"/>
                </a:lnTo>
                <a:lnTo>
                  <a:pt x="1900" y="1095"/>
                </a:lnTo>
                <a:lnTo>
                  <a:pt x="1898" y="1101"/>
                </a:lnTo>
                <a:lnTo>
                  <a:pt x="1897" y="1109"/>
                </a:lnTo>
                <a:lnTo>
                  <a:pt x="1897" y="1112"/>
                </a:lnTo>
                <a:lnTo>
                  <a:pt x="1899" y="1117"/>
                </a:lnTo>
                <a:lnTo>
                  <a:pt x="1899" y="1117"/>
                </a:lnTo>
                <a:close/>
                <a:moveTo>
                  <a:pt x="1036" y="1090"/>
                </a:moveTo>
                <a:lnTo>
                  <a:pt x="1036" y="1090"/>
                </a:lnTo>
                <a:lnTo>
                  <a:pt x="1025" y="1102"/>
                </a:lnTo>
                <a:lnTo>
                  <a:pt x="1012" y="1115"/>
                </a:lnTo>
                <a:lnTo>
                  <a:pt x="1012" y="1115"/>
                </a:lnTo>
                <a:lnTo>
                  <a:pt x="1018" y="1114"/>
                </a:lnTo>
                <a:lnTo>
                  <a:pt x="1023" y="1114"/>
                </a:lnTo>
                <a:lnTo>
                  <a:pt x="1036" y="1115"/>
                </a:lnTo>
                <a:lnTo>
                  <a:pt x="1064" y="1120"/>
                </a:lnTo>
                <a:lnTo>
                  <a:pt x="1064" y="1120"/>
                </a:lnTo>
                <a:lnTo>
                  <a:pt x="1060" y="1110"/>
                </a:lnTo>
                <a:lnTo>
                  <a:pt x="1053" y="1101"/>
                </a:lnTo>
                <a:lnTo>
                  <a:pt x="1050" y="1097"/>
                </a:lnTo>
                <a:lnTo>
                  <a:pt x="1046" y="1094"/>
                </a:lnTo>
                <a:lnTo>
                  <a:pt x="1041" y="1092"/>
                </a:lnTo>
                <a:lnTo>
                  <a:pt x="1036" y="1090"/>
                </a:lnTo>
                <a:lnTo>
                  <a:pt x="1036" y="1090"/>
                </a:lnTo>
                <a:close/>
                <a:moveTo>
                  <a:pt x="731" y="1126"/>
                </a:moveTo>
                <a:lnTo>
                  <a:pt x="731" y="1126"/>
                </a:lnTo>
                <a:lnTo>
                  <a:pt x="736" y="1126"/>
                </a:lnTo>
                <a:lnTo>
                  <a:pt x="745" y="1125"/>
                </a:lnTo>
                <a:lnTo>
                  <a:pt x="753" y="1124"/>
                </a:lnTo>
                <a:lnTo>
                  <a:pt x="760" y="1122"/>
                </a:lnTo>
                <a:lnTo>
                  <a:pt x="760" y="1122"/>
                </a:lnTo>
                <a:lnTo>
                  <a:pt x="760" y="1116"/>
                </a:lnTo>
                <a:lnTo>
                  <a:pt x="759" y="1112"/>
                </a:lnTo>
                <a:lnTo>
                  <a:pt x="756" y="1109"/>
                </a:lnTo>
                <a:lnTo>
                  <a:pt x="754" y="1107"/>
                </a:lnTo>
                <a:lnTo>
                  <a:pt x="752" y="1105"/>
                </a:lnTo>
                <a:lnTo>
                  <a:pt x="749" y="1103"/>
                </a:lnTo>
                <a:lnTo>
                  <a:pt x="746" y="1103"/>
                </a:lnTo>
                <a:lnTo>
                  <a:pt x="744" y="1103"/>
                </a:lnTo>
                <a:lnTo>
                  <a:pt x="740" y="1103"/>
                </a:lnTo>
                <a:lnTo>
                  <a:pt x="737" y="1105"/>
                </a:lnTo>
                <a:lnTo>
                  <a:pt x="735" y="1107"/>
                </a:lnTo>
                <a:lnTo>
                  <a:pt x="733" y="1110"/>
                </a:lnTo>
                <a:lnTo>
                  <a:pt x="731" y="1113"/>
                </a:lnTo>
                <a:lnTo>
                  <a:pt x="730" y="1116"/>
                </a:lnTo>
                <a:lnTo>
                  <a:pt x="730" y="1121"/>
                </a:lnTo>
                <a:lnTo>
                  <a:pt x="731" y="1126"/>
                </a:lnTo>
                <a:lnTo>
                  <a:pt x="731" y="1126"/>
                </a:lnTo>
                <a:close/>
                <a:moveTo>
                  <a:pt x="1427" y="1295"/>
                </a:moveTo>
                <a:lnTo>
                  <a:pt x="1427" y="1295"/>
                </a:lnTo>
                <a:lnTo>
                  <a:pt x="1420" y="1286"/>
                </a:lnTo>
                <a:lnTo>
                  <a:pt x="1414" y="1276"/>
                </a:lnTo>
                <a:lnTo>
                  <a:pt x="1405" y="1267"/>
                </a:lnTo>
                <a:lnTo>
                  <a:pt x="1396" y="1259"/>
                </a:lnTo>
                <a:lnTo>
                  <a:pt x="1376" y="1244"/>
                </a:lnTo>
                <a:lnTo>
                  <a:pt x="1357" y="1230"/>
                </a:lnTo>
                <a:lnTo>
                  <a:pt x="1357" y="1230"/>
                </a:lnTo>
                <a:lnTo>
                  <a:pt x="1343" y="1220"/>
                </a:lnTo>
                <a:lnTo>
                  <a:pt x="1329" y="1213"/>
                </a:lnTo>
                <a:lnTo>
                  <a:pt x="1301" y="1196"/>
                </a:lnTo>
                <a:lnTo>
                  <a:pt x="1301" y="1196"/>
                </a:lnTo>
                <a:lnTo>
                  <a:pt x="1275" y="1180"/>
                </a:lnTo>
                <a:lnTo>
                  <a:pt x="1260" y="1172"/>
                </a:lnTo>
                <a:lnTo>
                  <a:pt x="1245" y="1165"/>
                </a:lnTo>
                <a:lnTo>
                  <a:pt x="1229" y="1158"/>
                </a:lnTo>
                <a:lnTo>
                  <a:pt x="1212" y="1153"/>
                </a:lnTo>
                <a:lnTo>
                  <a:pt x="1195" y="1147"/>
                </a:lnTo>
                <a:lnTo>
                  <a:pt x="1178" y="1144"/>
                </a:lnTo>
                <a:lnTo>
                  <a:pt x="1178" y="1144"/>
                </a:lnTo>
                <a:lnTo>
                  <a:pt x="1163" y="1143"/>
                </a:lnTo>
                <a:lnTo>
                  <a:pt x="1147" y="1142"/>
                </a:lnTo>
                <a:lnTo>
                  <a:pt x="1131" y="1142"/>
                </a:lnTo>
                <a:lnTo>
                  <a:pt x="1115" y="1140"/>
                </a:lnTo>
                <a:lnTo>
                  <a:pt x="1115" y="1140"/>
                </a:lnTo>
                <a:lnTo>
                  <a:pt x="1071" y="1135"/>
                </a:lnTo>
                <a:lnTo>
                  <a:pt x="1050" y="1132"/>
                </a:lnTo>
                <a:lnTo>
                  <a:pt x="1027" y="1131"/>
                </a:lnTo>
                <a:lnTo>
                  <a:pt x="1027" y="1131"/>
                </a:lnTo>
                <a:lnTo>
                  <a:pt x="1020" y="1131"/>
                </a:lnTo>
                <a:lnTo>
                  <a:pt x="1007" y="1131"/>
                </a:lnTo>
                <a:lnTo>
                  <a:pt x="1002" y="1132"/>
                </a:lnTo>
                <a:lnTo>
                  <a:pt x="996" y="1136"/>
                </a:lnTo>
                <a:lnTo>
                  <a:pt x="994" y="1137"/>
                </a:lnTo>
                <a:lnTo>
                  <a:pt x="993" y="1139"/>
                </a:lnTo>
                <a:lnTo>
                  <a:pt x="992" y="1142"/>
                </a:lnTo>
                <a:lnTo>
                  <a:pt x="992" y="1144"/>
                </a:lnTo>
                <a:lnTo>
                  <a:pt x="992" y="1144"/>
                </a:lnTo>
                <a:lnTo>
                  <a:pt x="1027" y="1144"/>
                </a:lnTo>
                <a:lnTo>
                  <a:pt x="1064" y="1145"/>
                </a:lnTo>
                <a:lnTo>
                  <a:pt x="1101" y="1147"/>
                </a:lnTo>
                <a:lnTo>
                  <a:pt x="1138" y="1152"/>
                </a:lnTo>
                <a:lnTo>
                  <a:pt x="1174" y="1157"/>
                </a:lnTo>
                <a:lnTo>
                  <a:pt x="1208" y="1166"/>
                </a:lnTo>
                <a:lnTo>
                  <a:pt x="1224" y="1170"/>
                </a:lnTo>
                <a:lnTo>
                  <a:pt x="1240" y="1175"/>
                </a:lnTo>
                <a:lnTo>
                  <a:pt x="1255" y="1181"/>
                </a:lnTo>
                <a:lnTo>
                  <a:pt x="1269" y="1187"/>
                </a:lnTo>
                <a:lnTo>
                  <a:pt x="1269" y="1187"/>
                </a:lnTo>
                <a:lnTo>
                  <a:pt x="1274" y="1190"/>
                </a:lnTo>
                <a:lnTo>
                  <a:pt x="1278" y="1193"/>
                </a:lnTo>
                <a:lnTo>
                  <a:pt x="1281" y="1197"/>
                </a:lnTo>
                <a:lnTo>
                  <a:pt x="1284" y="1200"/>
                </a:lnTo>
                <a:lnTo>
                  <a:pt x="1284" y="1200"/>
                </a:lnTo>
                <a:lnTo>
                  <a:pt x="1296" y="1205"/>
                </a:lnTo>
                <a:lnTo>
                  <a:pt x="1307" y="1209"/>
                </a:lnTo>
                <a:lnTo>
                  <a:pt x="1319" y="1215"/>
                </a:lnTo>
                <a:lnTo>
                  <a:pt x="1329" y="1221"/>
                </a:lnTo>
                <a:lnTo>
                  <a:pt x="1329" y="1221"/>
                </a:lnTo>
                <a:lnTo>
                  <a:pt x="1344" y="1232"/>
                </a:lnTo>
                <a:lnTo>
                  <a:pt x="1358" y="1243"/>
                </a:lnTo>
                <a:lnTo>
                  <a:pt x="1384" y="1263"/>
                </a:lnTo>
                <a:lnTo>
                  <a:pt x="1384" y="1263"/>
                </a:lnTo>
                <a:lnTo>
                  <a:pt x="1390" y="1267"/>
                </a:lnTo>
                <a:lnTo>
                  <a:pt x="1397" y="1269"/>
                </a:lnTo>
                <a:lnTo>
                  <a:pt x="1402" y="1273"/>
                </a:lnTo>
                <a:lnTo>
                  <a:pt x="1407" y="1276"/>
                </a:lnTo>
                <a:lnTo>
                  <a:pt x="1407" y="1276"/>
                </a:lnTo>
                <a:lnTo>
                  <a:pt x="1415" y="1284"/>
                </a:lnTo>
                <a:lnTo>
                  <a:pt x="1421" y="1293"/>
                </a:lnTo>
                <a:lnTo>
                  <a:pt x="1433" y="1311"/>
                </a:lnTo>
                <a:lnTo>
                  <a:pt x="1439" y="1320"/>
                </a:lnTo>
                <a:lnTo>
                  <a:pt x="1446" y="1327"/>
                </a:lnTo>
                <a:lnTo>
                  <a:pt x="1450" y="1330"/>
                </a:lnTo>
                <a:lnTo>
                  <a:pt x="1455" y="1333"/>
                </a:lnTo>
                <a:lnTo>
                  <a:pt x="1460" y="1335"/>
                </a:lnTo>
                <a:lnTo>
                  <a:pt x="1465" y="1336"/>
                </a:lnTo>
                <a:lnTo>
                  <a:pt x="1465" y="1336"/>
                </a:lnTo>
                <a:lnTo>
                  <a:pt x="1457" y="1324"/>
                </a:lnTo>
                <a:lnTo>
                  <a:pt x="1449" y="1312"/>
                </a:lnTo>
                <a:lnTo>
                  <a:pt x="1445" y="1307"/>
                </a:lnTo>
                <a:lnTo>
                  <a:pt x="1440" y="1303"/>
                </a:lnTo>
                <a:lnTo>
                  <a:pt x="1433" y="1298"/>
                </a:lnTo>
                <a:lnTo>
                  <a:pt x="1427" y="1295"/>
                </a:lnTo>
                <a:lnTo>
                  <a:pt x="1427" y="1295"/>
                </a:lnTo>
                <a:close/>
                <a:moveTo>
                  <a:pt x="731" y="1159"/>
                </a:moveTo>
                <a:lnTo>
                  <a:pt x="731" y="1159"/>
                </a:lnTo>
                <a:lnTo>
                  <a:pt x="735" y="1161"/>
                </a:lnTo>
                <a:lnTo>
                  <a:pt x="739" y="1161"/>
                </a:lnTo>
                <a:lnTo>
                  <a:pt x="749" y="1161"/>
                </a:lnTo>
                <a:lnTo>
                  <a:pt x="764" y="1159"/>
                </a:lnTo>
                <a:lnTo>
                  <a:pt x="764" y="1159"/>
                </a:lnTo>
                <a:lnTo>
                  <a:pt x="765" y="1153"/>
                </a:lnTo>
                <a:lnTo>
                  <a:pt x="764" y="1147"/>
                </a:lnTo>
                <a:lnTo>
                  <a:pt x="762" y="1144"/>
                </a:lnTo>
                <a:lnTo>
                  <a:pt x="758" y="1141"/>
                </a:lnTo>
                <a:lnTo>
                  <a:pt x="753" y="1139"/>
                </a:lnTo>
                <a:lnTo>
                  <a:pt x="748" y="1138"/>
                </a:lnTo>
                <a:lnTo>
                  <a:pt x="734" y="1136"/>
                </a:lnTo>
                <a:lnTo>
                  <a:pt x="734" y="1136"/>
                </a:lnTo>
                <a:lnTo>
                  <a:pt x="732" y="1141"/>
                </a:lnTo>
                <a:lnTo>
                  <a:pt x="731" y="1146"/>
                </a:lnTo>
                <a:lnTo>
                  <a:pt x="731" y="1152"/>
                </a:lnTo>
                <a:lnTo>
                  <a:pt x="731" y="1159"/>
                </a:lnTo>
                <a:lnTo>
                  <a:pt x="731" y="1159"/>
                </a:lnTo>
                <a:close/>
                <a:moveTo>
                  <a:pt x="1913" y="1138"/>
                </a:moveTo>
                <a:lnTo>
                  <a:pt x="1913" y="1138"/>
                </a:lnTo>
                <a:lnTo>
                  <a:pt x="1906" y="1148"/>
                </a:lnTo>
                <a:lnTo>
                  <a:pt x="1898" y="1158"/>
                </a:lnTo>
                <a:lnTo>
                  <a:pt x="1882" y="1176"/>
                </a:lnTo>
                <a:lnTo>
                  <a:pt x="1882" y="1176"/>
                </a:lnTo>
                <a:lnTo>
                  <a:pt x="1887" y="1181"/>
                </a:lnTo>
                <a:lnTo>
                  <a:pt x="1893" y="1184"/>
                </a:lnTo>
                <a:lnTo>
                  <a:pt x="1903" y="1193"/>
                </a:lnTo>
                <a:lnTo>
                  <a:pt x="1909" y="1197"/>
                </a:lnTo>
                <a:lnTo>
                  <a:pt x="1915" y="1200"/>
                </a:lnTo>
                <a:lnTo>
                  <a:pt x="1922" y="1203"/>
                </a:lnTo>
                <a:lnTo>
                  <a:pt x="1930" y="1204"/>
                </a:lnTo>
                <a:lnTo>
                  <a:pt x="1930" y="1204"/>
                </a:lnTo>
                <a:lnTo>
                  <a:pt x="1936" y="1198"/>
                </a:lnTo>
                <a:lnTo>
                  <a:pt x="1943" y="1190"/>
                </a:lnTo>
                <a:lnTo>
                  <a:pt x="1948" y="1183"/>
                </a:lnTo>
                <a:lnTo>
                  <a:pt x="1954" y="1174"/>
                </a:lnTo>
                <a:lnTo>
                  <a:pt x="1954" y="1174"/>
                </a:lnTo>
                <a:lnTo>
                  <a:pt x="1945" y="1163"/>
                </a:lnTo>
                <a:lnTo>
                  <a:pt x="1935" y="1154"/>
                </a:lnTo>
                <a:lnTo>
                  <a:pt x="1926" y="1145"/>
                </a:lnTo>
                <a:lnTo>
                  <a:pt x="1919" y="1141"/>
                </a:lnTo>
                <a:lnTo>
                  <a:pt x="1913" y="1138"/>
                </a:lnTo>
                <a:lnTo>
                  <a:pt x="1913" y="1138"/>
                </a:lnTo>
                <a:close/>
                <a:moveTo>
                  <a:pt x="809" y="1155"/>
                </a:moveTo>
                <a:lnTo>
                  <a:pt x="809" y="1155"/>
                </a:lnTo>
                <a:lnTo>
                  <a:pt x="821" y="1157"/>
                </a:lnTo>
                <a:lnTo>
                  <a:pt x="827" y="1157"/>
                </a:lnTo>
                <a:lnTo>
                  <a:pt x="833" y="1157"/>
                </a:lnTo>
                <a:lnTo>
                  <a:pt x="838" y="1156"/>
                </a:lnTo>
                <a:lnTo>
                  <a:pt x="842" y="1153"/>
                </a:lnTo>
                <a:lnTo>
                  <a:pt x="844" y="1148"/>
                </a:lnTo>
                <a:lnTo>
                  <a:pt x="845" y="1142"/>
                </a:lnTo>
                <a:lnTo>
                  <a:pt x="845" y="1142"/>
                </a:lnTo>
                <a:lnTo>
                  <a:pt x="837" y="1141"/>
                </a:lnTo>
                <a:lnTo>
                  <a:pt x="830" y="1141"/>
                </a:lnTo>
                <a:lnTo>
                  <a:pt x="816" y="1142"/>
                </a:lnTo>
                <a:lnTo>
                  <a:pt x="801" y="1144"/>
                </a:lnTo>
                <a:lnTo>
                  <a:pt x="793" y="1145"/>
                </a:lnTo>
                <a:lnTo>
                  <a:pt x="783" y="1144"/>
                </a:lnTo>
                <a:lnTo>
                  <a:pt x="783" y="1144"/>
                </a:lnTo>
                <a:lnTo>
                  <a:pt x="784" y="1154"/>
                </a:lnTo>
                <a:lnTo>
                  <a:pt x="784" y="1157"/>
                </a:lnTo>
                <a:lnTo>
                  <a:pt x="783" y="1161"/>
                </a:lnTo>
                <a:lnTo>
                  <a:pt x="783" y="1161"/>
                </a:lnTo>
                <a:lnTo>
                  <a:pt x="790" y="1160"/>
                </a:lnTo>
                <a:lnTo>
                  <a:pt x="797" y="1160"/>
                </a:lnTo>
                <a:lnTo>
                  <a:pt x="800" y="1159"/>
                </a:lnTo>
                <a:lnTo>
                  <a:pt x="803" y="1159"/>
                </a:lnTo>
                <a:lnTo>
                  <a:pt x="803" y="1157"/>
                </a:lnTo>
                <a:lnTo>
                  <a:pt x="800" y="1155"/>
                </a:lnTo>
                <a:lnTo>
                  <a:pt x="800" y="1155"/>
                </a:lnTo>
                <a:lnTo>
                  <a:pt x="803" y="1155"/>
                </a:lnTo>
                <a:lnTo>
                  <a:pt x="806" y="1156"/>
                </a:lnTo>
                <a:lnTo>
                  <a:pt x="809" y="1158"/>
                </a:lnTo>
                <a:lnTo>
                  <a:pt x="810" y="1159"/>
                </a:lnTo>
                <a:lnTo>
                  <a:pt x="809" y="1155"/>
                </a:lnTo>
                <a:lnTo>
                  <a:pt x="809" y="1155"/>
                </a:lnTo>
                <a:close/>
                <a:moveTo>
                  <a:pt x="2028" y="1155"/>
                </a:moveTo>
                <a:lnTo>
                  <a:pt x="2028" y="1155"/>
                </a:lnTo>
                <a:lnTo>
                  <a:pt x="2033" y="1166"/>
                </a:lnTo>
                <a:lnTo>
                  <a:pt x="2039" y="1174"/>
                </a:lnTo>
                <a:lnTo>
                  <a:pt x="2046" y="1183"/>
                </a:lnTo>
                <a:lnTo>
                  <a:pt x="2053" y="1190"/>
                </a:lnTo>
                <a:lnTo>
                  <a:pt x="2062" y="1197"/>
                </a:lnTo>
                <a:lnTo>
                  <a:pt x="2071" y="1203"/>
                </a:lnTo>
                <a:lnTo>
                  <a:pt x="2082" y="1207"/>
                </a:lnTo>
                <a:lnTo>
                  <a:pt x="2094" y="1211"/>
                </a:lnTo>
                <a:lnTo>
                  <a:pt x="2094" y="1211"/>
                </a:lnTo>
                <a:lnTo>
                  <a:pt x="2098" y="1200"/>
                </a:lnTo>
                <a:lnTo>
                  <a:pt x="2102" y="1187"/>
                </a:lnTo>
                <a:lnTo>
                  <a:pt x="2102" y="1187"/>
                </a:lnTo>
                <a:lnTo>
                  <a:pt x="2099" y="1187"/>
                </a:lnTo>
                <a:lnTo>
                  <a:pt x="2098" y="1186"/>
                </a:lnTo>
                <a:lnTo>
                  <a:pt x="2098" y="1185"/>
                </a:lnTo>
                <a:lnTo>
                  <a:pt x="2098" y="1185"/>
                </a:lnTo>
                <a:lnTo>
                  <a:pt x="2095" y="1187"/>
                </a:lnTo>
                <a:lnTo>
                  <a:pt x="2093" y="1189"/>
                </a:lnTo>
                <a:lnTo>
                  <a:pt x="2088" y="1195"/>
                </a:lnTo>
                <a:lnTo>
                  <a:pt x="2084" y="1200"/>
                </a:lnTo>
                <a:lnTo>
                  <a:pt x="2081" y="1201"/>
                </a:lnTo>
                <a:lnTo>
                  <a:pt x="2077" y="1202"/>
                </a:lnTo>
                <a:lnTo>
                  <a:pt x="2077" y="1202"/>
                </a:lnTo>
                <a:lnTo>
                  <a:pt x="2072" y="1200"/>
                </a:lnTo>
                <a:lnTo>
                  <a:pt x="2068" y="1197"/>
                </a:lnTo>
                <a:lnTo>
                  <a:pt x="2062" y="1190"/>
                </a:lnTo>
                <a:lnTo>
                  <a:pt x="2057" y="1182"/>
                </a:lnTo>
                <a:lnTo>
                  <a:pt x="2053" y="1172"/>
                </a:lnTo>
                <a:lnTo>
                  <a:pt x="2053" y="1172"/>
                </a:lnTo>
                <a:lnTo>
                  <a:pt x="2054" y="1170"/>
                </a:lnTo>
                <a:lnTo>
                  <a:pt x="2055" y="1169"/>
                </a:lnTo>
                <a:lnTo>
                  <a:pt x="2058" y="1168"/>
                </a:lnTo>
                <a:lnTo>
                  <a:pt x="2062" y="1167"/>
                </a:lnTo>
                <a:lnTo>
                  <a:pt x="2063" y="1166"/>
                </a:lnTo>
                <a:lnTo>
                  <a:pt x="2064" y="1163"/>
                </a:lnTo>
                <a:lnTo>
                  <a:pt x="2064" y="1163"/>
                </a:lnTo>
                <a:lnTo>
                  <a:pt x="2056" y="1158"/>
                </a:lnTo>
                <a:lnTo>
                  <a:pt x="2047" y="1154"/>
                </a:lnTo>
                <a:lnTo>
                  <a:pt x="2042" y="1153"/>
                </a:lnTo>
                <a:lnTo>
                  <a:pt x="2037" y="1153"/>
                </a:lnTo>
                <a:lnTo>
                  <a:pt x="2033" y="1153"/>
                </a:lnTo>
                <a:lnTo>
                  <a:pt x="2028" y="1155"/>
                </a:lnTo>
                <a:lnTo>
                  <a:pt x="2028" y="1155"/>
                </a:lnTo>
                <a:close/>
                <a:moveTo>
                  <a:pt x="2079" y="1176"/>
                </a:moveTo>
                <a:lnTo>
                  <a:pt x="2079" y="1176"/>
                </a:lnTo>
                <a:lnTo>
                  <a:pt x="2076" y="1174"/>
                </a:lnTo>
                <a:lnTo>
                  <a:pt x="2072" y="1172"/>
                </a:lnTo>
                <a:lnTo>
                  <a:pt x="2069" y="1169"/>
                </a:lnTo>
                <a:lnTo>
                  <a:pt x="2066" y="1166"/>
                </a:lnTo>
                <a:lnTo>
                  <a:pt x="2066" y="1166"/>
                </a:lnTo>
                <a:lnTo>
                  <a:pt x="2068" y="1171"/>
                </a:lnTo>
                <a:lnTo>
                  <a:pt x="2071" y="1175"/>
                </a:lnTo>
                <a:lnTo>
                  <a:pt x="2073" y="1176"/>
                </a:lnTo>
                <a:lnTo>
                  <a:pt x="2076" y="1177"/>
                </a:lnTo>
                <a:lnTo>
                  <a:pt x="2078" y="1177"/>
                </a:lnTo>
                <a:lnTo>
                  <a:pt x="2079" y="1176"/>
                </a:lnTo>
                <a:lnTo>
                  <a:pt x="2079" y="1176"/>
                </a:lnTo>
                <a:close/>
                <a:moveTo>
                  <a:pt x="1119" y="1174"/>
                </a:moveTo>
                <a:lnTo>
                  <a:pt x="1119" y="1174"/>
                </a:lnTo>
                <a:lnTo>
                  <a:pt x="1147" y="1206"/>
                </a:lnTo>
                <a:lnTo>
                  <a:pt x="1176" y="1238"/>
                </a:lnTo>
                <a:lnTo>
                  <a:pt x="1203" y="1271"/>
                </a:lnTo>
                <a:lnTo>
                  <a:pt x="1230" y="1304"/>
                </a:lnTo>
                <a:lnTo>
                  <a:pt x="1283" y="1371"/>
                </a:lnTo>
                <a:lnTo>
                  <a:pt x="1338" y="1438"/>
                </a:lnTo>
                <a:lnTo>
                  <a:pt x="1338" y="1438"/>
                </a:lnTo>
                <a:lnTo>
                  <a:pt x="1354" y="1464"/>
                </a:lnTo>
                <a:lnTo>
                  <a:pt x="1371" y="1491"/>
                </a:lnTo>
                <a:lnTo>
                  <a:pt x="1380" y="1504"/>
                </a:lnTo>
                <a:lnTo>
                  <a:pt x="1389" y="1515"/>
                </a:lnTo>
                <a:lnTo>
                  <a:pt x="1400" y="1524"/>
                </a:lnTo>
                <a:lnTo>
                  <a:pt x="1406" y="1529"/>
                </a:lnTo>
                <a:lnTo>
                  <a:pt x="1412" y="1531"/>
                </a:lnTo>
                <a:lnTo>
                  <a:pt x="1412" y="1531"/>
                </a:lnTo>
                <a:lnTo>
                  <a:pt x="1385" y="1492"/>
                </a:lnTo>
                <a:lnTo>
                  <a:pt x="1357" y="1454"/>
                </a:lnTo>
                <a:lnTo>
                  <a:pt x="1301" y="1379"/>
                </a:lnTo>
                <a:lnTo>
                  <a:pt x="1301" y="1379"/>
                </a:lnTo>
                <a:lnTo>
                  <a:pt x="1280" y="1351"/>
                </a:lnTo>
                <a:lnTo>
                  <a:pt x="1272" y="1338"/>
                </a:lnTo>
                <a:lnTo>
                  <a:pt x="1267" y="1330"/>
                </a:lnTo>
                <a:lnTo>
                  <a:pt x="1263" y="1323"/>
                </a:lnTo>
                <a:lnTo>
                  <a:pt x="1263" y="1323"/>
                </a:lnTo>
                <a:lnTo>
                  <a:pt x="1249" y="1309"/>
                </a:lnTo>
                <a:lnTo>
                  <a:pt x="1236" y="1294"/>
                </a:lnTo>
                <a:lnTo>
                  <a:pt x="1212" y="1263"/>
                </a:lnTo>
                <a:lnTo>
                  <a:pt x="1187" y="1231"/>
                </a:lnTo>
                <a:lnTo>
                  <a:pt x="1174" y="1216"/>
                </a:lnTo>
                <a:lnTo>
                  <a:pt x="1161" y="1202"/>
                </a:lnTo>
                <a:lnTo>
                  <a:pt x="1161" y="1202"/>
                </a:lnTo>
                <a:lnTo>
                  <a:pt x="1153" y="1192"/>
                </a:lnTo>
                <a:lnTo>
                  <a:pt x="1143" y="1183"/>
                </a:lnTo>
                <a:lnTo>
                  <a:pt x="1139" y="1177"/>
                </a:lnTo>
                <a:lnTo>
                  <a:pt x="1133" y="1174"/>
                </a:lnTo>
                <a:lnTo>
                  <a:pt x="1127" y="1170"/>
                </a:lnTo>
                <a:lnTo>
                  <a:pt x="1122" y="1168"/>
                </a:lnTo>
                <a:lnTo>
                  <a:pt x="1122" y="1168"/>
                </a:lnTo>
                <a:lnTo>
                  <a:pt x="1117" y="1168"/>
                </a:lnTo>
                <a:lnTo>
                  <a:pt x="1117" y="1168"/>
                </a:lnTo>
                <a:lnTo>
                  <a:pt x="1117" y="1172"/>
                </a:lnTo>
                <a:lnTo>
                  <a:pt x="1117" y="1173"/>
                </a:lnTo>
                <a:lnTo>
                  <a:pt x="1119" y="1174"/>
                </a:lnTo>
                <a:lnTo>
                  <a:pt x="1119" y="1174"/>
                </a:lnTo>
                <a:close/>
                <a:moveTo>
                  <a:pt x="1926" y="1230"/>
                </a:moveTo>
                <a:lnTo>
                  <a:pt x="1926" y="1230"/>
                </a:lnTo>
                <a:lnTo>
                  <a:pt x="1927" y="1233"/>
                </a:lnTo>
                <a:lnTo>
                  <a:pt x="1928" y="1234"/>
                </a:lnTo>
                <a:lnTo>
                  <a:pt x="1929" y="1236"/>
                </a:lnTo>
                <a:lnTo>
                  <a:pt x="1928" y="1241"/>
                </a:lnTo>
                <a:lnTo>
                  <a:pt x="1928" y="1241"/>
                </a:lnTo>
                <a:lnTo>
                  <a:pt x="1937" y="1237"/>
                </a:lnTo>
                <a:lnTo>
                  <a:pt x="1947" y="1233"/>
                </a:lnTo>
                <a:lnTo>
                  <a:pt x="1956" y="1229"/>
                </a:lnTo>
                <a:lnTo>
                  <a:pt x="1963" y="1222"/>
                </a:lnTo>
                <a:lnTo>
                  <a:pt x="1970" y="1216"/>
                </a:lnTo>
                <a:lnTo>
                  <a:pt x="1974" y="1208"/>
                </a:lnTo>
                <a:lnTo>
                  <a:pt x="1977" y="1199"/>
                </a:lnTo>
                <a:lnTo>
                  <a:pt x="1977" y="1189"/>
                </a:lnTo>
                <a:lnTo>
                  <a:pt x="1977" y="1189"/>
                </a:lnTo>
                <a:lnTo>
                  <a:pt x="1980" y="1187"/>
                </a:lnTo>
                <a:lnTo>
                  <a:pt x="1984" y="1185"/>
                </a:lnTo>
                <a:lnTo>
                  <a:pt x="1987" y="1183"/>
                </a:lnTo>
                <a:lnTo>
                  <a:pt x="1992" y="1183"/>
                </a:lnTo>
                <a:lnTo>
                  <a:pt x="1992" y="1183"/>
                </a:lnTo>
                <a:lnTo>
                  <a:pt x="1992" y="1180"/>
                </a:lnTo>
                <a:lnTo>
                  <a:pt x="1991" y="1177"/>
                </a:lnTo>
                <a:lnTo>
                  <a:pt x="1988" y="1174"/>
                </a:lnTo>
                <a:lnTo>
                  <a:pt x="1985" y="1171"/>
                </a:lnTo>
                <a:lnTo>
                  <a:pt x="1981" y="1168"/>
                </a:lnTo>
                <a:lnTo>
                  <a:pt x="1981" y="1168"/>
                </a:lnTo>
                <a:lnTo>
                  <a:pt x="1970" y="1184"/>
                </a:lnTo>
                <a:lnTo>
                  <a:pt x="1957" y="1200"/>
                </a:lnTo>
                <a:lnTo>
                  <a:pt x="1943" y="1216"/>
                </a:lnTo>
                <a:lnTo>
                  <a:pt x="1934" y="1223"/>
                </a:lnTo>
                <a:lnTo>
                  <a:pt x="1926" y="1230"/>
                </a:lnTo>
                <a:lnTo>
                  <a:pt x="1926" y="1230"/>
                </a:lnTo>
                <a:close/>
                <a:moveTo>
                  <a:pt x="736" y="1202"/>
                </a:moveTo>
                <a:lnTo>
                  <a:pt x="736" y="1202"/>
                </a:lnTo>
                <a:lnTo>
                  <a:pt x="737" y="1204"/>
                </a:lnTo>
                <a:lnTo>
                  <a:pt x="738" y="1204"/>
                </a:lnTo>
                <a:lnTo>
                  <a:pt x="738" y="1204"/>
                </a:lnTo>
                <a:lnTo>
                  <a:pt x="739" y="1202"/>
                </a:lnTo>
                <a:lnTo>
                  <a:pt x="742" y="1201"/>
                </a:lnTo>
                <a:lnTo>
                  <a:pt x="743" y="1200"/>
                </a:lnTo>
                <a:lnTo>
                  <a:pt x="745" y="1201"/>
                </a:lnTo>
                <a:lnTo>
                  <a:pt x="750" y="1202"/>
                </a:lnTo>
                <a:lnTo>
                  <a:pt x="752" y="1202"/>
                </a:lnTo>
                <a:lnTo>
                  <a:pt x="755" y="1202"/>
                </a:lnTo>
                <a:lnTo>
                  <a:pt x="755" y="1202"/>
                </a:lnTo>
                <a:lnTo>
                  <a:pt x="758" y="1196"/>
                </a:lnTo>
                <a:lnTo>
                  <a:pt x="761" y="1190"/>
                </a:lnTo>
                <a:lnTo>
                  <a:pt x="763" y="1184"/>
                </a:lnTo>
                <a:lnTo>
                  <a:pt x="764" y="1176"/>
                </a:lnTo>
                <a:lnTo>
                  <a:pt x="764" y="1176"/>
                </a:lnTo>
                <a:lnTo>
                  <a:pt x="754" y="1176"/>
                </a:lnTo>
                <a:lnTo>
                  <a:pt x="746" y="1175"/>
                </a:lnTo>
                <a:lnTo>
                  <a:pt x="738" y="1172"/>
                </a:lnTo>
                <a:lnTo>
                  <a:pt x="731" y="1170"/>
                </a:lnTo>
                <a:lnTo>
                  <a:pt x="731" y="1170"/>
                </a:lnTo>
                <a:lnTo>
                  <a:pt x="729" y="1176"/>
                </a:lnTo>
                <a:lnTo>
                  <a:pt x="730" y="1182"/>
                </a:lnTo>
                <a:lnTo>
                  <a:pt x="732" y="1186"/>
                </a:lnTo>
                <a:lnTo>
                  <a:pt x="734" y="1190"/>
                </a:lnTo>
                <a:lnTo>
                  <a:pt x="738" y="1197"/>
                </a:lnTo>
                <a:lnTo>
                  <a:pt x="738" y="1200"/>
                </a:lnTo>
                <a:lnTo>
                  <a:pt x="736" y="1202"/>
                </a:lnTo>
                <a:lnTo>
                  <a:pt x="736" y="1202"/>
                </a:lnTo>
                <a:close/>
                <a:moveTo>
                  <a:pt x="1966" y="1245"/>
                </a:moveTo>
                <a:lnTo>
                  <a:pt x="1966" y="1245"/>
                </a:lnTo>
                <a:lnTo>
                  <a:pt x="1973" y="1251"/>
                </a:lnTo>
                <a:lnTo>
                  <a:pt x="1979" y="1258"/>
                </a:lnTo>
                <a:lnTo>
                  <a:pt x="1987" y="1263"/>
                </a:lnTo>
                <a:lnTo>
                  <a:pt x="1994" y="1268"/>
                </a:lnTo>
                <a:lnTo>
                  <a:pt x="2010" y="1278"/>
                </a:lnTo>
                <a:lnTo>
                  <a:pt x="2019" y="1283"/>
                </a:lnTo>
                <a:lnTo>
                  <a:pt x="2026" y="1289"/>
                </a:lnTo>
                <a:lnTo>
                  <a:pt x="2026" y="1289"/>
                </a:lnTo>
                <a:lnTo>
                  <a:pt x="2032" y="1281"/>
                </a:lnTo>
                <a:lnTo>
                  <a:pt x="2038" y="1274"/>
                </a:lnTo>
                <a:lnTo>
                  <a:pt x="2041" y="1271"/>
                </a:lnTo>
                <a:lnTo>
                  <a:pt x="2043" y="1266"/>
                </a:lnTo>
                <a:lnTo>
                  <a:pt x="2046" y="1261"/>
                </a:lnTo>
                <a:lnTo>
                  <a:pt x="2047" y="1256"/>
                </a:lnTo>
                <a:lnTo>
                  <a:pt x="2047" y="1256"/>
                </a:lnTo>
                <a:lnTo>
                  <a:pt x="2035" y="1243"/>
                </a:lnTo>
                <a:lnTo>
                  <a:pt x="2022" y="1232"/>
                </a:lnTo>
                <a:lnTo>
                  <a:pt x="1994" y="1211"/>
                </a:lnTo>
                <a:lnTo>
                  <a:pt x="1994" y="1211"/>
                </a:lnTo>
                <a:lnTo>
                  <a:pt x="1991" y="1215"/>
                </a:lnTo>
                <a:lnTo>
                  <a:pt x="1987" y="1219"/>
                </a:lnTo>
                <a:lnTo>
                  <a:pt x="1979" y="1227"/>
                </a:lnTo>
                <a:lnTo>
                  <a:pt x="1972" y="1234"/>
                </a:lnTo>
                <a:lnTo>
                  <a:pt x="1969" y="1239"/>
                </a:lnTo>
                <a:lnTo>
                  <a:pt x="1966" y="1245"/>
                </a:lnTo>
                <a:lnTo>
                  <a:pt x="1966" y="1245"/>
                </a:lnTo>
                <a:close/>
                <a:moveTo>
                  <a:pt x="2072" y="1287"/>
                </a:moveTo>
                <a:lnTo>
                  <a:pt x="2072" y="1287"/>
                </a:lnTo>
                <a:lnTo>
                  <a:pt x="2073" y="1289"/>
                </a:lnTo>
                <a:lnTo>
                  <a:pt x="2075" y="1289"/>
                </a:lnTo>
                <a:lnTo>
                  <a:pt x="2076" y="1287"/>
                </a:lnTo>
                <a:lnTo>
                  <a:pt x="2077" y="1286"/>
                </a:lnTo>
                <a:lnTo>
                  <a:pt x="2076" y="1286"/>
                </a:lnTo>
                <a:lnTo>
                  <a:pt x="2075" y="1286"/>
                </a:lnTo>
                <a:lnTo>
                  <a:pt x="2072" y="1287"/>
                </a:lnTo>
                <a:lnTo>
                  <a:pt x="2072" y="1287"/>
                </a:lnTo>
                <a:lnTo>
                  <a:pt x="2076" y="1279"/>
                </a:lnTo>
                <a:lnTo>
                  <a:pt x="2079" y="1269"/>
                </a:lnTo>
                <a:lnTo>
                  <a:pt x="2079" y="1265"/>
                </a:lnTo>
                <a:lnTo>
                  <a:pt x="2079" y="1261"/>
                </a:lnTo>
                <a:lnTo>
                  <a:pt x="2077" y="1258"/>
                </a:lnTo>
                <a:lnTo>
                  <a:pt x="2072" y="1256"/>
                </a:lnTo>
                <a:lnTo>
                  <a:pt x="2072" y="1256"/>
                </a:lnTo>
                <a:lnTo>
                  <a:pt x="2064" y="1267"/>
                </a:lnTo>
                <a:lnTo>
                  <a:pt x="2054" y="1279"/>
                </a:lnTo>
                <a:lnTo>
                  <a:pt x="2045" y="1291"/>
                </a:lnTo>
                <a:lnTo>
                  <a:pt x="2036" y="1304"/>
                </a:lnTo>
                <a:lnTo>
                  <a:pt x="2036" y="1304"/>
                </a:lnTo>
                <a:lnTo>
                  <a:pt x="2024" y="1313"/>
                </a:lnTo>
                <a:lnTo>
                  <a:pt x="2021" y="1316"/>
                </a:lnTo>
                <a:lnTo>
                  <a:pt x="2020" y="1319"/>
                </a:lnTo>
                <a:lnTo>
                  <a:pt x="2019" y="1322"/>
                </a:lnTo>
                <a:lnTo>
                  <a:pt x="2020" y="1325"/>
                </a:lnTo>
                <a:lnTo>
                  <a:pt x="2020" y="1325"/>
                </a:lnTo>
                <a:lnTo>
                  <a:pt x="2035" y="1318"/>
                </a:lnTo>
                <a:lnTo>
                  <a:pt x="2048" y="1309"/>
                </a:lnTo>
                <a:lnTo>
                  <a:pt x="2061" y="1298"/>
                </a:lnTo>
                <a:lnTo>
                  <a:pt x="2072" y="1287"/>
                </a:lnTo>
                <a:lnTo>
                  <a:pt x="2072" y="1287"/>
                </a:lnTo>
                <a:close/>
                <a:moveTo>
                  <a:pt x="1915" y="1272"/>
                </a:moveTo>
                <a:lnTo>
                  <a:pt x="1915" y="1272"/>
                </a:lnTo>
                <a:lnTo>
                  <a:pt x="1884" y="1291"/>
                </a:lnTo>
                <a:lnTo>
                  <a:pt x="1852" y="1310"/>
                </a:lnTo>
                <a:lnTo>
                  <a:pt x="1822" y="1328"/>
                </a:lnTo>
                <a:lnTo>
                  <a:pt x="1808" y="1338"/>
                </a:lnTo>
                <a:lnTo>
                  <a:pt x="1796" y="1347"/>
                </a:lnTo>
                <a:lnTo>
                  <a:pt x="1796" y="1347"/>
                </a:lnTo>
                <a:lnTo>
                  <a:pt x="1800" y="1352"/>
                </a:lnTo>
                <a:lnTo>
                  <a:pt x="1805" y="1357"/>
                </a:lnTo>
                <a:lnTo>
                  <a:pt x="1805" y="1357"/>
                </a:lnTo>
                <a:lnTo>
                  <a:pt x="1826" y="1348"/>
                </a:lnTo>
                <a:lnTo>
                  <a:pt x="1845" y="1337"/>
                </a:lnTo>
                <a:lnTo>
                  <a:pt x="1884" y="1314"/>
                </a:lnTo>
                <a:lnTo>
                  <a:pt x="1921" y="1291"/>
                </a:lnTo>
                <a:lnTo>
                  <a:pt x="1960" y="1267"/>
                </a:lnTo>
                <a:lnTo>
                  <a:pt x="1960" y="1267"/>
                </a:lnTo>
                <a:lnTo>
                  <a:pt x="1956" y="1262"/>
                </a:lnTo>
                <a:lnTo>
                  <a:pt x="1954" y="1260"/>
                </a:lnTo>
                <a:lnTo>
                  <a:pt x="1951" y="1259"/>
                </a:lnTo>
                <a:lnTo>
                  <a:pt x="1946" y="1258"/>
                </a:lnTo>
                <a:lnTo>
                  <a:pt x="1940" y="1259"/>
                </a:lnTo>
                <a:lnTo>
                  <a:pt x="1933" y="1261"/>
                </a:lnTo>
                <a:lnTo>
                  <a:pt x="1928" y="1264"/>
                </a:lnTo>
                <a:lnTo>
                  <a:pt x="1915" y="1272"/>
                </a:lnTo>
                <a:lnTo>
                  <a:pt x="1915" y="1272"/>
                </a:lnTo>
                <a:close/>
                <a:moveTo>
                  <a:pt x="2100" y="1355"/>
                </a:moveTo>
                <a:lnTo>
                  <a:pt x="2100" y="1355"/>
                </a:lnTo>
                <a:lnTo>
                  <a:pt x="2103" y="1354"/>
                </a:lnTo>
                <a:lnTo>
                  <a:pt x="2108" y="1353"/>
                </a:lnTo>
                <a:lnTo>
                  <a:pt x="2115" y="1348"/>
                </a:lnTo>
                <a:lnTo>
                  <a:pt x="2118" y="1344"/>
                </a:lnTo>
                <a:lnTo>
                  <a:pt x="2122" y="1340"/>
                </a:lnTo>
                <a:lnTo>
                  <a:pt x="2123" y="1337"/>
                </a:lnTo>
                <a:lnTo>
                  <a:pt x="2124" y="1334"/>
                </a:lnTo>
                <a:lnTo>
                  <a:pt x="2124" y="1334"/>
                </a:lnTo>
                <a:lnTo>
                  <a:pt x="2123" y="1330"/>
                </a:lnTo>
                <a:lnTo>
                  <a:pt x="2118" y="1326"/>
                </a:lnTo>
                <a:lnTo>
                  <a:pt x="2107" y="1313"/>
                </a:lnTo>
                <a:lnTo>
                  <a:pt x="2094" y="1302"/>
                </a:lnTo>
                <a:lnTo>
                  <a:pt x="2087" y="1297"/>
                </a:lnTo>
                <a:lnTo>
                  <a:pt x="2083" y="1295"/>
                </a:lnTo>
                <a:lnTo>
                  <a:pt x="2083" y="1295"/>
                </a:lnTo>
                <a:lnTo>
                  <a:pt x="2078" y="1302"/>
                </a:lnTo>
                <a:lnTo>
                  <a:pt x="2072" y="1308"/>
                </a:lnTo>
                <a:lnTo>
                  <a:pt x="2067" y="1314"/>
                </a:lnTo>
                <a:lnTo>
                  <a:pt x="2062" y="1321"/>
                </a:lnTo>
                <a:lnTo>
                  <a:pt x="2062" y="1321"/>
                </a:lnTo>
                <a:lnTo>
                  <a:pt x="2066" y="1324"/>
                </a:lnTo>
                <a:lnTo>
                  <a:pt x="2070" y="1328"/>
                </a:lnTo>
                <a:lnTo>
                  <a:pt x="2079" y="1340"/>
                </a:lnTo>
                <a:lnTo>
                  <a:pt x="2083" y="1345"/>
                </a:lnTo>
                <a:lnTo>
                  <a:pt x="2088" y="1351"/>
                </a:lnTo>
                <a:lnTo>
                  <a:pt x="2094" y="1354"/>
                </a:lnTo>
                <a:lnTo>
                  <a:pt x="2100" y="1355"/>
                </a:lnTo>
                <a:lnTo>
                  <a:pt x="2100" y="1355"/>
                </a:lnTo>
                <a:close/>
                <a:moveTo>
                  <a:pt x="889" y="1308"/>
                </a:moveTo>
                <a:lnTo>
                  <a:pt x="889" y="1308"/>
                </a:lnTo>
                <a:lnTo>
                  <a:pt x="871" y="1308"/>
                </a:lnTo>
                <a:lnTo>
                  <a:pt x="853" y="1307"/>
                </a:lnTo>
                <a:lnTo>
                  <a:pt x="844" y="1308"/>
                </a:lnTo>
                <a:lnTo>
                  <a:pt x="836" y="1310"/>
                </a:lnTo>
                <a:lnTo>
                  <a:pt x="828" y="1313"/>
                </a:lnTo>
                <a:lnTo>
                  <a:pt x="822" y="1319"/>
                </a:lnTo>
                <a:lnTo>
                  <a:pt x="822" y="1319"/>
                </a:lnTo>
                <a:lnTo>
                  <a:pt x="858" y="1322"/>
                </a:lnTo>
                <a:lnTo>
                  <a:pt x="895" y="1326"/>
                </a:lnTo>
                <a:lnTo>
                  <a:pt x="931" y="1329"/>
                </a:lnTo>
                <a:lnTo>
                  <a:pt x="949" y="1329"/>
                </a:lnTo>
                <a:lnTo>
                  <a:pt x="968" y="1329"/>
                </a:lnTo>
                <a:lnTo>
                  <a:pt x="968" y="1329"/>
                </a:lnTo>
                <a:lnTo>
                  <a:pt x="965" y="1324"/>
                </a:lnTo>
                <a:lnTo>
                  <a:pt x="962" y="1321"/>
                </a:lnTo>
                <a:lnTo>
                  <a:pt x="958" y="1317"/>
                </a:lnTo>
                <a:lnTo>
                  <a:pt x="954" y="1314"/>
                </a:lnTo>
                <a:lnTo>
                  <a:pt x="944" y="1310"/>
                </a:lnTo>
                <a:lnTo>
                  <a:pt x="934" y="1308"/>
                </a:lnTo>
                <a:lnTo>
                  <a:pt x="924" y="1307"/>
                </a:lnTo>
                <a:lnTo>
                  <a:pt x="912" y="1307"/>
                </a:lnTo>
                <a:lnTo>
                  <a:pt x="889" y="1308"/>
                </a:lnTo>
                <a:lnTo>
                  <a:pt x="889" y="1308"/>
                </a:lnTo>
                <a:close/>
                <a:moveTo>
                  <a:pt x="820" y="1338"/>
                </a:moveTo>
                <a:lnTo>
                  <a:pt x="820" y="1338"/>
                </a:lnTo>
                <a:lnTo>
                  <a:pt x="819" y="1369"/>
                </a:lnTo>
                <a:lnTo>
                  <a:pt x="818" y="1399"/>
                </a:lnTo>
                <a:lnTo>
                  <a:pt x="818" y="1455"/>
                </a:lnTo>
                <a:lnTo>
                  <a:pt x="818" y="1455"/>
                </a:lnTo>
                <a:lnTo>
                  <a:pt x="821" y="1476"/>
                </a:lnTo>
                <a:lnTo>
                  <a:pt x="824" y="1499"/>
                </a:lnTo>
                <a:lnTo>
                  <a:pt x="825" y="1522"/>
                </a:lnTo>
                <a:lnTo>
                  <a:pt x="826" y="1546"/>
                </a:lnTo>
                <a:lnTo>
                  <a:pt x="827" y="1594"/>
                </a:lnTo>
                <a:lnTo>
                  <a:pt x="827" y="1644"/>
                </a:lnTo>
                <a:lnTo>
                  <a:pt x="826" y="1696"/>
                </a:lnTo>
                <a:lnTo>
                  <a:pt x="826" y="1747"/>
                </a:lnTo>
                <a:lnTo>
                  <a:pt x="827" y="1798"/>
                </a:lnTo>
                <a:lnTo>
                  <a:pt x="828" y="1824"/>
                </a:lnTo>
                <a:lnTo>
                  <a:pt x="830" y="1850"/>
                </a:lnTo>
                <a:lnTo>
                  <a:pt x="830" y="1850"/>
                </a:lnTo>
                <a:lnTo>
                  <a:pt x="827" y="1857"/>
                </a:lnTo>
                <a:lnTo>
                  <a:pt x="826" y="1865"/>
                </a:lnTo>
                <a:lnTo>
                  <a:pt x="825" y="1872"/>
                </a:lnTo>
                <a:lnTo>
                  <a:pt x="824" y="1881"/>
                </a:lnTo>
                <a:lnTo>
                  <a:pt x="825" y="1899"/>
                </a:lnTo>
                <a:lnTo>
                  <a:pt x="826" y="1917"/>
                </a:lnTo>
                <a:lnTo>
                  <a:pt x="826" y="1917"/>
                </a:lnTo>
                <a:lnTo>
                  <a:pt x="836" y="2037"/>
                </a:lnTo>
                <a:lnTo>
                  <a:pt x="840" y="2096"/>
                </a:lnTo>
                <a:lnTo>
                  <a:pt x="843" y="2154"/>
                </a:lnTo>
                <a:lnTo>
                  <a:pt x="843" y="2154"/>
                </a:lnTo>
                <a:lnTo>
                  <a:pt x="849" y="2152"/>
                </a:lnTo>
                <a:lnTo>
                  <a:pt x="855" y="2151"/>
                </a:lnTo>
                <a:lnTo>
                  <a:pt x="861" y="2151"/>
                </a:lnTo>
                <a:lnTo>
                  <a:pt x="869" y="2151"/>
                </a:lnTo>
                <a:lnTo>
                  <a:pt x="881" y="2153"/>
                </a:lnTo>
                <a:lnTo>
                  <a:pt x="886" y="2154"/>
                </a:lnTo>
                <a:lnTo>
                  <a:pt x="891" y="2154"/>
                </a:lnTo>
                <a:lnTo>
                  <a:pt x="891" y="2154"/>
                </a:lnTo>
                <a:lnTo>
                  <a:pt x="889" y="2128"/>
                </a:lnTo>
                <a:lnTo>
                  <a:pt x="888" y="2101"/>
                </a:lnTo>
                <a:lnTo>
                  <a:pt x="888" y="2045"/>
                </a:lnTo>
                <a:lnTo>
                  <a:pt x="887" y="2016"/>
                </a:lnTo>
                <a:lnTo>
                  <a:pt x="886" y="1988"/>
                </a:lnTo>
                <a:lnTo>
                  <a:pt x="884" y="1961"/>
                </a:lnTo>
                <a:lnTo>
                  <a:pt x="881" y="1937"/>
                </a:lnTo>
                <a:lnTo>
                  <a:pt x="881" y="1937"/>
                </a:lnTo>
                <a:lnTo>
                  <a:pt x="884" y="1926"/>
                </a:lnTo>
                <a:lnTo>
                  <a:pt x="885" y="1915"/>
                </a:lnTo>
                <a:lnTo>
                  <a:pt x="886" y="1902"/>
                </a:lnTo>
                <a:lnTo>
                  <a:pt x="886" y="1890"/>
                </a:lnTo>
                <a:lnTo>
                  <a:pt x="885" y="1867"/>
                </a:lnTo>
                <a:lnTo>
                  <a:pt x="883" y="1848"/>
                </a:lnTo>
                <a:lnTo>
                  <a:pt x="883" y="1848"/>
                </a:lnTo>
                <a:lnTo>
                  <a:pt x="884" y="1841"/>
                </a:lnTo>
                <a:lnTo>
                  <a:pt x="885" y="1836"/>
                </a:lnTo>
                <a:lnTo>
                  <a:pt x="887" y="1829"/>
                </a:lnTo>
                <a:lnTo>
                  <a:pt x="887" y="1824"/>
                </a:lnTo>
                <a:lnTo>
                  <a:pt x="887" y="1824"/>
                </a:lnTo>
                <a:lnTo>
                  <a:pt x="886" y="1819"/>
                </a:lnTo>
                <a:lnTo>
                  <a:pt x="884" y="1813"/>
                </a:lnTo>
                <a:lnTo>
                  <a:pt x="883" y="1808"/>
                </a:lnTo>
                <a:lnTo>
                  <a:pt x="881" y="1803"/>
                </a:lnTo>
                <a:lnTo>
                  <a:pt x="881" y="1803"/>
                </a:lnTo>
                <a:lnTo>
                  <a:pt x="879" y="1779"/>
                </a:lnTo>
                <a:lnTo>
                  <a:pt x="877" y="1754"/>
                </a:lnTo>
                <a:lnTo>
                  <a:pt x="876" y="1703"/>
                </a:lnTo>
                <a:lnTo>
                  <a:pt x="876" y="1703"/>
                </a:lnTo>
                <a:lnTo>
                  <a:pt x="877" y="1607"/>
                </a:lnTo>
                <a:lnTo>
                  <a:pt x="879" y="1517"/>
                </a:lnTo>
                <a:lnTo>
                  <a:pt x="880" y="1432"/>
                </a:lnTo>
                <a:lnTo>
                  <a:pt x="879" y="1351"/>
                </a:lnTo>
                <a:lnTo>
                  <a:pt x="879" y="1351"/>
                </a:lnTo>
                <a:lnTo>
                  <a:pt x="882" y="1349"/>
                </a:lnTo>
                <a:lnTo>
                  <a:pt x="885" y="1348"/>
                </a:lnTo>
                <a:lnTo>
                  <a:pt x="889" y="1347"/>
                </a:lnTo>
                <a:lnTo>
                  <a:pt x="891" y="1344"/>
                </a:lnTo>
                <a:lnTo>
                  <a:pt x="891" y="1344"/>
                </a:lnTo>
                <a:lnTo>
                  <a:pt x="881" y="1344"/>
                </a:lnTo>
                <a:lnTo>
                  <a:pt x="871" y="1344"/>
                </a:lnTo>
                <a:lnTo>
                  <a:pt x="854" y="1341"/>
                </a:lnTo>
                <a:lnTo>
                  <a:pt x="838" y="1338"/>
                </a:lnTo>
                <a:lnTo>
                  <a:pt x="829" y="1338"/>
                </a:lnTo>
                <a:lnTo>
                  <a:pt x="820" y="1338"/>
                </a:lnTo>
                <a:lnTo>
                  <a:pt x="820" y="1338"/>
                </a:lnTo>
                <a:close/>
                <a:moveTo>
                  <a:pt x="900" y="1351"/>
                </a:moveTo>
                <a:lnTo>
                  <a:pt x="900" y="1351"/>
                </a:lnTo>
                <a:lnTo>
                  <a:pt x="900" y="1383"/>
                </a:lnTo>
                <a:lnTo>
                  <a:pt x="898" y="1414"/>
                </a:lnTo>
                <a:lnTo>
                  <a:pt x="894" y="1474"/>
                </a:lnTo>
                <a:lnTo>
                  <a:pt x="894" y="1474"/>
                </a:lnTo>
                <a:lnTo>
                  <a:pt x="892" y="1504"/>
                </a:lnTo>
                <a:lnTo>
                  <a:pt x="894" y="1534"/>
                </a:lnTo>
                <a:lnTo>
                  <a:pt x="894" y="1595"/>
                </a:lnTo>
                <a:lnTo>
                  <a:pt x="894" y="1595"/>
                </a:lnTo>
                <a:lnTo>
                  <a:pt x="892" y="1668"/>
                </a:lnTo>
                <a:lnTo>
                  <a:pt x="892" y="1703"/>
                </a:lnTo>
                <a:lnTo>
                  <a:pt x="894" y="1740"/>
                </a:lnTo>
                <a:lnTo>
                  <a:pt x="894" y="1740"/>
                </a:lnTo>
                <a:lnTo>
                  <a:pt x="899" y="1805"/>
                </a:lnTo>
                <a:lnTo>
                  <a:pt x="904" y="1871"/>
                </a:lnTo>
                <a:lnTo>
                  <a:pt x="907" y="1939"/>
                </a:lnTo>
                <a:lnTo>
                  <a:pt x="909" y="1972"/>
                </a:lnTo>
                <a:lnTo>
                  <a:pt x="909" y="2007"/>
                </a:lnTo>
                <a:lnTo>
                  <a:pt x="909" y="2007"/>
                </a:lnTo>
                <a:lnTo>
                  <a:pt x="907" y="2026"/>
                </a:lnTo>
                <a:lnTo>
                  <a:pt x="906" y="2045"/>
                </a:lnTo>
                <a:lnTo>
                  <a:pt x="904" y="2064"/>
                </a:lnTo>
                <a:lnTo>
                  <a:pt x="904" y="2083"/>
                </a:lnTo>
                <a:lnTo>
                  <a:pt x="904" y="2083"/>
                </a:lnTo>
                <a:lnTo>
                  <a:pt x="906" y="2102"/>
                </a:lnTo>
                <a:lnTo>
                  <a:pt x="909" y="2122"/>
                </a:lnTo>
                <a:lnTo>
                  <a:pt x="909" y="2131"/>
                </a:lnTo>
                <a:lnTo>
                  <a:pt x="910" y="2140"/>
                </a:lnTo>
                <a:lnTo>
                  <a:pt x="909" y="2150"/>
                </a:lnTo>
                <a:lnTo>
                  <a:pt x="906" y="2158"/>
                </a:lnTo>
                <a:lnTo>
                  <a:pt x="906" y="2158"/>
                </a:lnTo>
                <a:lnTo>
                  <a:pt x="920" y="2159"/>
                </a:lnTo>
                <a:lnTo>
                  <a:pt x="935" y="2161"/>
                </a:lnTo>
                <a:lnTo>
                  <a:pt x="948" y="2162"/>
                </a:lnTo>
                <a:lnTo>
                  <a:pt x="952" y="2162"/>
                </a:lnTo>
                <a:lnTo>
                  <a:pt x="956" y="2162"/>
                </a:lnTo>
                <a:lnTo>
                  <a:pt x="956" y="2162"/>
                </a:lnTo>
                <a:lnTo>
                  <a:pt x="952" y="2134"/>
                </a:lnTo>
                <a:lnTo>
                  <a:pt x="951" y="2106"/>
                </a:lnTo>
                <a:lnTo>
                  <a:pt x="950" y="2078"/>
                </a:lnTo>
                <a:lnTo>
                  <a:pt x="950" y="2050"/>
                </a:lnTo>
                <a:lnTo>
                  <a:pt x="952" y="1995"/>
                </a:lnTo>
                <a:lnTo>
                  <a:pt x="954" y="1943"/>
                </a:lnTo>
                <a:lnTo>
                  <a:pt x="954" y="1943"/>
                </a:lnTo>
                <a:lnTo>
                  <a:pt x="952" y="1922"/>
                </a:lnTo>
                <a:lnTo>
                  <a:pt x="952" y="1900"/>
                </a:lnTo>
                <a:lnTo>
                  <a:pt x="951" y="1879"/>
                </a:lnTo>
                <a:lnTo>
                  <a:pt x="951" y="1856"/>
                </a:lnTo>
                <a:lnTo>
                  <a:pt x="951" y="1856"/>
                </a:lnTo>
                <a:lnTo>
                  <a:pt x="951" y="1832"/>
                </a:lnTo>
                <a:lnTo>
                  <a:pt x="950" y="1807"/>
                </a:lnTo>
                <a:lnTo>
                  <a:pt x="948" y="1758"/>
                </a:lnTo>
                <a:lnTo>
                  <a:pt x="946" y="1707"/>
                </a:lnTo>
                <a:lnTo>
                  <a:pt x="945" y="1682"/>
                </a:lnTo>
                <a:lnTo>
                  <a:pt x="945" y="1656"/>
                </a:lnTo>
                <a:lnTo>
                  <a:pt x="945" y="1656"/>
                </a:lnTo>
                <a:lnTo>
                  <a:pt x="945" y="1499"/>
                </a:lnTo>
                <a:lnTo>
                  <a:pt x="945" y="1349"/>
                </a:lnTo>
                <a:lnTo>
                  <a:pt x="945" y="1349"/>
                </a:lnTo>
                <a:lnTo>
                  <a:pt x="920" y="1347"/>
                </a:lnTo>
                <a:lnTo>
                  <a:pt x="894" y="1347"/>
                </a:lnTo>
                <a:lnTo>
                  <a:pt x="894" y="1347"/>
                </a:lnTo>
                <a:lnTo>
                  <a:pt x="896" y="1348"/>
                </a:lnTo>
                <a:lnTo>
                  <a:pt x="897" y="1349"/>
                </a:lnTo>
                <a:lnTo>
                  <a:pt x="899" y="1350"/>
                </a:lnTo>
                <a:lnTo>
                  <a:pt x="900" y="1351"/>
                </a:lnTo>
                <a:lnTo>
                  <a:pt x="900" y="1351"/>
                </a:lnTo>
                <a:close/>
                <a:moveTo>
                  <a:pt x="768" y="1377"/>
                </a:moveTo>
                <a:lnTo>
                  <a:pt x="768" y="1377"/>
                </a:lnTo>
                <a:lnTo>
                  <a:pt x="755" y="1410"/>
                </a:lnTo>
                <a:lnTo>
                  <a:pt x="742" y="1444"/>
                </a:lnTo>
                <a:lnTo>
                  <a:pt x="712" y="1514"/>
                </a:lnTo>
                <a:lnTo>
                  <a:pt x="698" y="1549"/>
                </a:lnTo>
                <a:lnTo>
                  <a:pt x="685" y="1584"/>
                </a:lnTo>
                <a:lnTo>
                  <a:pt x="673" y="1620"/>
                </a:lnTo>
                <a:lnTo>
                  <a:pt x="662" y="1656"/>
                </a:lnTo>
                <a:lnTo>
                  <a:pt x="662" y="1656"/>
                </a:lnTo>
                <a:lnTo>
                  <a:pt x="640" y="1717"/>
                </a:lnTo>
                <a:lnTo>
                  <a:pt x="617" y="1776"/>
                </a:lnTo>
                <a:lnTo>
                  <a:pt x="571" y="1894"/>
                </a:lnTo>
                <a:lnTo>
                  <a:pt x="550" y="1953"/>
                </a:lnTo>
                <a:lnTo>
                  <a:pt x="527" y="2011"/>
                </a:lnTo>
                <a:lnTo>
                  <a:pt x="507" y="2071"/>
                </a:lnTo>
                <a:lnTo>
                  <a:pt x="488" y="2132"/>
                </a:lnTo>
                <a:lnTo>
                  <a:pt x="488" y="2132"/>
                </a:lnTo>
                <a:lnTo>
                  <a:pt x="475" y="2161"/>
                </a:lnTo>
                <a:lnTo>
                  <a:pt x="462" y="2190"/>
                </a:lnTo>
                <a:lnTo>
                  <a:pt x="440" y="2247"/>
                </a:lnTo>
                <a:lnTo>
                  <a:pt x="418" y="2304"/>
                </a:lnTo>
                <a:lnTo>
                  <a:pt x="406" y="2333"/>
                </a:lnTo>
                <a:lnTo>
                  <a:pt x="395" y="2362"/>
                </a:lnTo>
                <a:lnTo>
                  <a:pt x="395" y="2362"/>
                </a:lnTo>
                <a:lnTo>
                  <a:pt x="462" y="2350"/>
                </a:lnTo>
                <a:lnTo>
                  <a:pt x="493" y="2344"/>
                </a:lnTo>
                <a:lnTo>
                  <a:pt x="526" y="2340"/>
                </a:lnTo>
                <a:lnTo>
                  <a:pt x="526" y="2340"/>
                </a:lnTo>
                <a:lnTo>
                  <a:pt x="524" y="2333"/>
                </a:lnTo>
                <a:lnTo>
                  <a:pt x="522" y="2326"/>
                </a:lnTo>
                <a:lnTo>
                  <a:pt x="522" y="2319"/>
                </a:lnTo>
                <a:lnTo>
                  <a:pt x="522" y="2312"/>
                </a:lnTo>
                <a:lnTo>
                  <a:pt x="522" y="2305"/>
                </a:lnTo>
                <a:lnTo>
                  <a:pt x="523" y="2298"/>
                </a:lnTo>
                <a:lnTo>
                  <a:pt x="525" y="2292"/>
                </a:lnTo>
                <a:lnTo>
                  <a:pt x="528" y="2286"/>
                </a:lnTo>
                <a:lnTo>
                  <a:pt x="532" y="2280"/>
                </a:lnTo>
                <a:lnTo>
                  <a:pt x="535" y="2275"/>
                </a:lnTo>
                <a:lnTo>
                  <a:pt x="544" y="2264"/>
                </a:lnTo>
                <a:lnTo>
                  <a:pt x="555" y="2256"/>
                </a:lnTo>
                <a:lnTo>
                  <a:pt x="569" y="2249"/>
                </a:lnTo>
                <a:lnTo>
                  <a:pt x="569" y="2249"/>
                </a:lnTo>
                <a:lnTo>
                  <a:pt x="596" y="2238"/>
                </a:lnTo>
                <a:lnTo>
                  <a:pt x="625" y="2228"/>
                </a:lnTo>
                <a:lnTo>
                  <a:pt x="684" y="2206"/>
                </a:lnTo>
                <a:lnTo>
                  <a:pt x="745" y="2187"/>
                </a:lnTo>
                <a:lnTo>
                  <a:pt x="803" y="2169"/>
                </a:lnTo>
                <a:lnTo>
                  <a:pt x="803" y="2169"/>
                </a:lnTo>
                <a:lnTo>
                  <a:pt x="809" y="2165"/>
                </a:lnTo>
                <a:lnTo>
                  <a:pt x="814" y="2159"/>
                </a:lnTo>
                <a:lnTo>
                  <a:pt x="818" y="2158"/>
                </a:lnTo>
                <a:lnTo>
                  <a:pt x="821" y="2157"/>
                </a:lnTo>
                <a:lnTo>
                  <a:pt x="824" y="2156"/>
                </a:lnTo>
                <a:lnTo>
                  <a:pt x="828" y="2158"/>
                </a:lnTo>
                <a:lnTo>
                  <a:pt x="828" y="2158"/>
                </a:lnTo>
                <a:lnTo>
                  <a:pt x="825" y="2137"/>
                </a:lnTo>
                <a:lnTo>
                  <a:pt x="823" y="2115"/>
                </a:lnTo>
                <a:lnTo>
                  <a:pt x="821" y="2094"/>
                </a:lnTo>
                <a:lnTo>
                  <a:pt x="821" y="2073"/>
                </a:lnTo>
                <a:lnTo>
                  <a:pt x="820" y="2028"/>
                </a:lnTo>
                <a:lnTo>
                  <a:pt x="818" y="1981"/>
                </a:lnTo>
                <a:lnTo>
                  <a:pt x="818" y="1981"/>
                </a:lnTo>
                <a:lnTo>
                  <a:pt x="814" y="1952"/>
                </a:lnTo>
                <a:lnTo>
                  <a:pt x="810" y="1922"/>
                </a:lnTo>
                <a:lnTo>
                  <a:pt x="808" y="1907"/>
                </a:lnTo>
                <a:lnTo>
                  <a:pt x="807" y="1892"/>
                </a:lnTo>
                <a:lnTo>
                  <a:pt x="806" y="1875"/>
                </a:lnTo>
                <a:lnTo>
                  <a:pt x="807" y="1860"/>
                </a:lnTo>
                <a:lnTo>
                  <a:pt x="807" y="1860"/>
                </a:lnTo>
                <a:lnTo>
                  <a:pt x="808" y="1850"/>
                </a:lnTo>
                <a:lnTo>
                  <a:pt x="810" y="1839"/>
                </a:lnTo>
                <a:lnTo>
                  <a:pt x="812" y="1828"/>
                </a:lnTo>
                <a:lnTo>
                  <a:pt x="813" y="1818"/>
                </a:lnTo>
                <a:lnTo>
                  <a:pt x="813" y="1818"/>
                </a:lnTo>
                <a:lnTo>
                  <a:pt x="812" y="1796"/>
                </a:lnTo>
                <a:lnTo>
                  <a:pt x="810" y="1776"/>
                </a:lnTo>
                <a:lnTo>
                  <a:pt x="808" y="1754"/>
                </a:lnTo>
                <a:lnTo>
                  <a:pt x="807" y="1733"/>
                </a:lnTo>
                <a:lnTo>
                  <a:pt x="807" y="1733"/>
                </a:lnTo>
                <a:lnTo>
                  <a:pt x="807" y="1710"/>
                </a:lnTo>
                <a:lnTo>
                  <a:pt x="808" y="1687"/>
                </a:lnTo>
                <a:lnTo>
                  <a:pt x="809" y="1642"/>
                </a:lnTo>
                <a:lnTo>
                  <a:pt x="809" y="1642"/>
                </a:lnTo>
                <a:lnTo>
                  <a:pt x="809" y="1607"/>
                </a:lnTo>
                <a:lnTo>
                  <a:pt x="807" y="1570"/>
                </a:lnTo>
                <a:lnTo>
                  <a:pt x="804" y="1500"/>
                </a:lnTo>
                <a:lnTo>
                  <a:pt x="800" y="1426"/>
                </a:lnTo>
                <a:lnTo>
                  <a:pt x="800" y="1388"/>
                </a:lnTo>
                <a:lnTo>
                  <a:pt x="800" y="1351"/>
                </a:lnTo>
                <a:lnTo>
                  <a:pt x="800" y="1351"/>
                </a:lnTo>
                <a:lnTo>
                  <a:pt x="799" y="1349"/>
                </a:lnTo>
                <a:lnTo>
                  <a:pt x="796" y="1349"/>
                </a:lnTo>
                <a:lnTo>
                  <a:pt x="796" y="1349"/>
                </a:lnTo>
                <a:lnTo>
                  <a:pt x="793" y="1359"/>
                </a:lnTo>
                <a:lnTo>
                  <a:pt x="791" y="1365"/>
                </a:lnTo>
                <a:lnTo>
                  <a:pt x="789" y="1369"/>
                </a:lnTo>
                <a:lnTo>
                  <a:pt x="785" y="1372"/>
                </a:lnTo>
                <a:lnTo>
                  <a:pt x="781" y="1374"/>
                </a:lnTo>
                <a:lnTo>
                  <a:pt x="775" y="1375"/>
                </a:lnTo>
                <a:lnTo>
                  <a:pt x="768" y="1377"/>
                </a:lnTo>
                <a:lnTo>
                  <a:pt x="768" y="1377"/>
                </a:lnTo>
                <a:close/>
                <a:moveTo>
                  <a:pt x="968" y="1349"/>
                </a:moveTo>
                <a:lnTo>
                  <a:pt x="968" y="1349"/>
                </a:lnTo>
                <a:lnTo>
                  <a:pt x="964" y="1353"/>
                </a:lnTo>
                <a:lnTo>
                  <a:pt x="962" y="1358"/>
                </a:lnTo>
                <a:lnTo>
                  <a:pt x="961" y="1366"/>
                </a:lnTo>
                <a:lnTo>
                  <a:pt x="960" y="1372"/>
                </a:lnTo>
                <a:lnTo>
                  <a:pt x="960" y="1372"/>
                </a:lnTo>
                <a:lnTo>
                  <a:pt x="958" y="1396"/>
                </a:lnTo>
                <a:lnTo>
                  <a:pt x="957" y="1422"/>
                </a:lnTo>
                <a:lnTo>
                  <a:pt x="957" y="1446"/>
                </a:lnTo>
                <a:lnTo>
                  <a:pt x="958" y="1472"/>
                </a:lnTo>
                <a:lnTo>
                  <a:pt x="960" y="1522"/>
                </a:lnTo>
                <a:lnTo>
                  <a:pt x="964" y="1569"/>
                </a:lnTo>
                <a:lnTo>
                  <a:pt x="964" y="1569"/>
                </a:lnTo>
                <a:lnTo>
                  <a:pt x="964" y="1599"/>
                </a:lnTo>
                <a:lnTo>
                  <a:pt x="964" y="1628"/>
                </a:lnTo>
                <a:lnTo>
                  <a:pt x="962" y="1657"/>
                </a:lnTo>
                <a:lnTo>
                  <a:pt x="962" y="1686"/>
                </a:lnTo>
                <a:lnTo>
                  <a:pt x="962" y="1686"/>
                </a:lnTo>
                <a:lnTo>
                  <a:pt x="962" y="1714"/>
                </a:lnTo>
                <a:lnTo>
                  <a:pt x="964" y="1742"/>
                </a:lnTo>
                <a:lnTo>
                  <a:pt x="967" y="1796"/>
                </a:lnTo>
                <a:lnTo>
                  <a:pt x="970" y="1824"/>
                </a:lnTo>
                <a:lnTo>
                  <a:pt x="971" y="1851"/>
                </a:lnTo>
                <a:lnTo>
                  <a:pt x="972" y="1879"/>
                </a:lnTo>
                <a:lnTo>
                  <a:pt x="971" y="1905"/>
                </a:lnTo>
                <a:lnTo>
                  <a:pt x="971" y="1905"/>
                </a:lnTo>
                <a:lnTo>
                  <a:pt x="970" y="1925"/>
                </a:lnTo>
                <a:lnTo>
                  <a:pt x="970" y="1943"/>
                </a:lnTo>
                <a:lnTo>
                  <a:pt x="971" y="1977"/>
                </a:lnTo>
                <a:lnTo>
                  <a:pt x="971" y="1977"/>
                </a:lnTo>
                <a:lnTo>
                  <a:pt x="971" y="2020"/>
                </a:lnTo>
                <a:lnTo>
                  <a:pt x="971" y="2040"/>
                </a:lnTo>
                <a:lnTo>
                  <a:pt x="973" y="2060"/>
                </a:lnTo>
                <a:lnTo>
                  <a:pt x="973" y="2060"/>
                </a:lnTo>
                <a:lnTo>
                  <a:pt x="974" y="2065"/>
                </a:lnTo>
                <a:lnTo>
                  <a:pt x="976" y="2069"/>
                </a:lnTo>
                <a:lnTo>
                  <a:pt x="977" y="2075"/>
                </a:lnTo>
                <a:lnTo>
                  <a:pt x="979" y="2079"/>
                </a:lnTo>
                <a:lnTo>
                  <a:pt x="979" y="2079"/>
                </a:lnTo>
                <a:lnTo>
                  <a:pt x="979" y="2090"/>
                </a:lnTo>
                <a:lnTo>
                  <a:pt x="979" y="2100"/>
                </a:lnTo>
                <a:lnTo>
                  <a:pt x="978" y="2124"/>
                </a:lnTo>
                <a:lnTo>
                  <a:pt x="977" y="2146"/>
                </a:lnTo>
                <a:lnTo>
                  <a:pt x="978" y="2158"/>
                </a:lnTo>
                <a:lnTo>
                  <a:pt x="979" y="2169"/>
                </a:lnTo>
                <a:lnTo>
                  <a:pt x="979" y="2169"/>
                </a:lnTo>
                <a:lnTo>
                  <a:pt x="1108" y="2215"/>
                </a:lnTo>
                <a:lnTo>
                  <a:pt x="1174" y="2240"/>
                </a:lnTo>
                <a:lnTo>
                  <a:pt x="1205" y="2252"/>
                </a:lnTo>
                <a:lnTo>
                  <a:pt x="1234" y="2264"/>
                </a:lnTo>
                <a:lnTo>
                  <a:pt x="1234" y="2264"/>
                </a:lnTo>
                <a:lnTo>
                  <a:pt x="1238" y="2266"/>
                </a:lnTo>
                <a:lnTo>
                  <a:pt x="1243" y="2270"/>
                </a:lnTo>
                <a:lnTo>
                  <a:pt x="1249" y="2276"/>
                </a:lnTo>
                <a:lnTo>
                  <a:pt x="1255" y="2285"/>
                </a:lnTo>
                <a:lnTo>
                  <a:pt x="1260" y="2295"/>
                </a:lnTo>
                <a:lnTo>
                  <a:pt x="1263" y="2306"/>
                </a:lnTo>
                <a:lnTo>
                  <a:pt x="1264" y="2318"/>
                </a:lnTo>
                <a:lnTo>
                  <a:pt x="1265" y="2328"/>
                </a:lnTo>
                <a:lnTo>
                  <a:pt x="1263" y="2340"/>
                </a:lnTo>
                <a:lnTo>
                  <a:pt x="1263" y="2340"/>
                </a:lnTo>
                <a:lnTo>
                  <a:pt x="1274" y="2341"/>
                </a:lnTo>
                <a:lnTo>
                  <a:pt x="1284" y="2343"/>
                </a:lnTo>
                <a:lnTo>
                  <a:pt x="1305" y="2349"/>
                </a:lnTo>
                <a:lnTo>
                  <a:pt x="1324" y="2353"/>
                </a:lnTo>
                <a:lnTo>
                  <a:pt x="1334" y="2355"/>
                </a:lnTo>
                <a:lnTo>
                  <a:pt x="1342" y="2355"/>
                </a:lnTo>
                <a:lnTo>
                  <a:pt x="1342" y="2355"/>
                </a:lnTo>
                <a:lnTo>
                  <a:pt x="1278" y="2179"/>
                </a:lnTo>
                <a:lnTo>
                  <a:pt x="1215" y="2002"/>
                </a:lnTo>
                <a:lnTo>
                  <a:pt x="1183" y="1913"/>
                </a:lnTo>
                <a:lnTo>
                  <a:pt x="1149" y="1826"/>
                </a:lnTo>
                <a:lnTo>
                  <a:pt x="1116" y="1740"/>
                </a:lnTo>
                <a:lnTo>
                  <a:pt x="1081" y="1654"/>
                </a:lnTo>
                <a:lnTo>
                  <a:pt x="1081" y="1654"/>
                </a:lnTo>
                <a:lnTo>
                  <a:pt x="1078" y="1639"/>
                </a:lnTo>
                <a:lnTo>
                  <a:pt x="1074" y="1624"/>
                </a:lnTo>
                <a:lnTo>
                  <a:pt x="1070" y="1611"/>
                </a:lnTo>
                <a:lnTo>
                  <a:pt x="1065" y="1598"/>
                </a:lnTo>
                <a:lnTo>
                  <a:pt x="1055" y="1572"/>
                </a:lnTo>
                <a:lnTo>
                  <a:pt x="1045" y="1548"/>
                </a:lnTo>
                <a:lnTo>
                  <a:pt x="1045" y="1548"/>
                </a:lnTo>
                <a:lnTo>
                  <a:pt x="1039" y="1531"/>
                </a:lnTo>
                <a:lnTo>
                  <a:pt x="1034" y="1513"/>
                </a:lnTo>
                <a:lnTo>
                  <a:pt x="1030" y="1495"/>
                </a:lnTo>
                <a:lnTo>
                  <a:pt x="1023" y="1478"/>
                </a:lnTo>
                <a:lnTo>
                  <a:pt x="1023" y="1478"/>
                </a:lnTo>
                <a:lnTo>
                  <a:pt x="1019" y="1466"/>
                </a:lnTo>
                <a:lnTo>
                  <a:pt x="1012" y="1456"/>
                </a:lnTo>
                <a:lnTo>
                  <a:pt x="1007" y="1445"/>
                </a:lnTo>
                <a:lnTo>
                  <a:pt x="1002" y="1433"/>
                </a:lnTo>
                <a:lnTo>
                  <a:pt x="1002" y="1433"/>
                </a:lnTo>
                <a:lnTo>
                  <a:pt x="1000" y="1425"/>
                </a:lnTo>
                <a:lnTo>
                  <a:pt x="996" y="1415"/>
                </a:lnTo>
                <a:lnTo>
                  <a:pt x="992" y="1397"/>
                </a:lnTo>
                <a:lnTo>
                  <a:pt x="990" y="1388"/>
                </a:lnTo>
                <a:lnTo>
                  <a:pt x="987" y="1381"/>
                </a:lnTo>
                <a:lnTo>
                  <a:pt x="982" y="1373"/>
                </a:lnTo>
                <a:lnTo>
                  <a:pt x="977" y="1368"/>
                </a:lnTo>
                <a:lnTo>
                  <a:pt x="977" y="1368"/>
                </a:lnTo>
                <a:lnTo>
                  <a:pt x="978" y="1359"/>
                </a:lnTo>
                <a:lnTo>
                  <a:pt x="979" y="1354"/>
                </a:lnTo>
                <a:lnTo>
                  <a:pt x="979" y="1352"/>
                </a:lnTo>
                <a:lnTo>
                  <a:pt x="977" y="1350"/>
                </a:lnTo>
                <a:lnTo>
                  <a:pt x="974" y="1349"/>
                </a:lnTo>
                <a:lnTo>
                  <a:pt x="968" y="1349"/>
                </a:lnTo>
                <a:lnTo>
                  <a:pt x="968" y="1349"/>
                </a:lnTo>
                <a:close/>
                <a:moveTo>
                  <a:pt x="641" y="1364"/>
                </a:moveTo>
                <a:lnTo>
                  <a:pt x="641" y="1364"/>
                </a:lnTo>
                <a:lnTo>
                  <a:pt x="637" y="1380"/>
                </a:lnTo>
                <a:lnTo>
                  <a:pt x="631" y="1395"/>
                </a:lnTo>
                <a:lnTo>
                  <a:pt x="619" y="1420"/>
                </a:lnTo>
                <a:lnTo>
                  <a:pt x="614" y="1434"/>
                </a:lnTo>
                <a:lnTo>
                  <a:pt x="609" y="1448"/>
                </a:lnTo>
                <a:lnTo>
                  <a:pt x="604" y="1463"/>
                </a:lnTo>
                <a:lnTo>
                  <a:pt x="600" y="1480"/>
                </a:lnTo>
                <a:lnTo>
                  <a:pt x="600" y="1480"/>
                </a:lnTo>
                <a:lnTo>
                  <a:pt x="593" y="1495"/>
                </a:lnTo>
                <a:lnTo>
                  <a:pt x="585" y="1510"/>
                </a:lnTo>
                <a:lnTo>
                  <a:pt x="579" y="1526"/>
                </a:lnTo>
                <a:lnTo>
                  <a:pt x="573" y="1542"/>
                </a:lnTo>
                <a:lnTo>
                  <a:pt x="563" y="1575"/>
                </a:lnTo>
                <a:lnTo>
                  <a:pt x="552" y="1608"/>
                </a:lnTo>
                <a:lnTo>
                  <a:pt x="552" y="1608"/>
                </a:lnTo>
                <a:lnTo>
                  <a:pt x="528" y="1669"/>
                </a:lnTo>
                <a:lnTo>
                  <a:pt x="504" y="1731"/>
                </a:lnTo>
                <a:lnTo>
                  <a:pt x="480" y="1792"/>
                </a:lnTo>
                <a:lnTo>
                  <a:pt x="459" y="1854"/>
                </a:lnTo>
                <a:lnTo>
                  <a:pt x="459" y="1854"/>
                </a:lnTo>
                <a:lnTo>
                  <a:pt x="447" y="1878"/>
                </a:lnTo>
                <a:lnTo>
                  <a:pt x="436" y="1901"/>
                </a:lnTo>
                <a:lnTo>
                  <a:pt x="416" y="1950"/>
                </a:lnTo>
                <a:lnTo>
                  <a:pt x="397" y="2001"/>
                </a:lnTo>
                <a:lnTo>
                  <a:pt x="379" y="2052"/>
                </a:lnTo>
                <a:lnTo>
                  <a:pt x="360" y="2102"/>
                </a:lnTo>
                <a:lnTo>
                  <a:pt x="342" y="2154"/>
                </a:lnTo>
                <a:lnTo>
                  <a:pt x="323" y="2203"/>
                </a:lnTo>
                <a:lnTo>
                  <a:pt x="312" y="2228"/>
                </a:lnTo>
                <a:lnTo>
                  <a:pt x="301" y="2251"/>
                </a:lnTo>
                <a:lnTo>
                  <a:pt x="301" y="2251"/>
                </a:lnTo>
                <a:lnTo>
                  <a:pt x="299" y="2264"/>
                </a:lnTo>
                <a:lnTo>
                  <a:pt x="297" y="2276"/>
                </a:lnTo>
                <a:lnTo>
                  <a:pt x="291" y="2296"/>
                </a:lnTo>
                <a:lnTo>
                  <a:pt x="285" y="2317"/>
                </a:lnTo>
                <a:lnTo>
                  <a:pt x="283" y="2327"/>
                </a:lnTo>
                <a:lnTo>
                  <a:pt x="282" y="2340"/>
                </a:lnTo>
                <a:lnTo>
                  <a:pt x="282" y="2340"/>
                </a:lnTo>
                <a:lnTo>
                  <a:pt x="265" y="2380"/>
                </a:lnTo>
                <a:lnTo>
                  <a:pt x="250" y="2423"/>
                </a:lnTo>
                <a:lnTo>
                  <a:pt x="236" y="2467"/>
                </a:lnTo>
                <a:lnTo>
                  <a:pt x="222" y="2513"/>
                </a:lnTo>
                <a:lnTo>
                  <a:pt x="222" y="2513"/>
                </a:lnTo>
                <a:lnTo>
                  <a:pt x="216" y="2523"/>
                </a:lnTo>
                <a:lnTo>
                  <a:pt x="210" y="2535"/>
                </a:lnTo>
                <a:lnTo>
                  <a:pt x="205" y="2547"/>
                </a:lnTo>
                <a:lnTo>
                  <a:pt x="201" y="2559"/>
                </a:lnTo>
                <a:lnTo>
                  <a:pt x="193" y="2583"/>
                </a:lnTo>
                <a:lnTo>
                  <a:pt x="185" y="2608"/>
                </a:lnTo>
                <a:lnTo>
                  <a:pt x="185" y="2608"/>
                </a:lnTo>
                <a:lnTo>
                  <a:pt x="174" y="2631"/>
                </a:lnTo>
                <a:lnTo>
                  <a:pt x="163" y="2654"/>
                </a:lnTo>
                <a:lnTo>
                  <a:pt x="154" y="2676"/>
                </a:lnTo>
                <a:lnTo>
                  <a:pt x="149" y="2687"/>
                </a:lnTo>
                <a:lnTo>
                  <a:pt x="146" y="2699"/>
                </a:lnTo>
                <a:lnTo>
                  <a:pt x="146" y="2699"/>
                </a:lnTo>
                <a:lnTo>
                  <a:pt x="156" y="2704"/>
                </a:lnTo>
                <a:lnTo>
                  <a:pt x="168" y="2710"/>
                </a:lnTo>
                <a:lnTo>
                  <a:pt x="178" y="2713"/>
                </a:lnTo>
                <a:lnTo>
                  <a:pt x="184" y="2714"/>
                </a:lnTo>
                <a:lnTo>
                  <a:pt x="189" y="2714"/>
                </a:lnTo>
                <a:lnTo>
                  <a:pt x="189" y="2714"/>
                </a:lnTo>
                <a:lnTo>
                  <a:pt x="190" y="2701"/>
                </a:lnTo>
                <a:lnTo>
                  <a:pt x="193" y="2689"/>
                </a:lnTo>
                <a:lnTo>
                  <a:pt x="198" y="2677"/>
                </a:lnTo>
                <a:lnTo>
                  <a:pt x="202" y="2667"/>
                </a:lnTo>
                <a:lnTo>
                  <a:pt x="212" y="2645"/>
                </a:lnTo>
                <a:lnTo>
                  <a:pt x="220" y="2623"/>
                </a:lnTo>
                <a:lnTo>
                  <a:pt x="220" y="2623"/>
                </a:lnTo>
                <a:lnTo>
                  <a:pt x="231" y="2592"/>
                </a:lnTo>
                <a:lnTo>
                  <a:pt x="241" y="2560"/>
                </a:lnTo>
                <a:lnTo>
                  <a:pt x="241" y="2560"/>
                </a:lnTo>
                <a:lnTo>
                  <a:pt x="263" y="2501"/>
                </a:lnTo>
                <a:lnTo>
                  <a:pt x="284" y="2442"/>
                </a:lnTo>
                <a:lnTo>
                  <a:pt x="294" y="2412"/>
                </a:lnTo>
                <a:lnTo>
                  <a:pt x="304" y="2381"/>
                </a:lnTo>
                <a:lnTo>
                  <a:pt x="313" y="2350"/>
                </a:lnTo>
                <a:lnTo>
                  <a:pt x="321" y="2317"/>
                </a:lnTo>
                <a:lnTo>
                  <a:pt x="321" y="2317"/>
                </a:lnTo>
                <a:lnTo>
                  <a:pt x="343" y="2263"/>
                </a:lnTo>
                <a:lnTo>
                  <a:pt x="365" y="2210"/>
                </a:lnTo>
                <a:lnTo>
                  <a:pt x="405" y="2101"/>
                </a:lnTo>
                <a:lnTo>
                  <a:pt x="445" y="1992"/>
                </a:lnTo>
                <a:lnTo>
                  <a:pt x="486" y="1884"/>
                </a:lnTo>
                <a:lnTo>
                  <a:pt x="486" y="1884"/>
                </a:lnTo>
                <a:lnTo>
                  <a:pt x="511" y="1818"/>
                </a:lnTo>
                <a:lnTo>
                  <a:pt x="536" y="1752"/>
                </a:lnTo>
                <a:lnTo>
                  <a:pt x="584" y="1621"/>
                </a:lnTo>
                <a:lnTo>
                  <a:pt x="609" y="1556"/>
                </a:lnTo>
                <a:lnTo>
                  <a:pt x="633" y="1492"/>
                </a:lnTo>
                <a:lnTo>
                  <a:pt x="659" y="1428"/>
                </a:lnTo>
                <a:lnTo>
                  <a:pt x="686" y="1366"/>
                </a:lnTo>
                <a:lnTo>
                  <a:pt x="686" y="1366"/>
                </a:lnTo>
                <a:lnTo>
                  <a:pt x="675" y="1362"/>
                </a:lnTo>
                <a:lnTo>
                  <a:pt x="662" y="1359"/>
                </a:lnTo>
                <a:lnTo>
                  <a:pt x="656" y="1358"/>
                </a:lnTo>
                <a:lnTo>
                  <a:pt x="649" y="1359"/>
                </a:lnTo>
                <a:lnTo>
                  <a:pt x="645" y="1360"/>
                </a:lnTo>
                <a:lnTo>
                  <a:pt x="641" y="1364"/>
                </a:lnTo>
                <a:lnTo>
                  <a:pt x="641" y="1364"/>
                </a:lnTo>
                <a:close/>
                <a:moveTo>
                  <a:pt x="703" y="1368"/>
                </a:moveTo>
                <a:lnTo>
                  <a:pt x="703" y="1368"/>
                </a:lnTo>
                <a:lnTo>
                  <a:pt x="692" y="1389"/>
                </a:lnTo>
                <a:lnTo>
                  <a:pt x="685" y="1411"/>
                </a:lnTo>
                <a:lnTo>
                  <a:pt x="677" y="1432"/>
                </a:lnTo>
                <a:lnTo>
                  <a:pt x="669" y="1455"/>
                </a:lnTo>
                <a:lnTo>
                  <a:pt x="669" y="1455"/>
                </a:lnTo>
                <a:lnTo>
                  <a:pt x="663" y="1466"/>
                </a:lnTo>
                <a:lnTo>
                  <a:pt x="657" y="1478"/>
                </a:lnTo>
                <a:lnTo>
                  <a:pt x="650" y="1490"/>
                </a:lnTo>
                <a:lnTo>
                  <a:pt x="645" y="1502"/>
                </a:lnTo>
                <a:lnTo>
                  <a:pt x="645" y="1502"/>
                </a:lnTo>
                <a:lnTo>
                  <a:pt x="632" y="1538"/>
                </a:lnTo>
                <a:lnTo>
                  <a:pt x="621" y="1576"/>
                </a:lnTo>
                <a:lnTo>
                  <a:pt x="608" y="1613"/>
                </a:lnTo>
                <a:lnTo>
                  <a:pt x="595" y="1651"/>
                </a:lnTo>
                <a:lnTo>
                  <a:pt x="595" y="1651"/>
                </a:lnTo>
                <a:lnTo>
                  <a:pt x="576" y="1699"/>
                </a:lnTo>
                <a:lnTo>
                  <a:pt x="558" y="1746"/>
                </a:lnTo>
                <a:lnTo>
                  <a:pt x="542" y="1791"/>
                </a:lnTo>
                <a:lnTo>
                  <a:pt x="524" y="1837"/>
                </a:lnTo>
                <a:lnTo>
                  <a:pt x="524" y="1837"/>
                </a:lnTo>
                <a:lnTo>
                  <a:pt x="516" y="1860"/>
                </a:lnTo>
                <a:lnTo>
                  <a:pt x="507" y="1884"/>
                </a:lnTo>
                <a:lnTo>
                  <a:pt x="507" y="1884"/>
                </a:lnTo>
                <a:lnTo>
                  <a:pt x="498" y="1907"/>
                </a:lnTo>
                <a:lnTo>
                  <a:pt x="489" y="1929"/>
                </a:lnTo>
                <a:lnTo>
                  <a:pt x="478" y="1952"/>
                </a:lnTo>
                <a:lnTo>
                  <a:pt x="468" y="1973"/>
                </a:lnTo>
                <a:lnTo>
                  <a:pt x="468" y="1973"/>
                </a:lnTo>
                <a:lnTo>
                  <a:pt x="464" y="1986"/>
                </a:lnTo>
                <a:lnTo>
                  <a:pt x="462" y="1999"/>
                </a:lnTo>
                <a:lnTo>
                  <a:pt x="459" y="2011"/>
                </a:lnTo>
                <a:lnTo>
                  <a:pt x="455" y="2024"/>
                </a:lnTo>
                <a:lnTo>
                  <a:pt x="455" y="2024"/>
                </a:lnTo>
                <a:lnTo>
                  <a:pt x="441" y="2055"/>
                </a:lnTo>
                <a:lnTo>
                  <a:pt x="429" y="2090"/>
                </a:lnTo>
                <a:lnTo>
                  <a:pt x="429" y="2090"/>
                </a:lnTo>
                <a:lnTo>
                  <a:pt x="425" y="2099"/>
                </a:lnTo>
                <a:lnTo>
                  <a:pt x="419" y="2109"/>
                </a:lnTo>
                <a:lnTo>
                  <a:pt x="414" y="2119"/>
                </a:lnTo>
                <a:lnTo>
                  <a:pt x="410" y="2128"/>
                </a:lnTo>
                <a:lnTo>
                  <a:pt x="410" y="2128"/>
                </a:lnTo>
                <a:lnTo>
                  <a:pt x="409" y="2131"/>
                </a:lnTo>
                <a:lnTo>
                  <a:pt x="410" y="2136"/>
                </a:lnTo>
                <a:lnTo>
                  <a:pt x="410" y="2139"/>
                </a:lnTo>
                <a:lnTo>
                  <a:pt x="410" y="2143"/>
                </a:lnTo>
                <a:lnTo>
                  <a:pt x="410" y="2143"/>
                </a:lnTo>
                <a:lnTo>
                  <a:pt x="405" y="2154"/>
                </a:lnTo>
                <a:lnTo>
                  <a:pt x="399" y="2165"/>
                </a:lnTo>
                <a:lnTo>
                  <a:pt x="394" y="2176"/>
                </a:lnTo>
                <a:lnTo>
                  <a:pt x="388" y="2187"/>
                </a:lnTo>
                <a:lnTo>
                  <a:pt x="388" y="2187"/>
                </a:lnTo>
                <a:lnTo>
                  <a:pt x="381" y="2213"/>
                </a:lnTo>
                <a:lnTo>
                  <a:pt x="373" y="2236"/>
                </a:lnTo>
                <a:lnTo>
                  <a:pt x="373" y="2236"/>
                </a:lnTo>
                <a:lnTo>
                  <a:pt x="354" y="2288"/>
                </a:lnTo>
                <a:lnTo>
                  <a:pt x="335" y="2340"/>
                </a:lnTo>
                <a:lnTo>
                  <a:pt x="326" y="2367"/>
                </a:lnTo>
                <a:lnTo>
                  <a:pt x="316" y="2394"/>
                </a:lnTo>
                <a:lnTo>
                  <a:pt x="309" y="2422"/>
                </a:lnTo>
                <a:lnTo>
                  <a:pt x="301" y="2450"/>
                </a:lnTo>
                <a:lnTo>
                  <a:pt x="301" y="2450"/>
                </a:lnTo>
                <a:lnTo>
                  <a:pt x="292" y="2470"/>
                </a:lnTo>
                <a:lnTo>
                  <a:pt x="284" y="2488"/>
                </a:lnTo>
                <a:lnTo>
                  <a:pt x="271" y="2523"/>
                </a:lnTo>
                <a:lnTo>
                  <a:pt x="271" y="2523"/>
                </a:lnTo>
                <a:lnTo>
                  <a:pt x="271" y="2526"/>
                </a:lnTo>
                <a:lnTo>
                  <a:pt x="271" y="2531"/>
                </a:lnTo>
                <a:lnTo>
                  <a:pt x="271" y="2534"/>
                </a:lnTo>
                <a:lnTo>
                  <a:pt x="271" y="2538"/>
                </a:lnTo>
                <a:lnTo>
                  <a:pt x="271" y="2538"/>
                </a:lnTo>
                <a:lnTo>
                  <a:pt x="267" y="2549"/>
                </a:lnTo>
                <a:lnTo>
                  <a:pt x="262" y="2561"/>
                </a:lnTo>
                <a:lnTo>
                  <a:pt x="256" y="2573"/>
                </a:lnTo>
                <a:lnTo>
                  <a:pt x="252" y="2584"/>
                </a:lnTo>
                <a:lnTo>
                  <a:pt x="252" y="2584"/>
                </a:lnTo>
                <a:lnTo>
                  <a:pt x="240" y="2621"/>
                </a:lnTo>
                <a:lnTo>
                  <a:pt x="229" y="2654"/>
                </a:lnTo>
                <a:lnTo>
                  <a:pt x="217" y="2686"/>
                </a:lnTo>
                <a:lnTo>
                  <a:pt x="204" y="2718"/>
                </a:lnTo>
                <a:lnTo>
                  <a:pt x="204" y="2718"/>
                </a:lnTo>
                <a:lnTo>
                  <a:pt x="208" y="2717"/>
                </a:lnTo>
                <a:lnTo>
                  <a:pt x="213" y="2716"/>
                </a:lnTo>
                <a:lnTo>
                  <a:pt x="222" y="2717"/>
                </a:lnTo>
                <a:lnTo>
                  <a:pt x="233" y="2718"/>
                </a:lnTo>
                <a:lnTo>
                  <a:pt x="238" y="2719"/>
                </a:lnTo>
                <a:lnTo>
                  <a:pt x="244" y="2718"/>
                </a:lnTo>
                <a:lnTo>
                  <a:pt x="244" y="2718"/>
                </a:lnTo>
                <a:lnTo>
                  <a:pt x="246" y="2711"/>
                </a:lnTo>
                <a:lnTo>
                  <a:pt x="248" y="2703"/>
                </a:lnTo>
                <a:lnTo>
                  <a:pt x="254" y="2688"/>
                </a:lnTo>
                <a:lnTo>
                  <a:pt x="261" y="2673"/>
                </a:lnTo>
                <a:lnTo>
                  <a:pt x="267" y="2659"/>
                </a:lnTo>
                <a:lnTo>
                  <a:pt x="267" y="2659"/>
                </a:lnTo>
                <a:lnTo>
                  <a:pt x="279" y="2628"/>
                </a:lnTo>
                <a:lnTo>
                  <a:pt x="290" y="2598"/>
                </a:lnTo>
                <a:lnTo>
                  <a:pt x="312" y="2538"/>
                </a:lnTo>
                <a:lnTo>
                  <a:pt x="312" y="2538"/>
                </a:lnTo>
                <a:lnTo>
                  <a:pt x="319" y="2524"/>
                </a:lnTo>
                <a:lnTo>
                  <a:pt x="325" y="2510"/>
                </a:lnTo>
                <a:lnTo>
                  <a:pt x="332" y="2497"/>
                </a:lnTo>
                <a:lnTo>
                  <a:pt x="335" y="2490"/>
                </a:lnTo>
                <a:lnTo>
                  <a:pt x="338" y="2483"/>
                </a:lnTo>
                <a:lnTo>
                  <a:pt x="338" y="2483"/>
                </a:lnTo>
                <a:lnTo>
                  <a:pt x="351" y="2433"/>
                </a:lnTo>
                <a:lnTo>
                  <a:pt x="357" y="2412"/>
                </a:lnTo>
                <a:lnTo>
                  <a:pt x="365" y="2389"/>
                </a:lnTo>
                <a:lnTo>
                  <a:pt x="365" y="2389"/>
                </a:lnTo>
                <a:lnTo>
                  <a:pt x="376" y="2359"/>
                </a:lnTo>
                <a:lnTo>
                  <a:pt x="388" y="2332"/>
                </a:lnTo>
                <a:lnTo>
                  <a:pt x="412" y="2275"/>
                </a:lnTo>
                <a:lnTo>
                  <a:pt x="412" y="2275"/>
                </a:lnTo>
                <a:lnTo>
                  <a:pt x="433" y="2220"/>
                </a:lnTo>
                <a:lnTo>
                  <a:pt x="452" y="2169"/>
                </a:lnTo>
                <a:lnTo>
                  <a:pt x="452" y="2169"/>
                </a:lnTo>
                <a:lnTo>
                  <a:pt x="467" y="2126"/>
                </a:lnTo>
                <a:lnTo>
                  <a:pt x="485" y="2085"/>
                </a:lnTo>
                <a:lnTo>
                  <a:pt x="492" y="2064"/>
                </a:lnTo>
                <a:lnTo>
                  <a:pt x="498" y="2044"/>
                </a:lnTo>
                <a:lnTo>
                  <a:pt x="505" y="2022"/>
                </a:lnTo>
                <a:lnTo>
                  <a:pt x="509" y="2001"/>
                </a:lnTo>
                <a:lnTo>
                  <a:pt x="509" y="2001"/>
                </a:lnTo>
                <a:lnTo>
                  <a:pt x="534" y="1944"/>
                </a:lnTo>
                <a:lnTo>
                  <a:pt x="557" y="1886"/>
                </a:lnTo>
                <a:lnTo>
                  <a:pt x="580" y="1826"/>
                </a:lnTo>
                <a:lnTo>
                  <a:pt x="602" y="1766"/>
                </a:lnTo>
                <a:lnTo>
                  <a:pt x="645" y="1645"/>
                </a:lnTo>
                <a:lnTo>
                  <a:pt x="667" y="1586"/>
                </a:lnTo>
                <a:lnTo>
                  <a:pt x="688" y="1526"/>
                </a:lnTo>
                <a:lnTo>
                  <a:pt x="688" y="1526"/>
                </a:lnTo>
                <a:lnTo>
                  <a:pt x="703" y="1489"/>
                </a:lnTo>
                <a:lnTo>
                  <a:pt x="720" y="1451"/>
                </a:lnTo>
                <a:lnTo>
                  <a:pt x="735" y="1414"/>
                </a:lnTo>
                <a:lnTo>
                  <a:pt x="742" y="1395"/>
                </a:lnTo>
                <a:lnTo>
                  <a:pt x="747" y="1377"/>
                </a:lnTo>
                <a:lnTo>
                  <a:pt x="747" y="1377"/>
                </a:lnTo>
                <a:lnTo>
                  <a:pt x="743" y="1375"/>
                </a:lnTo>
                <a:lnTo>
                  <a:pt x="737" y="1374"/>
                </a:lnTo>
                <a:lnTo>
                  <a:pt x="727" y="1372"/>
                </a:lnTo>
                <a:lnTo>
                  <a:pt x="716" y="1369"/>
                </a:lnTo>
                <a:lnTo>
                  <a:pt x="709" y="1368"/>
                </a:lnTo>
                <a:lnTo>
                  <a:pt x="703" y="1368"/>
                </a:lnTo>
                <a:lnTo>
                  <a:pt x="703" y="1368"/>
                </a:lnTo>
                <a:close/>
                <a:moveTo>
                  <a:pt x="1000" y="1374"/>
                </a:moveTo>
                <a:lnTo>
                  <a:pt x="1000" y="1374"/>
                </a:lnTo>
                <a:lnTo>
                  <a:pt x="1009" y="1401"/>
                </a:lnTo>
                <a:lnTo>
                  <a:pt x="1019" y="1429"/>
                </a:lnTo>
                <a:lnTo>
                  <a:pt x="1024" y="1442"/>
                </a:lnTo>
                <a:lnTo>
                  <a:pt x="1030" y="1455"/>
                </a:lnTo>
                <a:lnTo>
                  <a:pt x="1035" y="1466"/>
                </a:lnTo>
                <a:lnTo>
                  <a:pt x="1042" y="1478"/>
                </a:lnTo>
                <a:lnTo>
                  <a:pt x="1042" y="1478"/>
                </a:lnTo>
                <a:lnTo>
                  <a:pt x="1046" y="1496"/>
                </a:lnTo>
                <a:lnTo>
                  <a:pt x="1051" y="1514"/>
                </a:lnTo>
                <a:lnTo>
                  <a:pt x="1057" y="1532"/>
                </a:lnTo>
                <a:lnTo>
                  <a:pt x="1064" y="1550"/>
                </a:lnTo>
                <a:lnTo>
                  <a:pt x="1079" y="1586"/>
                </a:lnTo>
                <a:lnTo>
                  <a:pt x="1086" y="1605"/>
                </a:lnTo>
                <a:lnTo>
                  <a:pt x="1092" y="1625"/>
                </a:lnTo>
                <a:lnTo>
                  <a:pt x="1092" y="1625"/>
                </a:lnTo>
                <a:lnTo>
                  <a:pt x="1095" y="1627"/>
                </a:lnTo>
                <a:lnTo>
                  <a:pt x="1097" y="1630"/>
                </a:lnTo>
                <a:lnTo>
                  <a:pt x="1099" y="1637"/>
                </a:lnTo>
                <a:lnTo>
                  <a:pt x="1101" y="1643"/>
                </a:lnTo>
                <a:lnTo>
                  <a:pt x="1103" y="1645"/>
                </a:lnTo>
                <a:lnTo>
                  <a:pt x="1107" y="1648"/>
                </a:lnTo>
                <a:lnTo>
                  <a:pt x="1107" y="1648"/>
                </a:lnTo>
                <a:lnTo>
                  <a:pt x="1111" y="1673"/>
                </a:lnTo>
                <a:lnTo>
                  <a:pt x="1117" y="1699"/>
                </a:lnTo>
                <a:lnTo>
                  <a:pt x="1122" y="1712"/>
                </a:lnTo>
                <a:lnTo>
                  <a:pt x="1127" y="1725"/>
                </a:lnTo>
                <a:lnTo>
                  <a:pt x="1132" y="1735"/>
                </a:lnTo>
                <a:lnTo>
                  <a:pt x="1138" y="1746"/>
                </a:lnTo>
                <a:lnTo>
                  <a:pt x="1138" y="1746"/>
                </a:lnTo>
                <a:lnTo>
                  <a:pt x="1174" y="1843"/>
                </a:lnTo>
                <a:lnTo>
                  <a:pt x="1210" y="1941"/>
                </a:lnTo>
                <a:lnTo>
                  <a:pt x="1248" y="2039"/>
                </a:lnTo>
                <a:lnTo>
                  <a:pt x="1284" y="2139"/>
                </a:lnTo>
                <a:lnTo>
                  <a:pt x="1284" y="2139"/>
                </a:lnTo>
                <a:lnTo>
                  <a:pt x="1299" y="2182"/>
                </a:lnTo>
                <a:lnTo>
                  <a:pt x="1313" y="2226"/>
                </a:lnTo>
                <a:lnTo>
                  <a:pt x="1327" y="2270"/>
                </a:lnTo>
                <a:lnTo>
                  <a:pt x="1342" y="2312"/>
                </a:lnTo>
                <a:lnTo>
                  <a:pt x="1342" y="2312"/>
                </a:lnTo>
                <a:lnTo>
                  <a:pt x="1349" y="2326"/>
                </a:lnTo>
                <a:lnTo>
                  <a:pt x="1355" y="2340"/>
                </a:lnTo>
                <a:lnTo>
                  <a:pt x="1361" y="2354"/>
                </a:lnTo>
                <a:lnTo>
                  <a:pt x="1368" y="2368"/>
                </a:lnTo>
                <a:lnTo>
                  <a:pt x="1368" y="2368"/>
                </a:lnTo>
                <a:lnTo>
                  <a:pt x="1371" y="2383"/>
                </a:lnTo>
                <a:lnTo>
                  <a:pt x="1375" y="2399"/>
                </a:lnTo>
                <a:lnTo>
                  <a:pt x="1379" y="2414"/>
                </a:lnTo>
                <a:lnTo>
                  <a:pt x="1383" y="2430"/>
                </a:lnTo>
                <a:lnTo>
                  <a:pt x="1383" y="2430"/>
                </a:lnTo>
                <a:lnTo>
                  <a:pt x="1404" y="2502"/>
                </a:lnTo>
                <a:lnTo>
                  <a:pt x="1426" y="2571"/>
                </a:lnTo>
                <a:lnTo>
                  <a:pt x="1437" y="2606"/>
                </a:lnTo>
                <a:lnTo>
                  <a:pt x="1450" y="2639"/>
                </a:lnTo>
                <a:lnTo>
                  <a:pt x="1464" y="2673"/>
                </a:lnTo>
                <a:lnTo>
                  <a:pt x="1480" y="2705"/>
                </a:lnTo>
                <a:lnTo>
                  <a:pt x="1480" y="2705"/>
                </a:lnTo>
                <a:lnTo>
                  <a:pt x="1488" y="2704"/>
                </a:lnTo>
                <a:lnTo>
                  <a:pt x="1494" y="2704"/>
                </a:lnTo>
                <a:lnTo>
                  <a:pt x="1508" y="2704"/>
                </a:lnTo>
                <a:lnTo>
                  <a:pt x="1521" y="2703"/>
                </a:lnTo>
                <a:lnTo>
                  <a:pt x="1528" y="2703"/>
                </a:lnTo>
                <a:lnTo>
                  <a:pt x="1535" y="2701"/>
                </a:lnTo>
                <a:lnTo>
                  <a:pt x="1535" y="2701"/>
                </a:lnTo>
                <a:lnTo>
                  <a:pt x="1534" y="2694"/>
                </a:lnTo>
                <a:lnTo>
                  <a:pt x="1532" y="2686"/>
                </a:lnTo>
                <a:lnTo>
                  <a:pt x="1525" y="2671"/>
                </a:lnTo>
                <a:lnTo>
                  <a:pt x="1523" y="2664"/>
                </a:lnTo>
                <a:lnTo>
                  <a:pt x="1522" y="2657"/>
                </a:lnTo>
                <a:lnTo>
                  <a:pt x="1522" y="2651"/>
                </a:lnTo>
                <a:lnTo>
                  <a:pt x="1523" y="2649"/>
                </a:lnTo>
                <a:lnTo>
                  <a:pt x="1524" y="2646"/>
                </a:lnTo>
                <a:lnTo>
                  <a:pt x="1524" y="2646"/>
                </a:lnTo>
                <a:lnTo>
                  <a:pt x="1511" y="2619"/>
                </a:lnTo>
                <a:lnTo>
                  <a:pt x="1500" y="2593"/>
                </a:lnTo>
                <a:lnTo>
                  <a:pt x="1500" y="2593"/>
                </a:lnTo>
                <a:lnTo>
                  <a:pt x="1496" y="2584"/>
                </a:lnTo>
                <a:lnTo>
                  <a:pt x="1494" y="2576"/>
                </a:lnTo>
                <a:lnTo>
                  <a:pt x="1493" y="2566"/>
                </a:lnTo>
                <a:lnTo>
                  <a:pt x="1491" y="2558"/>
                </a:lnTo>
                <a:lnTo>
                  <a:pt x="1491" y="2558"/>
                </a:lnTo>
                <a:lnTo>
                  <a:pt x="1486" y="2544"/>
                </a:lnTo>
                <a:lnTo>
                  <a:pt x="1479" y="2531"/>
                </a:lnTo>
                <a:lnTo>
                  <a:pt x="1473" y="2518"/>
                </a:lnTo>
                <a:lnTo>
                  <a:pt x="1467" y="2504"/>
                </a:lnTo>
                <a:lnTo>
                  <a:pt x="1467" y="2504"/>
                </a:lnTo>
                <a:lnTo>
                  <a:pt x="1461" y="2488"/>
                </a:lnTo>
                <a:lnTo>
                  <a:pt x="1456" y="2471"/>
                </a:lnTo>
                <a:lnTo>
                  <a:pt x="1451" y="2453"/>
                </a:lnTo>
                <a:lnTo>
                  <a:pt x="1448" y="2433"/>
                </a:lnTo>
                <a:lnTo>
                  <a:pt x="1448" y="2433"/>
                </a:lnTo>
                <a:lnTo>
                  <a:pt x="1433" y="2402"/>
                </a:lnTo>
                <a:lnTo>
                  <a:pt x="1418" y="2371"/>
                </a:lnTo>
                <a:lnTo>
                  <a:pt x="1403" y="2340"/>
                </a:lnTo>
                <a:lnTo>
                  <a:pt x="1388" y="2308"/>
                </a:lnTo>
                <a:lnTo>
                  <a:pt x="1374" y="2275"/>
                </a:lnTo>
                <a:lnTo>
                  <a:pt x="1363" y="2241"/>
                </a:lnTo>
                <a:lnTo>
                  <a:pt x="1357" y="2223"/>
                </a:lnTo>
                <a:lnTo>
                  <a:pt x="1353" y="2205"/>
                </a:lnTo>
                <a:lnTo>
                  <a:pt x="1350" y="2187"/>
                </a:lnTo>
                <a:lnTo>
                  <a:pt x="1346" y="2169"/>
                </a:lnTo>
                <a:lnTo>
                  <a:pt x="1346" y="2169"/>
                </a:lnTo>
                <a:lnTo>
                  <a:pt x="1285" y="1998"/>
                </a:lnTo>
                <a:lnTo>
                  <a:pt x="1255" y="1913"/>
                </a:lnTo>
                <a:lnTo>
                  <a:pt x="1225" y="1831"/>
                </a:lnTo>
                <a:lnTo>
                  <a:pt x="1225" y="1831"/>
                </a:lnTo>
                <a:lnTo>
                  <a:pt x="1220" y="1819"/>
                </a:lnTo>
                <a:lnTo>
                  <a:pt x="1215" y="1807"/>
                </a:lnTo>
                <a:lnTo>
                  <a:pt x="1204" y="1783"/>
                </a:lnTo>
                <a:lnTo>
                  <a:pt x="1204" y="1783"/>
                </a:lnTo>
                <a:lnTo>
                  <a:pt x="1195" y="1762"/>
                </a:lnTo>
                <a:lnTo>
                  <a:pt x="1187" y="1738"/>
                </a:lnTo>
                <a:lnTo>
                  <a:pt x="1171" y="1690"/>
                </a:lnTo>
                <a:lnTo>
                  <a:pt x="1162" y="1666"/>
                </a:lnTo>
                <a:lnTo>
                  <a:pt x="1154" y="1642"/>
                </a:lnTo>
                <a:lnTo>
                  <a:pt x="1144" y="1620"/>
                </a:lnTo>
                <a:lnTo>
                  <a:pt x="1133" y="1599"/>
                </a:lnTo>
                <a:lnTo>
                  <a:pt x="1133" y="1599"/>
                </a:lnTo>
                <a:lnTo>
                  <a:pt x="1121" y="1571"/>
                </a:lnTo>
                <a:lnTo>
                  <a:pt x="1108" y="1544"/>
                </a:lnTo>
                <a:lnTo>
                  <a:pt x="1097" y="1516"/>
                </a:lnTo>
                <a:lnTo>
                  <a:pt x="1087" y="1487"/>
                </a:lnTo>
                <a:lnTo>
                  <a:pt x="1068" y="1430"/>
                </a:lnTo>
                <a:lnTo>
                  <a:pt x="1058" y="1402"/>
                </a:lnTo>
                <a:lnTo>
                  <a:pt x="1047" y="1374"/>
                </a:lnTo>
                <a:lnTo>
                  <a:pt x="1047" y="1374"/>
                </a:lnTo>
                <a:lnTo>
                  <a:pt x="1036" y="1372"/>
                </a:lnTo>
                <a:lnTo>
                  <a:pt x="1024" y="1369"/>
                </a:lnTo>
                <a:lnTo>
                  <a:pt x="1018" y="1369"/>
                </a:lnTo>
                <a:lnTo>
                  <a:pt x="1011" y="1369"/>
                </a:lnTo>
                <a:lnTo>
                  <a:pt x="1006" y="1371"/>
                </a:lnTo>
                <a:lnTo>
                  <a:pt x="1000" y="1374"/>
                </a:lnTo>
                <a:lnTo>
                  <a:pt x="1000" y="1374"/>
                </a:lnTo>
                <a:close/>
                <a:moveTo>
                  <a:pt x="1068" y="1377"/>
                </a:moveTo>
                <a:lnTo>
                  <a:pt x="1068" y="1377"/>
                </a:lnTo>
                <a:lnTo>
                  <a:pt x="1085" y="1428"/>
                </a:lnTo>
                <a:lnTo>
                  <a:pt x="1104" y="1483"/>
                </a:lnTo>
                <a:lnTo>
                  <a:pt x="1114" y="1510"/>
                </a:lnTo>
                <a:lnTo>
                  <a:pt x="1125" y="1537"/>
                </a:lnTo>
                <a:lnTo>
                  <a:pt x="1137" y="1562"/>
                </a:lnTo>
                <a:lnTo>
                  <a:pt x="1148" y="1586"/>
                </a:lnTo>
                <a:lnTo>
                  <a:pt x="1148" y="1586"/>
                </a:lnTo>
                <a:lnTo>
                  <a:pt x="1183" y="1681"/>
                </a:lnTo>
                <a:lnTo>
                  <a:pt x="1201" y="1727"/>
                </a:lnTo>
                <a:lnTo>
                  <a:pt x="1219" y="1772"/>
                </a:lnTo>
                <a:lnTo>
                  <a:pt x="1219" y="1772"/>
                </a:lnTo>
                <a:lnTo>
                  <a:pt x="1243" y="1829"/>
                </a:lnTo>
                <a:lnTo>
                  <a:pt x="1265" y="1888"/>
                </a:lnTo>
                <a:lnTo>
                  <a:pt x="1285" y="1947"/>
                </a:lnTo>
                <a:lnTo>
                  <a:pt x="1306" y="2007"/>
                </a:lnTo>
                <a:lnTo>
                  <a:pt x="1306" y="2007"/>
                </a:lnTo>
                <a:lnTo>
                  <a:pt x="1329" y="2073"/>
                </a:lnTo>
                <a:lnTo>
                  <a:pt x="1353" y="2139"/>
                </a:lnTo>
                <a:lnTo>
                  <a:pt x="1376" y="2206"/>
                </a:lnTo>
                <a:lnTo>
                  <a:pt x="1387" y="2241"/>
                </a:lnTo>
                <a:lnTo>
                  <a:pt x="1397" y="2275"/>
                </a:lnTo>
                <a:lnTo>
                  <a:pt x="1397" y="2275"/>
                </a:lnTo>
                <a:lnTo>
                  <a:pt x="1405" y="2295"/>
                </a:lnTo>
                <a:lnTo>
                  <a:pt x="1413" y="2317"/>
                </a:lnTo>
                <a:lnTo>
                  <a:pt x="1432" y="2357"/>
                </a:lnTo>
                <a:lnTo>
                  <a:pt x="1472" y="2438"/>
                </a:lnTo>
                <a:lnTo>
                  <a:pt x="1472" y="2438"/>
                </a:lnTo>
                <a:lnTo>
                  <a:pt x="1477" y="2452"/>
                </a:lnTo>
                <a:lnTo>
                  <a:pt x="1481" y="2465"/>
                </a:lnTo>
                <a:lnTo>
                  <a:pt x="1486" y="2479"/>
                </a:lnTo>
                <a:lnTo>
                  <a:pt x="1491" y="2493"/>
                </a:lnTo>
                <a:lnTo>
                  <a:pt x="1491" y="2493"/>
                </a:lnTo>
                <a:lnTo>
                  <a:pt x="1495" y="2501"/>
                </a:lnTo>
                <a:lnTo>
                  <a:pt x="1500" y="2508"/>
                </a:lnTo>
                <a:lnTo>
                  <a:pt x="1504" y="2516"/>
                </a:lnTo>
                <a:lnTo>
                  <a:pt x="1508" y="2523"/>
                </a:lnTo>
                <a:lnTo>
                  <a:pt x="1508" y="2523"/>
                </a:lnTo>
                <a:lnTo>
                  <a:pt x="1513" y="2543"/>
                </a:lnTo>
                <a:lnTo>
                  <a:pt x="1520" y="2562"/>
                </a:lnTo>
                <a:lnTo>
                  <a:pt x="1531" y="2601"/>
                </a:lnTo>
                <a:lnTo>
                  <a:pt x="1537" y="2622"/>
                </a:lnTo>
                <a:lnTo>
                  <a:pt x="1543" y="2641"/>
                </a:lnTo>
                <a:lnTo>
                  <a:pt x="1550" y="2661"/>
                </a:lnTo>
                <a:lnTo>
                  <a:pt x="1558" y="2681"/>
                </a:lnTo>
                <a:lnTo>
                  <a:pt x="1558" y="2681"/>
                </a:lnTo>
                <a:lnTo>
                  <a:pt x="1558" y="2684"/>
                </a:lnTo>
                <a:lnTo>
                  <a:pt x="1558" y="2686"/>
                </a:lnTo>
                <a:lnTo>
                  <a:pt x="1555" y="2690"/>
                </a:lnTo>
                <a:lnTo>
                  <a:pt x="1553" y="2691"/>
                </a:lnTo>
                <a:lnTo>
                  <a:pt x="1553" y="2694"/>
                </a:lnTo>
                <a:lnTo>
                  <a:pt x="1553" y="2695"/>
                </a:lnTo>
                <a:lnTo>
                  <a:pt x="1554" y="2697"/>
                </a:lnTo>
                <a:lnTo>
                  <a:pt x="1554" y="2697"/>
                </a:lnTo>
                <a:lnTo>
                  <a:pt x="1568" y="2694"/>
                </a:lnTo>
                <a:lnTo>
                  <a:pt x="1579" y="2688"/>
                </a:lnTo>
                <a:lnTo>
                  <a:pt x="1584" y="2685"/>
                </a:lnTo>
                <a:lnTo>
                  <a:pt x="1590" y="2681"/>
                </a:lnTo>
                <a:lnTo>
                  <a:pt x="1594" y="2676"/>
                </a:lnTo>
                <a:lnTo>
                  <a:pt x="1597" y="2672"/>
                </a:lnTo>
                <a:lnTo>
                  <a:pt x="1597" y="2672"/>
                </a:lnTo>
                <a:lnTo>
                  <a:pt x="1595" y="2662"/>
                </a:lnTo>
                <a:lnTo>
                  <a:pt x="1592" y="2653"/>
                </a:lnTo>
                <a:lnTo>
                  <a:pt x="1583" y="2634"/>
                </a:lnTo>
                <a:lnTo>
                  <a:pt x="1575" y="2614"/>
                </a:lnTo>
                <a:lnTo>
                  <a:pt x="1567" y="2597"/>
                </a:lnTo>
                <a:lnTo>
                  <a:pt x="1567" y="2597"/>
                </a:lnTo>
                <a:lnTo>
                  <a:pt x="1564" y="2589"/>
                </a:lnTo>
                <a:lnTo>
                  <a:pt x="1562" y="2580"/>
                </a:lnTo>
                <a:lnTo>
                  <a:pt x="1556" y="2562"/>
                </a:lnTo>
                <a:lnTo>
                  <a:pt x="1556" y="2562"/>
                </a:lnTo>
                <a:lnTo>
                  <a:pt x="1521" y="2455"/>
                </a:lnTo>
                <a:lnTo>
                  <a:pt x="1504" y="2402"/>
                </a:lnTo>
                <a:lnTo>
                  <a:pt x="1489" y="2349"/>
                </a:lnTo>
                <a:lnTo>
                  <a:pt x="1489" y="2349"/>
                </a:lnTo>
                <a:lnTo>
                  <a:pt x="1478" y="2312"/>
                </a:lnTo>
                <a:lnTo>
                  <a:pt x="1466" y="2277"/>
                </a:lnTo>
                <a:lnTo>
                  <a:pt x="1441" y="2206"/>
                </a:lnTo>
                <a:lnTo>
                  <a:pt x="1415" y="2137"/>
                </a:lnTo>
                <a:lnTo>
                  <a:pt x="1402" y="2101"/>
                </a:lnTo>
                <a:lnTo>
                  <a:pt x="1390" y="2066"/>
                </a:lnTo>
                <a:lnTo>
                  <a:pt x="1390" y="2066"/>
                </a:lnTo>
                <a:lnTo>
                  <a:pt x="1376" y="2023"/>
                </a:lnTo>
                <a:lnTo>
                  <a:pt x="1361" y="1981"/>
                </a:lnTo>
                <a:lnTo>
                  <a:pt x="1329" y="1899"/>
                </a:lnTo>
                <a:lnTo>
                  <a:pt x="1296" y="1819"/>
                </a:lnTo>
                <a:lnTo>
                  <a:pt x="1265" y="1740"/>
                </a:lnTo>
                <a:lnTo>
                  <a:pt x="1265" y="1740"/>
                </a:lnTo>
                <a:lnTo>
                  <a:pt x="1266" y="1734"/>
                </a:lnTo>
                <a:lnTo>
                  <a:pt x="1266" y="1730"/>
                </a:lnTo>
                <a:lnTo>
                  <a:pt x="1267" y="1727"/>
                </a:lnTo>
                <a:lnTo>
                  <a:pt x="1265" y="1722"/>
                </a:lnTo>
                <a:lnTo>
                  <a:pt x="1265" y="1722"/>
                </a:lnTo>
                <a:lnTo>
                  <a:pt x="1255" y="1693"/>
                </a:lnTo>
                <a:lnTo>
                  <a:pt x="1245" y="1665"/>
                </a:lnTo>
                <a:lnTo>
                  <a:pt x="1220" y="1609"/>
                </a:lnTo>
                <a:lnTo>
                  <a:pt x="1195" y="1554"/>
                </a:lnTo>
                <a:lnTo>
                  <a:pt x="1172" y="1504"/>
                </a:lnTo>
                <a:lnTo>
                  <a:pt x="1172" y="1504"/>
                </a:lnTo>
                <a:lnTo>
                  <a:pt x="1169" y="1487"/>
                </a:lnTo>
                <a:lnTo>
                  <a:pt x="1163" y="1471"/>
                </a:lnTo>
                <a:lnTo>
                  <a:pt x="1158" y="1455"/>
                </a:lnTo>
                <a:lnTo>
                  <a:pt x="1151" y="1440"/>
                </a:lnTo>
                <a:lnTo>
                  <a:pt x="1134" y="1408"/>
                </a:lnTo>
                <a:lnTo>
                  <a:pt x="1126" y="1393"/>
                </a:lnTo>
                <a:lnTo>
                  <a:pt x="1119" y="1377"/>
                </a:lnTo>
                <a:lnTo>
                  <a:pt x="1119" y="1377"/>
                </a:lnTo>
                <a:lnTo>
                  <a:pt x="1111" y="1378"/>
                </a:lnTo>
                <a:lnTo>
                  <a:pt x="1104" y="1378"/>
                </a:lnTo>
                <a:lnTo>
                  <a:pt x="1099" y="1377"/>
                </a:lnTo>
                <a:lnTo>
                  <a:pt x="1094" y="1375"/>
                </a:lnTo>
                <a:lnTo>
                  <a:pt x="1088" y="1374"/>
                </a:lnTo>
                <a:lnTo>
                  <a:pt x="1083" y="1373"/>
                </a:lnTo>
                <a:lnTo>
                  <a:pt x="1076" y="1374"/>
                </a:lnTo>
                <a:lnTo>
                  <a:pt x="1068" y="1377"/>
                </a:lnTo>
                <a:lnTo>
                  <a:pt x="1068" y="1377"/>
                </a:lnTo>
                <a:close/>
                <a:moveTo>
                  <a:pt x="1748" y="1453"/>
                </a:moveTo>
                <a:lnTo>
                  <a:pt x="1748" y="1453"/>
                </a:lnTo>
                <a:lnTo>
                  <a:pt x="1748" y="1450"/>
                </a:lnTo>
                <a:lnTo>
                  <a:pt x="1749" y="1449"/>
                </a:lnTo>
                <a:lnTo>
                  <a:pt x="1750" y="1448"/>
                </a:lnTo>
                <a:lnTo>
                  <a:pt x="1750" y="1446"/>
                </a:lnTo>
                <a:lnTo>
                  <a:pt x="1750" y="1446"/>
                </a:lnTo>
                <a:lnTo>
                  <a:pt x="1747" y="1446"/>
                </a:lnTo>
                <a:lnTo>
                  <a:pt x="1744" y="1446"/>
                </a:lnTo>
                <a:lnTo>
                  <a:pt x="1743" y="1444"/>
                </a:lnTo>
                <a:lnTo>
                  <a:pt x="1742" y="1442"/>
                </a:lnTo>
                <a:lnTo>
                  <a:pt x="1742" y="1442"/>
                </a:lnTo>
                <a:lnTo>
                  <a:pt x="1736" y="1444"/>
                </a:lnTo>
                <a:lnTo>
                  <a:pt x="1731" y="1445"/>
                </a:lnTo>
                <a:lnTo>
                  <a:pt x="1729" y="1444"/>
                </a:lnTo>
                <a:lnTo>
                  <a:pt x="1728" y="1443"/>
                </a:lnTo>
                <a:lnTo>
                  <a:pt x="1728" y="1441"/>
                </a:lnTo>
                <a:lnTo>
                  <a:pt x="1729" y="1438"/>
                </a:lnTo>
                <a:lnTo>
                  <a:pt x="1729" y="1438"/>
                </a:lnTo>
                <a:lnTo>
                  <a:pt x="1724" y="1439"/>
                </a:lnTo>
                <a:lnTo>
                  <a:pt x="1721" y="1439"/>
                </a:lnTo>
                <a:lnTo>
                  <a:pt x="1717" y="1438"/>
                </a:lnTo>
                <a:lnTo>
                  <a:pt x="1712" y="1438"/>
                </a:lnTo>
                <a:lnTo>
                  <a:pt x="1712" y="1438"/>
                </a:lnTo>
                <a:lnTo>
                  <a:pt x="1710" y="1436"/>
                </a:lnTo>
                <a:lnTo>
                  <a:pt x="1709" y="1433"/>
                </a:lnTo>
                <a:lnTo>
                  <a:pt x="1708" y="1429"/>
                </a:lnTo>
                <a:lnTo>
                  <a:pt x="1706" y="1424"/>
                </a:lnTo>
                <a:lnTo>
                  <a:pt x="1705" y="1422"/>
                </a:lnTo>
                <a:lnTo>
                  <a:pt x="1703" y="1420"/>
                </a:lnTo>
                <a:lnTo>
                  <a:pt x="1703" y="1420"/>
                </a:lnTo>
                <a:lnTo>
                  <a:pt x="1700" y="1425"/>
                </a:lnTo>
                <a:lnTo>
                  <a:pt x="1696" y="1428"/>
                </a:lnTo>
                <a:lnTo>
                  <a:pt x="1687" y="1433"/>
                </a:lnTo>
                <a:lnTo>
                  <a:pt x="1684" y="1436"/>
                </a:lnTo>
                <a:lnTo>
                  <a:pt x="1681" y="1440"/>
                </a:lnTo>
                <a:lnTo>
                  <a:pt x="1678" y="1443"/>
                </a:lnTo>
                <a:lnTo>
                  <a:pt x="1677" y="1448"/>
                </a:lnTo>
                <a:lnTo>
                  <a:pt x="1677" y="1448"/>
                </a:lnTo>
                <a:lnTo>
                  <a:pt x="1678" y="1450"/>
                </a:lnTo>
                <a:lnTo>
                  <a:pt x="1679" y="1450"/>
                </a:lnTo>
                <a:lnTo>
                  <a:pt x="1681" y="1448"/>
                </a:lnTo>
                <a:lnTo>
                  <a:pt x="1683" y="1446"/>
                </a:lnTo>
                <a:lnTo>
                  <a:pt x="1684" y="1446"/>
                </a:lnTo>
                <a:lnTo>
                  <a:pt x="1686" y="1446"/>
                </a:lnTo>
                <a:lnTo>
                  <a:pt x="1686" y="1446"/>
                </a:lnTo>
                <a:lnTo>
                  <a:pt x="1686" y="1448"/>
                </a:lnTo>
                <a:lnTo>
                  <a:pt x="1686" y="1450"/>
                </a:lnTo>
                <a:lnTo>
                  <a:pt x="1687" y="1451"/>
                </a:lnTo>
                <a:lnTo>
                  <a:pt x="1689" y="1451"/>
                </a:lnTo>
                <a:lnTo>
                  <a:pt x="1692" y="1453"/>
                </a:lnTo>
                <a:lnTo>
                  <a:pt x="1693" y="1454"/>
                </a:lnTo>
                <a:lnTo>
                  <a:pt x="1694" y="1455"/>
                </a:lnTo>
                <a:lnTo>
                  <a:pt x="1694" y="1455"/>
                </a:lnTo>
                <a:lnTo>
                  <a:pt x="1692" y="1456"/>
                </a:lnTo>
                <a:lnTo>
                  <a:pt x="1691" y="1457"/>
                </a:lnTo>
                <a:lnTo>
                  <a:pt x="1690" y="1460"/>
                </a:lnTo>
                <a:lnTo>
                  <a:pt x="1690" y="1463"/>
                </a:lnTo>
                <a:lnTo>
                  <a:pt x="1690" y="1463"/>
                </a:lnTo>
                <a:lnTo>
                  <a:pt x="1693" y="1465"/>
                </a:lnTo>
                <a:lnTo>
                  <a:pt x="1697" y="1468"/>
                </a:lnTo>
                <a:lnTo>
                  <a:pt x="1703" y="1470"/>
                </a:lnTo>
                <a:lnTo>
                  <a:pt x="1710" y="1471"/>
                </a:lnTo>
                <a:lnTo>
                  <a:pt x="1718" y="1472"/>
                </a:lnTo>
                <a:lnTo>
                  <a:pt x="1725" y="1472"/>
                </a:lnTo>
                <a:lnTo>
                  <a:pt x="1732" y="1474"/>
                </a:lnTo>
                <a:lnTo>
                  <a:pt x="1734" y="1476"/>
                </a:lnTo>
                <a:lnTo>
                  <a:pt x="1737" y="1478"/>
                </a:lnTo>
                <a:lnTo>
                  <a:pt x="1739" y="1480"/>
                </a:lnTo>
                <a:lnTo>
                  <a:pt x="1742" y="1485"/>
                </a:lnTo>
                <a:lnTo>
                  <a:pt x="1742" y="1485"/>
                </a:lnTo>
                <a:lnTo>
                  <a:pt x="1746" y="1481"/>
                </a:lnTo>
                <a:lnTo>
                  <a:pt x="1751" y="1478"/>
                </a:lnTo>
                <a:lnTo>
                  <a:pt x="1759" y="1470"/>
                </a:lnTo>
                <a:lnTo>
                  <a:pt x="1765" y="1460"/>
                </a:lnTo>
                <a:lnTo>
                  <a:pt x="1772" y="1450"/>
                </a:lnTo>
                <a:lnTo>
                  <a:pt x="1772" y="1450"/>
                </a:lnTo>
                <a:lnTo>
                  <a:pt x="1767" y="1450"/>
                </a:lnTo>
                <a:lnTo>
                  <a:pt x="1765" y="1449"/>
                </a:lnTo>
                <a:lnTo>
                  <a:pt x="1765" y="1448"/>
                </a:lnTo>
                <a:lnTo>
                  <a:pt x="1765" y="1448"/>
                </a:lnTo>
                <a:lnTo>
                  <a:pt x="1767" y="1446"/>
                </a:lnTo>
                <a:lnTo>
                  <a:pt x="1770" y="1444"/>
                </a:lnTo>
                <a:lnTo>
                  <a:pt x="1773" y="1441"/>
                </a:lnTo>
                <a:lnTo>
                  <a:pt x="1773" y="1439"/>
                </a:lnTo>
                <a:lnTo>
                  <a:pt x="1772" y="1438"/>
                </a:lnTo>
                <a:lnTo>
                  <a:pt x="1772" y="1438"/>
                </a:lnTo>
                <a:lnTo>
                  <a:pt x="1766" y="1444"/>
                </a:lnTo>
                <a:lnTo>
                  <a:pt x="1761" y="1448"/>
                </a:lnTo>
                <a:lnTo>
                  <a:pt x="1755" y="1450"/>
                </a:lnTo>
                <a:lnTo>
                  <a:pt x="1748" y="1453"/>
                </a:lnTo>
                <a:lnTo>
                  <a:pt x="1748" y="1453"/>
                </a:lnTo>
                <a:close/>
                <a:moveTo>
                  <a:pt x="1759" y="1502"/>
                </a:moveTo>
                <a:lnTo>
                  <a:pt x="1759" y="1502"/>
                </a:lnTo>
                <a:lnTo>
                  <a:pt x="1766" y="1507"/>
                </a:lnTo>
                <a:lnTo>
                  <a:pt x="1775" y="1510"/>
                </a:lnTo>
                <a:lnTo>
                  <a:pt x="1783" y="1511"/>
                </a:lnTo>
                <a:lnTo>
                  <a:pt x="1792" y="1510"/>
                </a:lnTo>
                <a:lnTo>
                  <a:pt x="1799" y="1507"/>
                </a:lnTo>
                <a:lnTo>
                  <a:pt x="1807" y="1503"/>
                </a:lnTo>
                <a:lnTo>
                  <a:pt x="1813" y="1498"/>
                </a:lnTo>
                <a:lnTo>
                  <a:pt x="1819" y="1491"/>
                </a:lnTo>
                <a:lnTo>
                  <a:pt x="1823" y="1484"/>
                </a:lnTo>
                <a:lnTo>
                  <a:pt x="1826" y="1476"/>
                </a:lnTo>
                <a:lnTo>
                  <a:pt x="1827" y="1469"/>
                </a:lnTo>
                <a:lnTo>
                  <a:pt x="1827" y="1461"/>
                </a:lnTo>
                <a:lnTo>
                  <a:pt x="1825" y="1454"/>
                </a:lnTo>
                <a:lnTo>
                  <a:pt x="1821" y="1446"/>
                </a:lnTo>
                <a:lnTo>
                  <a:pt x="1814" y="1441"/>
                </a:lnTo>
                <a:lnTo>
                  <a:pt x="1805" y="1435"/>
                </a:lnTo>
                <a:lnTo>
                  <a:pt x="1805" y="1435"/>
                </a:lnTo>
                <a:lnTo>
                  <a:pt x="1795" y="1454"/>
                </a:lnTo>
                <a:lnTo>
                  <a:pt x="1783" y="1470"/>
                </a:lnTo>
                <a:lnTo>
                  <a:pt x="1759" y="1502"/>
                </a:lnTo>
                <a:lnTo>
                  <a:pt x="1759" y="1502"/>
                </a:lnTo>
                <a:close/>
                <a:moveTo>
                  <a:pt x="1841" y="1489"/>
                </a:moveTo>
                <a:lnTo>
                  <a:pt x="1841" y="1489"/>
                </a:lnTo>
                <a:lnTo>
                  <a:pt x="1826" y="1504"/>
                </a:lnTo>
                <a:lnTo>
                  <a:pt x="1811" y="1520"/>
                </a:lnTo>
                <a:lnTo>
                  <a:pt x="1811" y="1520"/>
                </a:lnTo>
                <a:lnTo>
                  <a:pt x="1820" y="1526"/>
                </a:lnTo>
                <a:lnTo>
                  <a:pt x="1828" y="1534"/>
                </a:lnTo>
                <a:lnTo>
                  <a:pt x="1836" y="1541"/>
                </a:lnTo>
                <a:lnTo>
                  <a:pt x="1843" y="1548"/>
                </a:lnTo>
                <a:lnTo>
                  <a:pt x="1843" y="1548"/>
                </a:lnTo>
                <a:lnTo>
                  <a:pt x="1861" y="1534"/>
                </a:lnTo>
                <a:lnTo>
                  <a:pt x="1865" y="1530"/>
                </a:lnTo>
                <a:lnTo>
                  <a:pt x="1868" y="1525"/>
                </a:lnTo>
                <a:lnTo>
                  <a:pt x="1870" y="1521"/>
                </a:lnTo>
                <a:lnTo>
                  <a:pt x="1871" y="1517"/>
                </a:lnTo>
                <a:lnTo>
                  <a:pt x="1871" y="1517"/>
                </a:lnTo>
                <a:lnTo>
                  <a:pt x="1867" y="1516"/>
                </a:lnTo>
                <a:lnTo>
                  <a:pt x="1864" y="1513"/>
                </a:lnTo>
                <a:lnTo>
                  <a:pt x="1857" y="1504"/>
                </a:lnTo>
                <a:lnTo>
                  <a:pt x="1854" y="1499"/>
                </a:lnTo>
                <a:lnTo>
                  <a:pt x="1851" y="1494"/>
                </a:lnTo>
                <a:lnTo>
                  <a:pt x="1846" y="1491"/>
                </a:lnTo>
                <a:lnTo>
                  <a:pt x="1841" y="1489"/>
                </a:lnTo>
                <a:lnTo>
                  <a:pt x="1841" y="1489"/>
                </a:lnTo>
                <a:close/>
                <a:moveTo>
                  <a:pt x="1427" y="1522"/>
                </a:moveTo>
                <a:lnTo>
                  <a:pt x="1427" y="1522"/>
                </a:lnTo>
                <a:lnTo>
                  <a:pt x="1427" y="1529"/>
                </a:lnTo>
                <a:lnTo>
                  <a:pt x="1428" y="1533"/>
                </a:lnTo>
                <a:lnTo>
                  <a:pt x="1429" y="1537"/>
                </a:lnTo>
                <a:lnTo>
                  <a:pt x="1429" y="1541"/>
                </a:lnTo>
                <a:lnTo>
                  <a:pt x="1429" y="1541"/>
                </a:lnTo>
                <a:lnTo>
                  <a:pt x="1426" y="1546"/>
                </a:lnTo>
                <a:lnTo>
                  <a:pt x="1422" y="1549"/>
                </a:lnTo>
                <a:lnTo>
                  <a:pt x="1417" y="1550"/>
                </a:lnTo>
                <a:lnTo>
                  <a:pt x="1413" y="1551"/>
                </a:lnTo>
                <a:lnTo>
                  <a:pt x="1407" y="1551"/>
                </a:lnTo>
                <a:lnTo>
                  <a:pt x="1402" y="1550"/>
                </a:lnTo>
                <a:lnTo>
                  <a:pt x="1396" y="1548"/>
                </a:lnTo>
                <a:lnTo>
                  <a:pt x="1390" y="1546"/>
                </a:lnTo>
                <a:lnTo>
                  <a:pt x="1390" y="1546"/>
                </a:lnTo>
                <a:lnTo>
                  <a:pt x="1388" y="1550"/>
                </a:lnTo>
                <a:lnTo>
                  <a:pt x="1385" y="1554"/>
                </a:lnTo>
                <a:lnTo>
                  <a:pt x="1379" y="1561"/>
                </a:lnTo>
                <a:lnTo>
                  <a:pt x="1376" y="1564"/>
                </a:lnTo>
                <a:lnTo>
                  <a:pt x="1373" y="1568"/>
                </a:lnTo>
                <a:lnTo>
                  <a:pt x="1372" y="1574"/>
                </a:lnTo>
                <a:lnTo>
                  <a:pt x="1372" y="1580"/>
                </a:lnTo>
                <a:lnTo>
                  <a:pt x="1372" y="1580"/>
                </a:lnTo>
                <a:lnTo>
                  <a:pt x="1379" y="1582"/>
                </a:lnTo>
                <a:lnTo>
                  <a:pt x="1385" y="1584"/>
                </a:lnTo>
                <a:lnTo>
                  <a:pt x="1392" y="1584"/>
                </a:lnTo>
                <a:lnTo>
                  <a:pt x="1399" y="1584"/>
                </a:lnTo>
                <a:lnTo>
                  <a:pt x="1405" y="1583"/>
                </a:lnTo>
                <a:lnTo>
                  <a:pt x="1412" y="1581"/>
                </a:lnTo>
                <a:lnTo>
                  <a:pt x="1424" y="1577"/>
                </a:lnTo>
                <a:lnTo>
                  <a:pt x="1434" y="1569"/>
                </a:lnTo>
                <a:lnTo>
                  <a:pt x="1444" y="1562"/>
                </a:lnTo>
                <a:lnTo>
                  <a:pt x="1454" y="1552"/>
                </a:lnTo>
                <a:lnTo>
                  <a:pt x="1461" y="1544"/>
                </a:lnTo>
                <a:lnTo>
                  <a:pt x="1461" y="1544"/>
                </a:lnTo>
                <a:lnTo>
                  <a:pt x="1461" y="1540"/>
                </a:lnTo>
                <a:lnTo>
                  <a:pt x="1460" y="1538"/>
                </a:lnTo>
                <a:lnTo>
                  <a:pt x="1457" y="1533"/>
                </a:lnTo>
                <a:lnTo>
                  <a:pt x="1455" y="1532"/>
                </a:lnTo>
                <a:lnTo>
                  <a:pt x="1454" y="1530"/>
                </a:lnTo>
                <a:lnTo>
                  <a:pt x="1454" y="1528"/>
                </a:lnTo>
                <a:lnTo>
                  <a:pt x="1455" y="1524"/>
                </a:lnTo>
                <a:lnTo>
                  <a:pt x="1455" y="1524"/>
                </a:lnTo>
                <a:lnTo>
                  <a:pt x="1447" y="1523"/>
                </a:lnTo>
                <a:lnTo>
                  <a:pt x="1442" y="1522"/>
                </a:lnTo>
                <a:lnTo>
                  <a:pt x="1435" y="1522"/>
                </a:lnTo>
                <a:lnTo>
                  <a:pt x="1427" y="1522"/>
                </a:lnTo>
                <a:lnTo>
                  <a:pt x="1427" y="1522"/>
                </a:lnTo>
                <a:close/>
                <a:moveTo>
                  <a:pt x="1856" y="1571"/>
                </a:moveTo>
                <a:lnTo>
                  <a:pt x="1856" y="1571"/>
                </a:lnTo>
                <a:lnTo>
                  <a:pt x="1859" y="1576"/>
                </a:lnTo>
                <a:lnTo>
                  <a:pt x="1865" y="1579"/>
                </a:lnTo>
                <a:lnTo>
                  <a:pt x="1870" y="1581"/>
                </a:lnTo>
                <a:lnTo>
                  <a:pt x="1873" y="1581"/>
                </a:lnTo>
                <a:lnTo>
                  <a:pt x="1875" y="1580"/>
                </a:lnTo>
                <a:lnTo>
                  <a:pt x="1875" y="1580"/>
                </a:lnTo>
                <a:lnTo>
                  <a:pt x="1883" y="1568"/>
                </a:lnTo>
                <a:lnTo>
                  <a:pt x="1891" y="1553"/>
                </a:lnTo>
                <a:lnTo>
                  <a:pt x="1896" y="1546"/>
                </a:lnTo>
                <a:lnTo>
                  <a:pt x="1899" y="1537"/>
                </a:lnTo>
                <a:lnTo>
                  <a:pt x="1900" y="1529"/>
                </a:lnTo>
                <a:lnTo>
                  <a:pt x="1901" y="1520"/>
                </a:lnTo>
                <a:lnTo>
                  <a:pt x="1901" y="1520"/>
                </a:lnTo>
                <a:lnTo>
                  <a:pt x="1887" y="1532"/>
                </a:lnTo>
                <a:lnTo>
                  <a:pt x="1874" y="1545"/>
                </a:lnTo>
                <a:lnTo>
                  <a:pt x="1868" y="1551"/>
                </a:lnTo>
                <a:lnTo>
                  <a:pt x="1864" y="1557"/>
                </a:lnTo>
                <a:lnTo>
                  <a:pt x="1859" y="1564"/>
                </a:lnTo>
                <a:lnTo>
                  <a:pt x="1856" y="1571"/>
                </a:lnTo>
                <a:lnTo>
                  <a:pt x="1856" y="1571"/>
                </a:lnTo>
                <a:close/>
                <a:moveTo>
                  <a:pt x="2102" y="1535"/>
                </a:moveTo>
                <a:lnTo>
                  <a:pt x="2102" y="1535"/>
                </a:lnTo>
                <a:lnTo>
                  <a:pt x="2099" y="1533"/>
                </a:lnTo>
                <a:lnTo>
                  <a:pt x="2098" y="1531"/>
                </a:lnTo>
                <a:lnTo>
                  <a:pt x="2094" y="1524"/>
                </a:lnTo>
                <a:lnTo>
                  <a:pt x="2094" y="1524"/>
                </a:lnTo>
                <a:lnTo>
                  <a:pt x="2093" y="1526"/>
                </a:lnTo>
                <a:lnTo>
                  <a:pt x="2093" y="1529"/>
                </a:lnTo>
                <a:lnTo>
                  <a:pt x="2095" y="1533"/>
                </a:lnTo>
                <a:lnTo>
                  <a:pt x="2097" y="1535"/>
                </a:lnTo>
                <a:lnTo>
                  <a:pt x="2099" y="1536"/>
                </a:lnTo>
                <a:lnTo>
                  <a:pt x="2100" y="1537"/>
                </a:lnTo>
                <a:lnTo>
                  <a:pt x="2102" y="1535"/>
                </a:lnTo>
                <a:lnTo>
                  <a:pt x="2102" y="1535"/>
                </a:lnTo>
                <a:close/>
                <a:moveTo>
                  <a:pt x="2051" y="1539"/>
                </a:moveTo>
                <a:lnTo>
                  <a:pt x="2051" y="1539"/>
                </a:lnTo>
                <a:lnTo>
                  <a:pt x="2054" y="1547"/>
                </a:lnTo>
                <a:lnTo>
                  <a:pt x="2056" y="1554"/>
                </a:lnTo>
                <a:lnTo>
                  <a:pt x="2058" y="1557"/>
                </a:lnTo>
                <a:lnTo>
                  <a:pt x="2061" y="1560"/>
                </a:lnTo>
                <a:lnTo>
                  <a:pt x="2063" y="1562"/>
                </a:lnTo>
                <a:lnTo>
                  <a:pt x="2066" y="1563"/>
                </a:lnTo>
                <a:lnTo>
                  <a:pt x="2066" y="1563"/>
                </a:lnTo>
                <a:lnTo>
                  <a:pt x="2069" y="1562"/>
                </a:lnTo>
                <a:lnTo>
                  <a:pt x="2072" y="1560"/>
                </a:lnTo>
                <a:lnTo>
                  <a:pt x="2077" y="1555"/>
                </a:lnTo>
                <a:lnTo>
                  <a:pt x="2082" y="1551"/>
                </a:lnTo>
                <a:lnTo>
                  <a:pt x="2084" y="1550"/>
                </a:lnTo>
                <a:lnTo>
                  <a:pt x="2087" y="1548"/>
                </a:lnTo>
                <a:lnTo>
                  <a:pt x="2087" y="1548"/>
                </a:lnTo>
                <a:lnTo>
                  <a:pt x="2085" y="1541"/>
                </a:lnTo>
                <a:lnTo>
                  <a:pt x="2082" y="1537"/>
                </a:lnTo>
                <a:lnTo>
                  <a:pt x="2079" y="1534"/>
                </a:lnTo>
                <a:lnTo>
                  <a:pt x="2075" y="1534"/>
                </a:lnTo>
                <a:lnTo>
                  <a:pt x="2069" y="1535"/>
                </a:lnTo>
                <a:lnTo>
                  <a:pt x="2064" y="1536"/>
                </a:lnTo>
                <a:lnTo>
                  <a:pt x="2051" y="1539"/>
                </a:lnTo>
                <a:lnTo>
                  <a:pt x="2051" y="1539"/>
                </a:lnTo>
                <a:close/>
                <a:moveTo>
                  <a:pt x="2040" y="1576"/>
                </a:moveTo>
                <a:lnTo>
                  <a:pt x="2040" y="1576"/>
                </a:lnTo>
                <a:lnTo>
                  <a:pt x="2041" y="1570"/>
                </a:lnTo>
                <a:lnTo>
                  <a:pt x="2041" y="1564"/>
                </a:lnTo>
                <a:lnTo>
                  <a:pt x="2039" y="1559"/>
                </a:lnTo>
                <a:lnTo>
                  <a:pt x="2037" y="1553"/>
                </a:lnTo>
                <a:lnTo>
                  <a:pt x="2032" y="1542"/>
                </a:lnTo>
                <a:lnTo>
                  <a:pt x="2026" y="1533"/>
                </a:lnTo>
                <a:lnTo>
                  <a:pt x="2026" y="1533"/>
                </a:lnTo>
                <a:lnTo>
                  <a:pt x="2025" y="1546"/>
                </a:lnTo>
                <a:lnTo>
                  <a:pt x="2025" y="1552"/>
                </a:lnTo>
                <a:lnTo>
                  <a:pt x="2026" y="1560"/>
                </a:lnTo>
                <a:lnTo>
                  <a:pt x="2027" y="1566"/>
                </a:lnTo>
                <a:lnTo>
                  <a:pt x="2031" y="1570"/>
                </a:lnTo>
                <a:lnTo>
                  <a:pt x="2035" y="1575"/>
                </a:lnTo>
                <a:lnTo>
                  <a:pt x="2037" y="1576"/>
                </a:lnTo>
                <a:lnTo>
                  <a:pt x="2040" y="1576"/>
                </a:lnTo>
                <a:lnTo>
                  <a:pt x="2040" y="1576"/>
                </a:lnTo>
                <a:close/>
                <a:moveTo>
                  <a:pt x="1954" y="1548"/>
                </a:moveTo>
                <a:lnTo>
                  <a:pt x="1954" y="1548"/>
                </a:lnTo>
                <a:lnTo>
                  <a:pt x="1954" y="1557"/>
                </a:lnTo>
                <a:lnTo>
                  <a:pt x="1951" y="1568"/>
                </a:lnTo>
                <a:lnTo>
                  <a:pt x="1946" y="1589"/>
                </a:lnTo>
                <a:lnTo>
                  <a:pt x="1945" y="1597"/>
                </a:lnTo>
                <a:lnTo>
                  <a:pt x="1945" y="1602"/>
                </a:lnTo>
                <a:lnTo>
                  <a:pt x="1946" y="1607"/>
                </a:lnTo>
                <a:lnTo>
                  <a:pt x="1947" y="1610"/>
                </a:lnTo>
                <a:lnTo>
                  <a:pt x="1950" y="1614"/>
                </a:lnTo>
                <a:lnTo>
                  <a:pt x="1954" y="1617"/>
                </a:lnTo>
                <a:lnTo>
                  <a:pt x="1958" y="1621"/>
                </a:lnTo>
                <a:lnTo>
                  <a:pt x="1958" y="1621"/>
                </a:lnTo>
                <a:lnTo>
                  <a:pt x="1961" y="1616"/>
                </a:lnTo>
                <a:lnTo>
                  <a:pt x="1963" y="1613"/>
                </a:lnTo>
                <a:lnTo>
                  <a:pt x="1966" y="1605"/>
                </a:lnTo>
                <a:lnTo>
                  <a:pt x="1966" y="1596"/>
                </a:lnTo>
                <a:lnTo>
                  <a:pt x="1965" y="1586"/>
                </a:lnTo>
                <a:lnTo>
                  <a:pt x="1963" y="1578"/>
                </a:lnTo>
                <a:lnTo>
                  <a:pt x="1960" y="1568"/>
                </a:lnTo>
                <a:lnTo>
                  <a:pt x="1954" y="1548"/>
                </a:lnTo>
                <a:lnTo>
                  <a:pt x="1954" y="1548"/>
                </a:lnTo>
                <a:close/>
                <a:moveTo>
                  <a:pt x="1901" y="1586"/>
                </a:moveTo>
                <a:lnTo>
                  <a:pt x="1901" y="1586"/>
                </a:lnTo>
                <a:lnTo>
                  <a:pt x="1906" y="1590"/>
                </a:lnTo>
                <a:lnTo>
                  <a:pt x="1912" y="1592"/>
                </a:lnTo>
                <a:lnTo>
                  <a:pt x="1926" y="1595"/>
                </a:lnTo>
                <a:lnTo>
                  <a:pt x="1926" y="1595"/>
                </a:lnTo>
                <a:lnTo>
                  <a:pt x="1928" y="1586"/>
                </a:lnTo>
                <a:lnTo>
                  <a:pt x="1928" y="1578"/>
                </a:lnTo>
                <a:lnTo>
                  <a:pt x="1929" y="1570"/>
                </a:lnTo>
                <a:lnTo>
                  <a:pt x="1932" y="1561"/>
                </a:lnTo>
                <a:lnTo>
                  <a:pt x="1932" y="1561"/>
                </a:lnTo>
                <a:lnTo>
                  <a:pt x="1930" y="1560"/>
                </a:lnTo>
                <a:lnTo>
                  <a:pt x="1928" y="1559"/>
                </a:lnTo>
                <a:lnTo>
                  <a:pt x="1926" y="1555"/>
                </a:lnTo>
                <a:lnTo>
                  <a:pt x="1922" y="1552"/>
                </a:lnTo>
                <a:lnTo>
                  <a:pt x="1920" y="1551"/>
                </a:lnTo>
                <a:lnTo>
                  <a:pt x="1917" y="1550"/>
                </a:lnTo>
                <a:lnTo>
                  <a:pt x="1917" y="1550"/>
                </a:lnTo>
                <a:lnTo>
                  <a:pt x="1916" y="1555"/>
                </a:lnTo>
                <a:lnTo>
                  <a:pt x="1913" y="1560"/>
                </a:lnTo>
                <a:lnTo>
                  <a:pt x="1908" y="1567"/>
                </a:lnTo>
                <a:lnTo>
                  <a:pt x="1904" y="1570"/>
                </a:lnTo>
                <a:lnTo>
                  <a:pt x="1902" y="1575"/>
                </a:lnTo>
                <a:lnTo>
                  <a:pt x="1901" y="1580"/>
                </a:lnTo>
                <a:lnTo>
                  <a:pt x="1901" y="1586"/>
                </a:lnTo>
                <a:lnTo>
                  <a:pt x="1901" y="1586"/>
                </a:lnTo>
                <a:close/>
                <a:moveTo>
                  <a:pt x="1374" y="1616"/>
                </a:moveTo>
                <a:lnTo>
                  <a:pt x="1374" y="1616"/>
                </a:lnTo>
                <a:lnTo>
                  <a:pt x="1383" y="1620"/>
                </a:lnTo>
                <a:lnTo>
                  <a:pt x="1392" y="1622"/>
                </a:lnTo>
                <a:lnTo>
                  <a:pt x="1401" y="1623"/>
                </a:lnTo>
                <a:lnTo>
                  <a:pt x="1410" y="1623"/>
                </a:lnTo>
                <a:lnTo>
                  <a:pt x="1418" y="1622"/>
                </a:lnTo>
                <a:lnTo>
                  <a:pt x="1426" y="1619"/>
                </a:lnTo>
                <a:lnTo>
                  <a:pt x="1433" y="1615"/>
                </a:lnTo>
                <a:lnTo>
                  <a:pt x="1440" y="1612"/>
                </a:lnTo>
                <a:lnTo>
                  <a:pt x="1452" y="1602"/>
                </a:lnTo>
                <a:lnTo>
                  <a:pt x="1464" y="1591"/>
                </a:lnTo>
                <a:lnTo>
                  <a:pt x="1475" y="1579"/>
                </a:lnTo>
                <a:lnTo>
                  <a:pt x="1485" y="1567"/>
                </a:lnTo>
                <a:lnTo>
                  <a:pt x="1485" y="1567"/>
                </a:lnTo>
                <a:lnTo>
                  <a:pt x="1484" y="1565"/>
                </a:lnTo>
                <a:lnTo>
                  <a:pt x="1482" y="1563"/>
                </a:lnTo>
                <a:lnTo>
                  <a:pt x="1484" y="1559"/>
                </a:lnTo>
                <a:lnTo>
                  <a:pt x="1484" y="1554"/>
                </a:lnTo>
                <a:lnTo>
                  <a:pt x="1482" y="1553"/>
                </a:lnTo>
                <a:lnTo>
                  <a:pt x="1480" y="1552"/>
                </a:lnTo>
                <a:lnTo>
                  <a:pt x="1480" y="1552"/>
                </a:lnTo>
                <a:lnTo>
                  <a:pt x="1469" y="1564"/>
                </a:lnTo>
                <a:lnTo>
                  <a:pt x="1457" y="1575"/>
                </a:lnTo>
                <a:lnTo>
                  <a:pt x="1433" y="1595"/>
                </a:lnTo>
                <a:lnTo>
                  <a:pt x="1433" y="1595"/>
                </a:lnTo>
                <a:lnTo>
                  <a:pt x="1412" y="1599"/>
                </a:lnTo>
                <a:lnTo>
                  <a:pt x="1392" y="1604"/>
                </a:lnTo>
                <a:lnTo>
                  <a:pt x="1384" y="1604"/>
                </a:lnTo>
                <a:lnTo>
                  <a:pt x="1375" y="1604"/>
                </a:lnTo>
                <a:lnTo>
                  <a:pt x="1368" y="1602"/>
                </a:lnTo>
                <a:lnTo>
                  <a:pt x="1361" y="1599"/>
                </a:lnTo>
                <a:lnTo>
                  <a:pt x="1361" y="1599"/>
                </a:lnTo>
                <a:lnTo>
                  <a:pt x="1364" y="1600"/>
                </a:lnTo>
                <a:lnTo>
                  <a:pt x="1366" y="1602"/>
                </a:lnTo>
                <a:lnTo>
                  <a:pt x="1368" y="1607"/>
                </a:lnTo>
                <a:lnTo>
                  <a:pt x="1371" y="1612"/>
                </a:lnTo>
                <a:lnTo>
                  <a:pt x="1374" y="1616"/>
                </a:lnTo>
                <a:lnTo>
                  <a:pt x="1374" y="1616"/>
                </a:lnTo>
                <a:close/>
                <a:moveTo>
                  <a:pt x="1977" y="1561"/>
                </a:moveTo>
                <a:lnTo>
                  <a:pt x="1977" y="1561"/>
                </a:lnTo>
                <a:lnTo>
                  <a:pt x="1979" y="1564"/>
                </a:lnTo>
                <a:lnTo>
                  <a:pt x="1980" y="1568"/>
                </a:lnTo>
                <a:lnTo>
                  <a:pt x="1981" y="1572"/>
                </a:lnTo>
                <a:lnTo>
                  <a:pt x="1984" y="1576"/>
                </a:lnTo>
                <a:lnTo>
                  <a:pt x="1984" y="1576"/>
                </a:lnTo>
                <a:lnTo>
                  <a:pt x="1992" y="1576"/>
                </a:lnTo>
                <a:lnTo>
                  <a:pt x="1999" y="1575"/>
                </a:lnTo>
                <a:lnTo>
                  <a:pt x="2011" y="1569"/>
                </a:lnTo>
                <a:lnTo>
                  <a:pt x="2011" y="1569"/>
                </a:lnTo>
                <a:lnTo>
                  <a:pt x="2011" y="1564"/>
                </a:lnTo>
                <a:lnTo>
                  <a:pt x="2009" y="1560"/>
                </a:lnTo>
                <a:lnTo>
                  <a:pt x="2005" y="1552"/>
                </a:lnTo>
                <a:lnTo>
                  <a:pt x="2005" y="1552"/>
                </a:lnTo>
                <a:lnTo>
                  <a:pt x="1996" y="1553"/>
                </a:lnTo>
                <a:lnTo>
                  <a:pt x="1989" y="1553"/>
                </a:lnTo>
                <a:lnTo>
                  <a:pt x="1986" y="1554"/>
                </a:lnTo>
                <a:lnTo>
                  <a:pt x="1982" y="1555"/>
                </a:lnTo>
                <a:lnTo>
                  <a:pt x="1979" y="1557"/>
                </a:lnTo>
                <a:lnTo>
                  <a:pt x="1977" y="1561"/>
                </a:lnTo>
                <a:lnTo>
                  <a:pt x="1977" y="1561"/>
                </a:lnTo>
                <a:close/>
                <a:moveTo>
                  <a:pt x="1476" y="1627"/>
                </a:moveTo>
                <a:lnTo>
                  <a:pt x="1476" y="1627"/>
                </a:lnTo>
                <a:lnTo>
                  <a:pt x="1474" y="1626"/>
                </a:lnTo>
                <a:lnTo>
                  <a:pt x="1473" y="1624"/>
                </a:lnTo>
                <a:lnTo>
                  <a:pt x="1472" y="1619"/>
                </a:lnTo>
                <a:lnTo>
                  <a:pt x="1471" y="1614"/>
                </a:lnTo>
                <a:lnTo>
                  <a:pt x="1470" y="1613"/>
                </a:lnTo>
                <a:lnTo>
                  <a:pt x="1467" y="1612"/>
                </a:lnTo>
                <a:lnTo>
                  <a:pt x="1467" y="1612"/>
                </a:lnTo>
                <a:lnTo>
                  <a:pt x="1463" y="1616"/>
                </a:lnTo>
                <a:lnTo>
                  <a:pt x="1460" y="1621"/>
                </a:lnTo>
                <a:lnTo>
                  <a:pt x="1460" y="1625"/>
                </a:lnTo>
                <a:lnTo>
                  <a:pt x="1461" y="1629"/>
                </a:lnTo>
                <a:lnTo>
                  <a:pt x="1463" y="1631"/>
                </a:lnTo>
                <a:lnTo>
                  <a:pt x="1466" y="1632"/>
                </a:lnTo>
                <a:lnTo>
                  <a:pt x="1471" y="1631"/>
                </a:lnTo>
                <a:lnTo>
                  <a:pt x="1476" y="1627"/>
                </a:lnTo>
                <a:lnTo>
                  <a:pt x="1476" y="1627"/>
                </a:lnTo>
                <a:close/>
                <a:moveTo>
                  <a:pt x="1151" y="2298"/>
                </a:moveTo>
                <a:lnTo>
                  <a:pt x="1151" y="2298"/>
                </a:lnTo>
                <a:lnTo>
                  <a:pt x="1153" y="2298"/>
                </a:lnTo>
                <a:lnTo>
                  <a:pt x="1153" y="2301"/>
                </a:lnTo>
                <a:lnTo>
                  <a:pt x="1153" y="2301"/>
                </a:lnTo>
                <a:lnTo>
                  <a:pt x="1147" y="2297"/>
                </a:lnTo>
                <a:lnTo>
                  <a:pt x="1142" y="2297"/>
                </a:lnTo>
                <a:lnTo>
                  <a:pt x="1137" y="2297"/>
                </a:lnTo>
                <a:lnTo>
                  <a:pt x="1131" y="2297"/>
                </a:lnTo>
                <a:lnTo>
                  <a:pt x="1119" y="2299"/>
                </a:lnTo>
                <a:lnTo>
                  <a:pt x="1107" y="2303"/>
                </a:lnTo>
                <a:lnTo>
                  <a:pt x="1107" y="2303"/>
                </a:lnTo>
                <a:lnTo>
                  <a:pt x="1094" y="2303"/>
                </a:lnTo>
                <a:lnTo>
                  <a:pt x="1082" y="2304"/>
                </a:lnTo>
                <a:lnTo>
                  <a:pt x="1058" y="2303"/>
                </a:lnTo>
                <a:lnTo>
                  <a:pt x="1035" y="2303"/>
                </a:lnTo>
                <a:lnTo>
                  <a:pt x="1012" y="2303"/>
                </a:lnTo>
                <a:lnTo>
                  <a:pt x="1012" y="2303"/>
                </a:lnTo>
                <a:lnTo>
                  <a:pt x="886" y="2307"/>
                </a:lnTo>
                <a:lnTo>
                  <a:pt x="760" y="2310"/>
                </a:lnTo>
                <a:lnTo>
                  <a:pt x="760" y="2310"/>
                </a:lnTo>
                <a:lnTo>
                  <a:pt x="714" y="2311"/>
                </a:lnTo>
                <a:lnTo>
                  <a:pt x="669" y="2311"/>
                </a:lnTo>
                <a:lnTo>
                  <a:pt x="625" y="2309"/>
                </a:lnTo>
                <a:lnTo>
                  <a:pt x="586" y="2306"/>
                </a:lnTo>
                <a:lnTo>
                  <a:pt x="586" y="2306"/>
                </a:lnTo>
                <a:lnTo>
                  <a:pt x="588" y="2309"/>
                </a:lnTo>
                <a:lnTo>
                  <a:pt x="592" y="2311"/>
                </a:lnTo>
                <a:lnTo>
                  <a:pt x="600" y="2314"/>
                </a:lnTo>
                <a:lnTo>
                  <a:pt x="612" y="2318"/>
                </a:lnTo>
                <a:lnTo>
                  <a:pt x="624" y="2319"/>
                </a:lnTo>
                <a:lnTo>
                  <a:pt x="643" y="2322"/>
                </a:lnTo>
                <a:lnTo>
                  <a:pt x="645" y="2322"/>
                </a:lnTo>
                <a:lnTo>
                  <a:pt x="646" y="2323"/>
                </a:lnTo>
                <a:lnTo>
                  <a:pt x="645" y="2324"/>
                </a:lnTo>
                <a:lnTo>
                  <a:pt x="643" y="2325"/>
                </a:lnTo>
                <a:lnTo>
                  <a:pt x="643" y="2325"/>
                </a:lnTo>
                <a:lnTo>
                  <a:pt x="665" y="2326"/>
                </a:lnTo>
                <a:lnTo>
                  <a:pt x="689" y="2329"/>
                </a:lnTo>
                <a:lnTo>
                  <a:pt x="738" y="2336"/>
                </a:lnTo>
                <a:lnTo>
                  <a:pt x="738" y="2336"/>
                </a:lnTo>
                <a:lnTo>
                  <a:pt x="735" y="2338"/>
                </a:lnTo>
                <a:lnTo>
                  <a:pt x="730" y="2339"/>
                </a:lnTo>
                <a:lnTo>
                  <a:pt x="720" y="2338"/>
                </a:lnTo>
                <a:lnTo>
                  <a:pt x="712" y="2337"/>
                </a:lnTo>
                <a:lnTo>
                  <a:pt x="707" y="2338"/>
                </a:lnTo>
                <a:lnTo>
                  <a:pt x="705" y="2340"/>
                </a:lnTo>
                <a:lnTo>
                  <a:pt x="705" y="2340"/>
                </a:lnTo>
                <a:lnTo>
                  <a:pt x="709" y="2342"/>
                </a:lnTo>
                <a:lnTo>
                  <a:pt x="715" y="2344"/>
                </a:lnTo>
                <a:lnTo>
                  <a:pt x="721" y="2344"/>
                </a:lnTo>
                <a:lnTo>
                  <a:pt x="723" y="2344"/>
                </a:lnTo>
                <a:lnTo>
                  <a:pt x="727" y="2342"/>
                </a:lnTo>
                <a:lnTo>
                  <a:pt x="727" y="2342"/>
                </a:lnTo>
                <a:lnTo>
                  <a:pt x="727" y="2347"/>
                </a:lnTo>
                <a:lnTo>
                  <a:pt x="729" y="2349"/>
                </a:lnTo>
                <a:lnTo>
                  <a:pt x="729" y="2349"/>
                </a:lnTo>
                <a:lnTo>
                  <a:pt x="750" y="2352"/>
                </a:lnTo>
                <a:lnTo>
                  <a:pt x="771" y="2353"/>
                </a:lnTo>
                <a:lnTo>
                  <a:pt x="793" y="2354"/>
                </a:lnTo>
                <a:lnTo>
                  <a:pt x="813" y="2355"/>
                </a:lnTo>
                <a:lnTo>
                  <a:pt x="855" y="2354"/>
                </a:lnTo>
                <a:lnTo>
                  <a:pt x="898" y="2353"/>
                </a:lnTo>
                <a:lnTo>
                  <a:pt x="898" y="2353"/>
                </a:lnTo>
                <a:lnTo>
                  <a:pt x="897" y="2355"/>
                </a:lnTo>
                <a:lnTo>
                  <a:pt x="897" y="2356"/>
                </a:lnTo>
                <a:lnTo>
                  <a:pt x="898" y="2356"/>
                </a:lnTo>
                <a:lnTo>
                  <a:pt x="901" y="2357"/>
                </a:lnTo>
                <a:lnTo>
                  <a:pt x="906" y="2357"/>
                </a:lnTo>
                <a:lnTo>
                  <a:pt x="911" y="2355"/>
                </a:lnTo>
                <a:lnTo>
                  <a:pt x="911" y="2355"/>
                </a:lnTo>
                <a:lnTo>
                  <a:pt x="907" y="2354"/>
                </a:lnTo>
                <a:lnTo>
                  <a:pt x="907" y="2353"/>
                </a:lnTo>
                <a:lnTo>
                  <a:pt x="909" y="2352"/>
                </a:lnTo>
                <a:lnTo>
                  <a:pt x="913" y="2351"/>
                </a:lnTo>
                <a:lnTo>
                  <a:pt x="919" y="2350"/>
                </a:lnTo>
                <a:lnTo>
                  <a:pt x="934" y="2348"/>
                </a:lnTo>
                <a:lnTo>
                  <a:pt x="947" y="2344"/>
                </a:lnTo>
                <a:lnTo>
                  <a:pt x="947" y="2344"/>
                </a:lnTo>
                <a:lnTo>
                  <a:pt x="945" y="2349"/>
                </a:lnTo>
                <a:lnTo>
                  <a:pt x="945" y="2350"/>
                </a:lnTo>
                <a:lnTo>
                  <a:pt x="947" y="2351"/>
                </a:lnTo>
                <a:lnTo>
                  <a:pt x="947" y="2351"/>
                </a:lnTo>
                <a:lnTo>
                  <a:pt x="948" y="2350"/>
                </a:lnTo>
                <a:lnTo>
                  <a:pt x="950" y="2349"/>
                </a:lnTo>
                <a:lnTo>
                  <a:pt x="956" y="2350"/>
                </a:lnTo>
                <a:lnTo>
                  <a:pt x="960" y="2351"/>
                </a:lnTo>
                <a:lnTo>
                  <a:pt x="963" y="2352"/>
                </a:lnTo>
                <a:lnTo>
                  <a:pt x="966" y="2351"/>
                </a:lnTo>
                <a:lnTo>
                  <a:pt x="966" y="2351"/>
                </a:lnTo>
                <a:lnTo>
                  <a:pt x="965" y="2349"/>
                </a:lnTo>
                <a:lnTo>
                  <a:pt x="966" y="2347"/>
                </a:lnTo>
                <a:lnTo>
                  <a:pt x="967" y="2346"/>
                </a:lnTo>
                <a:lnTo>
                  <a:pt x="970" y="2344"/>
                </a:lnTo>
                <a:lnTo>
                  <a:pt x="975" y="2343"/>
                </a:lnTo>
                <a:lnTo>
                  <a:pt x="981" y="2342"/>
                </a:lnTo>
                <a:lnTo>
                  <a:pt x="996" y="2342"/>
                </a:lnTo>
                <a:lnTo>
                  <a:pt x="1004" y="2342"/>
                </a:lnTo>
                <a:lnTo>
                  <a:pt x="1008" y="2340"/>
                </a:lnTo>
                <a:lnTo>
                  <a:pt x="1008" y="2340"/>
                </a:lnTo>
                <a:lnTo>
                  <a:pt x="1005" y="2340"/>
                </a:lnTo>
                <a:lnTo>
                  <a:pt x="1003" y="2339"/>
                </a:lnTo>
                <a:lnTo>
                  <a:pt x="1002" y="2338"/>
                </a:lnTo>
                <a:lnTo>
                  <a:pt x="1002" y="2338"/>
                </a:lnTo>
                <a:lnTo>
                  <a:pt x="1006" y="2339"/>
                </a:lnTo>
                <a:lnTo>
                  <a:pt x="1008" y="2338"/>
                </a:lnTo>
                <a:lnTo>
                  <a:pt x="1015" y="2337"/>
                </a:lnTo>
                <a:lnTo>
                  <a:pt x="1017" y="2337"/>
                </a:lnTo>
                <a:lnTo>
                  <a:pt x="1019" y="2337"/>
                </a:lnTo>
                <a:lnTo>
                  <a:pt x="1020" y="2338"/>
                </a:lnTo>
                <a:lnTo>
                  <a:pt x="1021" y="2340"/>
                </a:lnTo>
                <a:lnTo>
                  <a:pt x="1021" y="2340"/>
                </a:lnTo>
                <a:lnTo>
                  <a:pt x="1018" y="2340"/>
                </a:lnTo>
                <a:lnTo>
                  <a:pt x="1015" y="2340"/>
                </a:lnTo>
                <a:lnTo>
                  <a:pt x="1011" y="2340"/>
                </a:lnTo>
                <a:lnTo>
                  <a:pt x="1011" y="2341"/>
                </a:lnTo>
                <a:lnTo>
                  <a:pt x="1010" y="2342"/>
                </a:lnTo>
                <a:lnTo>
                  <a:pt x="1010" y="2342"/>
                </a:lnTo>
                <a:lnTo>
                  <a:pt x="1025" y="2341"/>
                </a:lnTo>
                <a:lnTo>
                  <a:pt x="1033" y="2340"/>
                </a:lnTo>
                <a:lnTo>
                  <a:pt x="1038" y="2338"/>
                </a:lnTo>
                <a:lnTo>
                  <a:pt x="1038" y="2338"/>
                </a:lnTo>
                <a:lnTo>
                  <a:pt x="1032" y="2338"/>
                </a:lnTo>
                <a:lnTo>
                  <a:pt x="1030" y="2337"/>
                </a:lnTo>
                <a:lnTo>
                  <a:pt x="1030" y="2336"/>
                </a:lnTo>
                <a:lnTo>
                  <a:pt x="1030" y="2334"/>
                </a:lnTo>
                <a:lnTo>
                  <a:pt x="1030" y="2334"/>
                </a:lnTo>
                <a:lnTo>
                  <a:pt x="1027" y="2336"/>
                </a:lnTo>
                <a:lnTo>
                  <a:pt x="1025" y="2337"/>
                </a:lnTo>
                <a:lnTo>
                  <a:pt x="1022" y="2337"/>
                </a:lnTo>
                <a:lnTo>
                  <a:pt x="1020" y="2336"/>
                </a:lnTo>
                <a:lnTo>
                  <a:pt x="1013" y="2334"/>
                </a:lnTo>
                <a:lnTo>
                  <a:pt x="1008" y="2329"/>
                </a:lnTo>
                <a:lnTo>
                  <a:pt x="1008" y="2329"/>
                </a:lnTo>
                <a:lnTo>
                  <a:pt x="1027" y="2328"/>
                </a:lnTo>
                <a:lnTo>
                  <a:pt x="1047" y="2327"/>
                </a:lnTo>
                <a:lnTo>
                  <a:pt x="1083" y="2323"/>
                </a:lnTo>
                <a:lnTo>
                  <a:pt x="1119" y="2319"/>
                </a:lnTo>
                <a:lnTo>
                  <a:pt x="1155" y="2314"/>
                </a:lnTo>
                <a:lnTo>
                  <a:pt x="1155" y="2314"/>
                </a:lnTo>
                <a:lnTo>
                  <a:pt x="1152" y="2314"/>
                </a:lnTo>
                <a:lnTo>
                  <a:pt x="1148" y="2316"/>
                </a:lnTo>
                <a:lnTo>
                  <a:pt x="1145" y="2314"/>
                </a:lnTo>
                <a:lnTo>
                  <a:pt x="1145" y="2314"/>
                </a:lnTo>
                <a:lnTo>
                  <a:pt x="1144" y="2312"/>
                </a:lnTo>
                <a:lnTo>
                  <a:pt x="1144" y="2312"/>
                </a:lnTo>
                <a:lnTo>
                  <a:pt x="1155" y="2310"/>
                </a:lnTo>
                <a:lnTo>
                  <a:pt x="1166" y="2307"/>
                </a:lnTo>
                <a:lnTo>
                  <a:pt x="1188" y="2304"/>
                </a:lnTo>
                <a:lnTo>
                  <a:pt x="1199" y="2301"/>
                </a:lnTo>
                <a:lnTo>
                  <a:pt x="1209" y="2297"/>
                </a:lnTo>
                <a:lnTo>
                  <a:pt x="1218" y="2293"/>
                </a:lnTo>
                <a:lnTo>
                  <a:pt x="1222" y="2291"/>
                </a:lnTo>
                <a:lnTo>
                  <a:pt x="1225" y="2288"/>
                </a:lnTo>
                <a:lnTo>
                  <a:pt x="1225" y="2288"/>
                </a:lnTo>
                <a:lnTo>
                  <a:pt x="1233" y="2291"/>
                </a:lnTo>
                <a:lnTo>
                  <a:pt x="1236" y="2292"/>
                </a:lnTo>
                <a:lnTo>
                  <a:pt x="1237" y="2292"/>
                </a:lnTo>
                <a:lnTo>
                  <a:pt x="1238" y="2292"/>
                </a:lnTo>
                <a:lnTo>
                  <a:pt x="1238" y="2292"/>
                </a:lnTo>
                <a:lnTo>
                  <a:pt x="1230" y="2285"/>
                </a:lnTo>
                <a:lnTo>
                  <a:pt x="1224" y="2282"/>
                </a:lnTo>
                <a:lnTo>
                  <a:pt x="1219" y="2281"/>
                </a:lnTo>
                <a:lnTo>
                  <a:pt x="1219" y="2281"/>
                </a:lnTo>
                <a:lnTo>
                  <a:pt x="1217" y="2285"/>
                </a:lnTo>
                <a:lnTo>
                  <a:pt x="1215" y="2289"/>
                </a:lnTo>
                <a:lnTo>
                  <a:pt x="1213" y="2291"/>
                </a:lnTo>
                <a:lnTo>
                  <a:pt x="1208" y="2293"/>
                </a:lnTo>
                <a:lnTo>
                  <a:pt x="1200" y="2296"/>
                </a:lnTo>
                <a:lnTo>
                  <a:pt x="1190" y="2298"/>
                </a:lnTo>
                <a:lnTo>
                  <a:pt x="1179" y="2299"/>
                </a:lnTo>
                <a:lnTo>
                  <a:pt x="1170" y="2298"/>
                </a:lnTo>
                <a:lnTo>
                  <a:pt x="1151" y="2298"/>
                </a:lnTo>
                <a:lnTo>
                  <a:pt x="1151" y="2298"/>
                </a:lnTo>
                <a:close/>
                <a:moveTo>
                  <a:pt x="1213" y="2355"/>
                </a:moveTo>
                <a:lnTo>
                  <a:pt x="1213" y="2355"/>
                </a:lnTo>
                <a:lnTo>
                  <a:pt x="1205" y="2358"/>
                </a:lnTo>
                <a:lnTo>
                  <a:pt x="1197" y="2361"/>
                </a:lnTo>
                <a:lnTo>
                  <a:pt x="1178" y="2364"/>
                </a:lnTo>
                <a:lnTo>
                  <a:pt x="1159" y="2366"/>
                </a:lnTo>
                <a:lnTo>
                  <a:pt x="1151" y="2368"/>
                </a:lnTo>
                <a:lnTo>
                  <a:pt x="1142" y="2370"/>
                </a:lnTo>
                <a:lnTo>
                  <a:pt x="1142" y="2370"/>
                </a:lnTo>
                <a:lnTo>
                  <a:pt x="1197" y="2384"/>
                </a:lnTo>
                <a:lnTo>
                  <a:pt x="1250" y="2398"/>
                </a:lnTo>
                <a:lnTo>
                  <a:pt x="1305" y="2412"/>
                </a:lnTo>
                <a:lnTo>
                  <a:pt x="1333" y="2418"/>
                </a:lnTo>
                <a:lnTo>
                  <a:pt x="1361" y="2424"/>
                </a:lnTo>
                <a:lnTo>
                  <a:pt x="1361" y="2424"/>
                </a:lnTo>
                <a:lnTo>
                  <a:pt x="1354" y="2400"/>
                </a:lnTo>
                <a:lnTo>
                  <a:pt x="1349" y="2377"/>
                </a:lnTo>
                <a:lnTo>
                  <a:pt x="1349" y="2377"/>
                </a:lnTo>
                <a:lnTo>
                  <a:pt x="1316" y="2367"/>
                </a:lnTo>
                <a:lnTo>
                  <a:pt x="1299" y="2363"/>
                </a:lnTo>
                <a:lnTo>
                  <a:pt x="1282" y="2358"/>
                </a:lnTo>
                <a:lnTo>
                  <a:pt x="1265" y="2355"/>
                </a:lnTo>
                <a:lnTo>
                  <a:pt x="1247" y="2353"/>
                </a:lnTo>
                <a:lnTo>
                  <a:pt x="1230" y="2353"/>
                </a:lnTo>
                <a:lnTo>
                  <a:pt x="1213" y="2355"/>
                </a:lnTo>
                <a:lnTo>
                  <a:pt x="1213" y="2355"/>
                </a:lnTo>
                <a:close/>
                <a:moveTo>
                  <a:pt x="652" y="2381"/>
                </a:moveTo>
                <a:lnTo>
                  <a:pt x="652" y="2381"/>
                </a:lnTo>
                <a:lnTo>
                  <a:pt x="655" y="2380"/>
                </a:lnTo>
                <a:lnTo>
                  <a:pt x="655" y="2380"/>
                </a:lnTo>
                <a:lnTo>
                  <a:pt x="654" y="2379"/>
                </a:lnTo>
                <a:lnTo>
                  <a:pt x="654" y="2379"/>
                </a:lnTo>
                <a:lnTo>
                  <a:pt x="641" y="2376"/>
                </a:lnTo>
                <a:lnTo>
                  <a:pt x="626" y="2373"/>
                </a:lnTo>
                <a:lnTo>
                  <a:pt x="596" y="2369"/>
                </a:lnTo>
                <a:lnTo>
                  <a:pt x="580" y="2367"/>
                </a:lnTo>
                <a:lnTo>
                  <a:pt x="565" y="2364"/>
                </a:lnTo>
                <a:lnTo>
                  <a:pt x="551" y="2359"/>
                </a:lnTo>
                <a:lnTo>
                  <a:pt x="539" y="2353"/>
                </a:lnTo>
                <a:lnTo>
                  <a:pt x="539" y="2353"/>
                </a:lnTo>
                <a:lnTo>
                  <a:pt x="500" y="2359"/>
                </a:lnTo>
                <a:lnTo>
                  <a:pt x="460" y="2366"/>
                </a:lnTo>
                <a:lnTo>
                  <a:pt x="421" y="2373"/>
                </a:lnTo>
                <a:lnTo>
                  <a:pt x="402" y="2378"/>
                </a:lnTo>
                <a:lnTo>
                  <a:pt x="384" y="2383"/>
                </a:lnTo>
                <a:lnTo>
                  <a:pt x="384" y="2383"/>
                </a:lnTo>
                <a:lnTo>
                  <a:pt x="384" y="2387"/>
                </a:lnTo>
                <a:lnTo>
                  <a:pt x="383" y="2393"/>
                </a:lnTo>
                <a:lnTo>
                  <a:pt x="380" y="2402"/>
                </a:lnTo>
                <a:lnTo>
                  <a:pt x="374" y="2412"/>
                </a:lnTo>
                <a:lnTo>
                  <a:pt x="372" y="2417"/>
                </a:lnTo>
                <a:lnTo>
                  <a:pt x="371" y="2424"/>
                </a:lnTo>
                <a:lnTo>
                  <a:pt x="371" y="2424"/>
                </a:lnTo>
                <a:lnTo>
                  <a:pt x="442" y="2414"/>
                </a:lnTo>
                <a:lnTo>
                  <a:pt x="513" y="2404"/>
                </a:lnTo>
                <a:lnTo>
                  <a:pt x="583" y="2393"/>
                </a:lnTo>
                <a:lnTo>
                  <a:pt x="652" y="2381"/>
                </a:lnTo>
                <a:lnTo>
                  <a:pt x="652" y="2381"/>
                </a:lnTo>
                <a:close/>
                <a:moveTo>
                  <a:pt x="826" y="2377"/>
                </a:moveTo>
                <a:lnTo>
                  <a:pt x="826" y="2377"/>
                </a:lnTo>
                <a:lnTo>
                  <a:pt x="826" y="2402"/>
                </a:lnTo>
                <a:lnTo>
                  <a:pt x="826" y="2402"/>
                </a:lnTo>
                <a:lnTo>
                  <a:pt x="833" y="2405"/>
                </a:lnTo>
                <a:lnTo>
                  <a:pt x="839" y="2408"/>
                </a:lnTo>
                <a:lnTo>
                  <a:pt x="846" y="2409"/>
                </a:lnTo>
                <a:lnTo>
                  <a:pt x="854" y="2410"/>
                </a:lnTo>
                <a:lnTo>
                  <a:pt x="869" y="2411"/>
                </a:lnTo>
                <a:lnTo>
                  <a:pt x="876" y="2412"/>
                </a:lnTo>
                <a:lnTo>
                  <a:pt x="883" y="2415"/>
                </a:lnTo>
                <a:lnTo>
                  <a:pt x="883" y="2415"/>
                </a:lnTo>
                <a:lnTo>
                  <a:pt x="883" y="2403"/>
                </a:lnTo>
                <a:lnTo>
                  <a:pt x="883" y="2393"/>
                </a:lnTo>
                <a:lnTo>
                  <a:pt x="881" y="2383"/>
                </a:lnTo>
                <a:lnTo>
                  <a:pt x="876" y="2374"/>
                </a:lnTo>
                <a:lnTo>
                  <a:pt x="876" y="2374"/>
                </a:lnTo>
                <a:lnTo>
                  <a:pt x="868" y="2376"/>
                </a:lnTo>
                <a:lnTo>
                  <a:pt x="854" y="2377"/>
                </a:lnTo>
                <a:lnTo>
                  <a:pt x="826" y="2377"/>
                </a:lnTo>
                <a:lnTo>
                  <a:pt x="826" y="2377"/>
                </a:lnTo>
                <a:close/>
                <a:moveTo>
                  <a:pt x="900" y="2415"/>
                </a:moveTo>
                <a:lnTo>
                  <a:pt x="900" y="2415"/>
                </a:lnTo>
                <a:lnTo>
                  <a:pt x="926" y="2416"/>
                </a:lnTo>
                <a:lnTo>
                  <a:pt x="937" y="2415"/>
                </a:lnTo>
                <a:lnTo>
                  <a:pt x="944" y="2414"/>
                </a:lnTo>
                <a:lnTo>
                  <a:pt x="949" y="2413"/>
                </a:lnTo>
                <a:lnTo>
                  <a:pt x="949" y="2413"/>
                </a:lnTo>
                <a:lnTo>
                  <a:pt x="949" y="2402"/>
                </a:lnTo>
                <a:lnTo>
                  <a:pt x="950" y="2394"/>
                </a:lnTo>
                <a:lnTo>
                  <a:pt x="950" y="2385"/>
                </a:lnTo>
                <a:lnTo>
                  <a:pt x="949" y="2377"/>
                </a:lnTo>
                <a:lnTo>
                  <a:pt x="949" y="2377"/>
                </a:lnTo>
                <a:lnTo>
                  <a:pt x="927" y="2376"/>
                </a:lnTo>
                <a:lnTo>
                  <a:pt x="902" y="2374"/>
                </a:lnTo>
                <a:lnTo>
                  <a:pt x="902" y="2374"/>
                </a:lnTo>
                <a:lnTo>
                  <a:pt x="901" y="2380"/>
                </a:lnTo>
                <a:lnTo>
                  <a:pt x="900" y="2384"/>
                </a:lnTo>
                <a:lnTo>
                  <a:pt x="900" y="2394"/>
                </a:lnTo>
                <a:lnTo>
                  <a:pt x="901" y="2403"/>
                </a:lnTo>
                <a:lnTo>
                  <a:pt x="900" y="2415"/>
                </a:lnTo>
                <a:lnTo>
                  <a:pt x="900" y="2415"/>
                </a:lnTo>
                <a:close/>
                <a:moveTo>
                  <a:pt x="807" y="2433"/>
                </a:moveTo>
                <a:lnTo>
                  <a:pt x="807" y="2433"/>
                </a:lnTo>
                <a:lnTo>
                  <a:pt x="808" y="2448"/>
                </a:lnTo>
                <a:lnTo>
                  <a:pt x="811" y="2463"/>
                </a:lnTo>
                <a:lnTo>
                  <a:pt x="815" y="2478"/>
                </a:lnTo>
                <a:lnTo>
                  <a:pt x="822" y="2491"/>
                </a:lnTo>
                <a:lnTo>
                  <a:pt x="822" y="2491"/>
                </a:lnTo>
                <a:lnTo>
                  <a:pt x="829" y="2494"/>
                </a:lnTo>
                <a:lnTo>
                  <a:pt x="838" y="2498"/>
                </a:lnTo>
                <a:lnTo>
                  <a:pt x="857" y="2503"/>
                </a:lnTo>
                <a:lnTo>
                  <a:pt x="879" y="2506"/>
                </a:lnTo>
                <a:lnTo>
                  <a:pt x="900" y="2506"/>
                </a:lnTo>
                <a:lnTo>
                  <a:pt x="920" y="2505"/>
                </a:lnTo>
                <a:lnTo>
                  <a:pt x="931" y="2504"/>
                </a:lnTo>
                <a:lnTo>
                  <a:pt x="941" y="2501"/>
                </a:lnTo>
                <a:lnTo>
                  <a:pt x="950" y="2499"/>
                </a:lnTo>
                <a:lnTo>
                  <a:pt x="958" y="2494"/>
                </a:lnTo>
                <a:lnTo>
                  <a:pt x="965" y="2490"/>
                </a:lnTo>
                <a:lnTo>
                  <a:pt x="973" y="2485"/>
                </a:lnTo>
                <a:lnTo>
                  <a:pt x="973" y="2485"/>
                </a:lnTo>
                <a:lnTo>
                  <a:pt x="972" y="2478"/>
                </a:lnTo>
                <a:lnTo>
                  <a:pt x="973" y="2472"/>
                </a:lnTo>
                <a:lnTo>
                  <a:pt x="974" y="2457"/>
                </a:lnTo>
                <a:lnTo>
                  <a:pt x="974" y="2450"/>
                </a:lnTo>
                <a:lnTo>
                  <a:pt x="974" y="2443"/>
                </a:lnTo>
                <a:lnTo>
                  <a:pt x="973" y="2437"/>
                </a:lnTo>
                <a:lnTo>
                  <a:pt x="971" y="2430"/>
                </a:lnTo>
                <a:lnTo>
                  <a:pt x="971" y="2430"/>
                </a:lnTo>
                <a:lnTo>
                  <a:pt x="950" y="2433"/>
                </a:lnTo>
                <a:lnTo>
                  <a:pt x="930" y="2434"/>
                </a:lnTo>
                <a:lnTo>
                  <a:pt x="909" y="2435"/>
                </a:lnTo>
                <a:lnTo>
                  <a:pt x="887" y="2437"/>
                </a:lnTo>
                <a:lnTo>
                  <a:pt x="845" y="2435"/>
                </a:lnTo>
                <a:lnTo>
                  <a:pt x="807" y="2433"/>
                </a:lnTo>
                <a:lnTo>
                  <a:pt x="807" y="2433"/>
                </a:lnTo>
                <a:close/>
                <a:moveTo>
                  <a:pt x="745" y="2461"/>
                </a:moveTo>
                <a:lnTo>
                  <a:pt x="745" y="2461"/>
                </a:lnTo>
                <a:lnTo>
                  <a:pt x="744" y="2460"/>
                </a:lnTo>
                <a:lnTo>
                  <a:pt x="744" y="2458"/>
                </a:lnTo>
                <a:lnTo>
                  <a:pt x="745" y="2454"/>
                </a:lnTo>
                <a:lnTo>
                  <a:pt x="745" y="2449"/>
                </a:lnTo>
                <a:lnTo>
                  <a:pt x="745" y="2446"/>
                </a:lnTo>
                <a:lnTo>
                  <a:pt x="743" y="2444"/>
                </a:lnTo>
                <a:lnTo>
                  <a:pt x="743" y="2444"/>
                </a:lnTo>
                <a:lnTo>
                  <a:pt x="739" y="2445"/>
                </a:lnTo>
                <a:lnTo>
                  <a:pt x="736" y="2446"/>
                </a:lnTo>
                <a:lnTo>
                  <a:pt x="733" y="2447"/>
                </a:lnTo>
                <a:lnTo>
                  <a:pt x="729" y="2446"/>
                </a:lnTo>
                <a:lnTo>
                  <a:pt x="729" y="2446"/>
                </a:lnTo>
                <a:lnTo>
                  <a:pt x="729" y="2463"/>
                </a:lnTo>
                <a:lnTo>
                  <a:pt x="729" y="2463"/>
                </a:lnTo>
                <a:lnTo>
                  <a:pt x="739" y="2463"/>
                </a:lnTo>
                <a:lnTo>
                  <a:pt x="743" y="2462"/>
                </a:lnTo>
                <a:lnTo>
                  <a:pt x="745" y="2461"/>
                </a:lnTo>
                <a:lnTo>
                  <a:pt x="745" y="2461"/>
                </a:lnTo>
                <a:close/>
                <a:moveTo>
                  <a:pt x="764" y="2457"/>
                </a:moveTo>
                <a:lnTo>
                  <a:pt x="764" y="2457"/>
                </a:lnTo>
                <a:lnTo>
                  <a:pt x="764" y="2468"/>
                </a:lnTo>
                <a:lnTo>
                  <a:pt x="764" y="2468"/>
                </a:lnTo>
                <a:lnTo>
                  <a:pt x="770" y="2465"/>
                </a:lnTo>
                <a:lnTo>
                  <a:pt x="777" y="2464"/>
                </a:lnTo>
                <a:lnTo>
                  <a:pt x="783" y="2461"/>
                </a:lnTo>
                <a:lnTo>
                  <a:pt x="785" y="2460"/>
                </a:lnTo>
                <a:lnTo>
                  <a:pt x="788" y="2457"/>
                </a:lnTo>
                <a:lnTo>
                  <a:pt x="788" y="2457"/>
                </a:lnTo>
                <a:lnTo>
                  <a:pt x="783" y="2456"/>
                </a:lnTo>
                <a:lnTo>
                  <a:pt x="778" y="2456"/>
                </a:lnTo>
                <a:lnTo>
                  <a:pt x="764" y="2457"/>
                </a:lnTo>
                <a:lnTo>
                  <a:pt x="764" y="2457"/>
                </a:lnTo>
                <a:close/>
                <a:moveTo>
                  <a:pt x="734" y="2502"/>
                </a:moveTo>
                <a:lnTo>
                  <a:pt x="734" y="2502"/>
                </a:lnTo>
                <a:lnTo>
                  <a:pt x="738" y="2501"/>
                </a:lnTo>
                <a:lnTo>
                  <a:pt x="740" y="2499"/>
                </a:lnTo>
                <a:lnTo>
                  <a:pt x="742" y="2498"/>
                </a:lnTo>
                <a:lnTo>
                  <a:pt x="743" y="2495"/>
                </a:lnTo>
                <a:lnTo>
                  <a:pt x="744" y="2490"/>
                </a:lnTo>
                <a:lnTo>
                  <a:pt x="745" y="2483"/>
                </a:lnTo>
                <a:lnTo>
                  <a:pt x="745" y="2483"/>
                </a:lnTo>
                <a:lnTo>
                  <a:pt x="743" y="2483"/>
                </a:lnTo>
                <a:lnTo>
                  <a:pt x="739" y="2482"/>
                </a:lnTo>
                <a:lnTo>
                  <a:pt x="735" y="2480"/>
                </a:lnTo>
                <a:lnTo>
                  <a:pt x="731" y="2478"/>
                </a:lnTo>
                <a:lnTo>
                  <a:pt x="728" y="2478"/>
                </a:lnTo>
                <a:lnTo>
                  <a:pt x="724" y="2478"/>
                </a:lnTo>
                <a:lnTo>
                  <a:pt x="724" y="2478"/>
                </a:lnTo>
                <a:lnTo>
                  <a:pt x="724" y="2487"/>
                </a:lnTo>
                <a:lnTo>
                  <a:pt x="725" y="2493"/>
                </a:lnTo>
                <a:lnTo>
                  <a:pt x="730" y="2499"/>
                </a:lnTo>
                <a:lnTo>
                  <a:pt x="734" y="2502"/>
                </a:lnTo>
                <a:lnTo>
                  <a:pt x="734" y="2502"/>
                </a:lnTo>
                <a:close/>
                <a:moveTo>
                  <a:pt x="924" y="2604"/>
                </a:moveTo>
                <a:lnTo>
                  <a:pt x="924" y="2604"/>
                </a:lnTo>
                <a:lnTo>
                  <a:pt x="925" y="2592"/>
                </a:lnTo>
                <a:lnTo>
                  <a:pt x="927" y="2581"/>
                </a:lnTo>
                <a:lnTo>
                  <a:pt x="930" y="2562"/>
                </a:lnTo>
                <a:lnTo>
                  <a:pt x="931" y="2553"/>
                </a:lnTo>
                <a:lnTo>
                  <a:pt x="931" y="2544"/>
                </a:lnTo>
                <a:lnTo>
                  <a:pt x="930" y="2533"/>
                </a:lnTo>
                <a:lnTo>
                  <a:pt x="928" y="2521"/>
                </a:lnTo>
                <a:lnTo>
                  <a:pt x="928" y="2521"/>
                </a:lnTo>
                <a:lnTo>
                  <a:pt x="905" y="2523"/>
                </a:lnTo>
                <a:lnTo>
                  <a:pt x="885" y="2523"/>
                </a:lnTo>
                <a:lnTo>
                  <a:pt x="864" y="2521"/>
                </a:lnTo>
                <a:lnTo>
                  <a:pt x="853" y="2519"/>
                </a:lnTo>
                <a:lnTo>
                  <a:pt x="841" y="2517"/>
                </a:lnTo>
                <a:lnTo>
                  <a:pt x="841" y="2517"/>
                </a:lnTo>
                <a:lnTo>
                  <a:pt x="841" y="2562"/>
                </a:lnTo>
                <a:lnTo>
                  <a:pt x="841" y="2584"/>
                </a:lnTo>
                <a:lnTo>
                  <a:pt x="839" y="2610"/>
                </a:lnTo>
                <a:lnTo>
                  <a:pt x="839" y="2610"/>
                </a:lnTo>
                <a:lnTo>
                  <a:pt x="851" y="2613"/>
                </a:lnTo>
                <a:lnTo>
                  <a:pt x="861" y="2614"/>
                </a:lnTo>
                <a:lnTo>
                  <a:pt x="872" y="2615"/>
                </a:lnTo>
                <a:lnTo>
                  <a:pt x="882" y="2615"/>
                </a:lnTo>
                <a:lnTo>
                  <a:pt x="891" y="2614"/>
                </a:lnTo>
                <a:lnTo>
                  <a:pt x="902" y="2612"/>
                </a:lnTo>
                <a:lnTo>
                  <a:pt x="913" y="2609"/>
                </a:lnTo>
                <a:lnTo>
                  <a:pt x="924" y="2604"/>
                </a:lnTo>
                <a:lnTo>
                  <a:pt x="924" y="2604"/>
                </a:lnTo>
                <a:close/>
                <a:moveTo>
                  <a:pt x="830" y="2657"/>
                </a:moveTo>
                <a:lnTo>
                  <a:pt x="830" y="2657"/>
                </a:lnTo>
                <a:lnTo>
                  <a:pt x="843" y="2660"/>
                </a:lnTo>
                <a:lnTo>
                  <a:pt x="858" y="2662"/>
                </a:lnTo>
                <a:lnTo>
                  <a:pt x="875" y="2664"/>
                </a:lnTo>
                <a:lnTo>
                  <a:pt x="891" y="2662"/>
                </a:lnTo>
                <a:lnTo>
                  <a:pt x="900" y="2660"/>
                </a:lnTo>
                <a:lnTo>
                  <a:pt x="906" y="2658"/>
                </a:lnTo>
                <a:lnTo>
                  <a:pt x="913" y="2655"/>
                </a:lnTo>
                <a:lnTo>
                  <a:pt x="919" y="2651"/>
                </a:lnTo>
                <a:lnTo>
                  <a:pt x="924" y="2646"/>
                </a:lnTo>
                <a:lnTo>
                  <a:pt x="927" y="2640"/>
                </a:lnTo>
                <a:lnTo>
                  <a:pt x="929" y="2634"/>
                </a:lnTo>
                <a:lnTo>
                  <a:pt x="930" y="2625"/>
                </a:lnTo>
                <a:lnTo>
                  <a:pt x="930" y="2625"/>
                </a:lnTo>
                <a:lnTo>
                  <a:pt x="904" y="2631"/>
                </a:lnTo>
                <a:lnTo>
                  <a:pt x="891" y="2634"/>
                </a:lnTo>
                <a:lnTo>
                  <a:pt x="880" y="2635"/>
                </a:lnTo>
                <a:lnTo>
                  <a:pt x="867" y="2635"/>
                </a:lnTo>
                <a:lnTo>
                  <a:pt x="855" y="2632"/>
                </a:lnTo>
                <a:lnTo>
                  <a:pt x="843" y="2629"/>
                </a:lnTo>
                <a:lnTo>
                  <a:pt x="830" y="2625"/>
                </a:lnTo>
                <a:lnTo>
                  <a:pt x="830" y="2625"/>
                </a:lnTo>
                <a:lnTo>
                  <a:pt x="830" y="2657"/>
                </a:lnTo>
                <a:lnTo>
                  <a:pt x="830" y="2657"/>
                </a:lnTo>
                <a:close/>
                <a:moveTo>
                  <a:pt x="42" y="2694"/>
                </a:moveTo>
                <a:lnTo>
                  <a:pt x="42" y="2694"/>
                </a:lnTo>
                <a:lnTo>
                  <a:pt x="46" y="2692"/>
                </a:lnTo>
                <a:lnTo>
                  <a:pt x="49" y="2694"/>
                </a:lnTo>
                <a:lnTo>
                  <a:pt x="55" y="2695"/>
                </a:lnTo>
                <a:lnTo>
                  <a:pt x="61" y="2696"/>
                </a:lnTo>
                <a:lnTo>
                  <a:pt x="63" y="2695"/>
                </a:lnTo>
                <a:lnTo>
                  <a:pt x="66" y="2694"/>
                </a:lnTo>
                <a:lnTo>
                  <a:pt x="66" y="2694"/>
                </a:lnTo>
                <a:lnTo>
                  <a:pt x="63" y="2687"/>
                </a:lnTo>
                <a:lnTo>
                  <a:pt x="61" y="2683"/>
                </a:lnTo>
                <a:lnTo>
                  <a:pt x="56" y="2679"/>
                </a:lnTo>
                <a:lnTo>
                  <a:pt x="51" y="2676"/>
                </a:lnTo>
                <a:lnTo>
                  <a:pt x="51" y="2676"/>
                </a:lnTo>
                <a:lnTo>
                  <a:pt x="42" y="2694"/>
                </a:lnTo>
                <a:lnTo>
                  <a:pt x="42" y="2694"/>
                </a:lnTo>
                <a:close/>
                <a:moveTo>
                  <a:pt x="861" y="2681"/>
                </a:moveTo>
                <a:lnTo>
                  <a:pt x="861" y="2681"/>
                </a:lnTo>
                <a:lnTo>
                  <a:pt x="862" y="2684"/>
                </a:lnTo>
                <a:lnTo>
                  <a:pt x="864" y="2688"/>
                </a:lnTo>
                <a:lnTo>
                  <a:pt x="866" y="2690"/>
                </a:lnTo>
                <a:lnTo>
                  <a:pt x="868" y="2692"/>
                </a:lnTo>
                <a:lnTo>
                  <a:pt x="872" y="2695"/>
                </a:lnTo>
                <a:lnTo>
                  <a:pt x="879" y="2695"/>
                </a:lnTo>
                <a:lnTo>
                  <a:pt x="884" y="2694"/>
                </a:lnTo>
                <a:lnTo>
                  <a:pt x="888" y="2690"/>
                </a:lnTo>
                <a:lnTo>
                  <a:pt x="891" y="2686"/>
                </a:lnTo>
                <a:lnTo>
                  <a:pt x="891" y="2683"/>
                </a:lnTo>
                <a:lnTo>
                  <a:pt x="891" y="2681"/>
                </a:lnTo>
                <a:lnTo>
                  <a:pt x="891" y="2681"/>
                </a:lnTo>
                <a:lnTo>
                  <a:pt x="884" y="2680"/>
                </a:lnTo>
                <a:lnTo>
                  <a:pt x="877" y="2680"/>
                </a:lnTo>
                <a:lnTo>
                  <a:pt x="871" y="2681"/>
                </a:lnTo>
                <a:lnTo>
                  <a:pt x="861" y="2681"/>
                </a:lnTo>
                <a:lnTo>
                  <a:pt x="861" y="2681"/>
                </a:lnTo>
                <a:close/>
                <a:moveTo>
                  <a:pt x="1625" y="2699"/>
                </a:moveTo>
                <a:lnTo>
                  <a:pt x="1625" y="2699"/>
                </a:lnTo>
                <a:lnTo>
                  <a:pt x="1622" y="2700"/>
                </a:lnTo>
                <a:lnTo>
                  <a:pt x="1618" y="2700"/>
                </a:lnTo>
                <a:lnTo>
                  <a:pt x="1613" y="2698"/>
                </a:lnTo>
                <a:lnTo>
                  <a:pt x="1607" y="2696"/>
                </a:lnTo>
                <a:lnTo>
                  <a:pt x="1602" y="2695"/>
                </a:lnTo>
                <a:lnTo>
                  <a:pt x="1599" y="2696"/>
                </a:lnTo>
                <a:lnTo>
                  <a:pt x="1599" y="2696"/>
                </a:lnTo>
                <a:lnTo>
                  <a:pt x="1595" y="2700"/>
                </a:lnTo>
                <a:lnTo>
                  <a:pt x="1590" y="2705"/>
                </a:lnTo>
                <a:lnTo>
                  <a:pt x="1583" y="2709"/>
                </a:lnTo>
                <a:lnTo>
                  <a:pt x="1577" y="2712"/>
                </a:lnTo>
                <a:lnTo>
                  <a:pt x="1562" y="2716"/>
                </a:lnTo>
                <a:lnTo>
                  <a:pt x="1545" y="2718"/>
                </a:lnTo>
                <a:lnTo>
                  <a:pt x="1510" y="2723"/>
                </a:lnTo>
                <a:lnTo>
                  <a:pt x="1494" y="2727"/>
                </a:lnTo>
                <a:lnTo>
                  <a:pt x="1487" y="2729"/>
                </a:lnTo>
                <a:lnTo>
                  <a:pt x="1480" y="2731"/>
                </a:lnTo>
                <a:lnTo>
                  <a:pt x="1480" y="2731"/>
                </a:lnTo>
                <a:lnTo>
                  <a:pt x="1479" y="2729"/>
                </a:lnTo>
                <a:lnTo>
                  <a:pt x="1479" y="2728"/>
                </a:lnTo>
                <a:lnTo>
                  <a:pt x="1478" y="2727"/>
                </a:lnTo>
                <a:lnTo>
                  <a:pt x="1476" y="2728"/>
                </a:lnTo>
                <a:lnTo>
                  <a:pt x="1473" y="2728"/>
                </a:lnTo>
                <a:lnTo>
                  <a:pt x="1472" y="2728"/>
                </a:lnTo>
                <a:lnTo>
                  <a:pt x="1470" y="2727"/>
                </a:lnTo>
                <a:lnTo>
                  <a:pt x="1470" y="2727"/>
                </a:lnTo>
                <a:lnTo>
                  <a:pt x="1482" y="2759"/>
                </a:lnTo>
                <a:lnTo>
                  <a:pt x="1494" y="2790"/>
                </a:lnTo>
                <a:lnTo>
                  <a:pt x="1506" y="2819"/>
                </a:lnTo>
                <a:lnTo>
                  <a:pt x="1512" y="2833"/>
                </a:lnTo>
                <a:lnTo>
                  <a:pt x="1520" y="2846"/>
                </a:lnTo>
                <a:lnTo>
                  <a:pt x="1520" y="2846"/>
                </a:lnTo>
                <a:lnTo>
                  <a:pt x="1556" y="2850"/>
                </a:lnTo>
                <a:lnTo>
                  <a:pt x="1575" y="2851"/>
                </a:lnTo>
                <a:lnTo>
                  <a:pt x="1593" y="2851"/>
                </a:lnTo>
                <a:lnTo>
                  <a:pt x="1610" y="2849"/>
                </a:lnTo>
                <a:lnTo>
                  <a:pt x="1617" y="2847"/>
                </a:lnTo>
                <a:lnTo>
                  <a:pt x="1625" y="2844"/>
                </a:lnTo>
                <a:lnTo>
                  <a:pt x="1631" y="2840"/>
                </a:lnTo>
                <a:lnTo>
                  <a:pt x="1638" y="2836"/>
                </a:lnTo>
                <a:lnTo>
                  <a:pt x="1643" y="2831"/>
                </a:lnTo>
                <a:lnTo>
                  <a:pt x="1647" y="2825"/>
                </a:lnTo>
                <a:lnTo>
                  <a:pt x="1647" y="2825"/>
                </a:lnTo>
                <a:lnTo>
                  <a:pt x="1654" y="2823"/>
                </a:lnTo>
                <a:lnTo>
                  <a:pt x="1657" y="2823"/>
                </a:lnTo>
                <a:lnTo>
                  <a:pt x="1660" y="2825"/>
                </a:lnTo>
                <a:lnTo>
                  <a:pt x="1660" y="2825"/>
                </a:lnTo>
                <a:lnTo>
                  <a:pt x="1662" y="2818"/>
                </a:lnTo>
                <a:lnTo>
                  <a:pt x="1663" y="2810"/>
                </a:lnTo>
                <a:lnTo>
                  <a:pt x="1663" y="2803"/>
                </a:lnTo>
                <a:lnTo>
                  <a:pt x="1662" y="2794"/>
                </a:lnTo>
                <a:lnTo>
                  <a:pt x="1659" y="2778"/>
                </a:lnTo>
                <a:lnTo>
                  <a:pt x="1655" y="2762"/>
                </a:lnTo>
                <a:lnTo>
                  <a:pt x="1648" y="2746"/>
                </a:lnTo>
                <a:lnTo>
                  <a:pt x="1641" y="2730"/>
                </a:lnTo>
                <a:lnTo>
                  <a:pt x="1625" y="2699"/>
                </a:lnTo>
                <a:lnTo>
                  <a:pt x="1625" y="2699"/>
                </a:lnTo>
                <a:close/>
                <a:moveTo>
                  <a:pt x="1709" y="2720"/>
                </a:moveTo>
                <a:lnTo>
                  <a:pt x="1709" y="2720"/>
                </a:lnTo>
                <a:lnTo>
                  <a:pt x="1713" y="2720"/>
                </a:lnTo>
                <a:lnTo>
                  <a:pt x="1716" y="2718"/>
                </a:lnTo>
                <a:lnTo>
                  <a:pt x="1718" y="2717"/>
                </a:lnTo>
                <a:lnTo>
                  <a:pt x="1722" y="2716"/>
                </a:lnTo>
                <a:lnTo>
                  <a:pt x="1722" y="2716"/>
                </a:lnTo>
                <a:lnTo>
                  <a:pt x="1720" y="2710"/>
                </a:lnTo>
                <a:lnTo>
                  <a:pt x="1717" y="2703"/>
                </a:lnTo>
                <a:lnTo>
                  <a:pt x="1715" y="2700"/>
                </a:lnTo>
                <a:lnTo>
                  <a:pt x="1712" y="2698"/>
                </a:lnTo>
                <a:lnTo>
                  <a:pt x="1709" y="2696"/>
                </a:lnTo>
                <a:lnTo>
                  <a:pt x="1705" y="2696"/>
                </a:lnTo>
                <a:lnTo>
                  <a:pt x="1705" y="2696"/>
                </a:lnTo>
                <a:lnTo>
                  <a:pt x="1704" y="2700"/>
                </a:lnTo>
                <a:lnTo>
                  <a:pt x="1705" y="2707"/>
                </a:lnTo>
                <a:lnTo>
                  <a:pt x="1707" y="2715"/>
                </a:lnTo>
                <a:lnTo>
                  <a:pt x="1709" y="2720"/>
                </a:lnTo>
                <a:lnTo>
                  <a:pt x="1709" y="2720"/>
                </a:lnTo>
                <a:close/>
                <a:moveTo>
                  <a:pt x="25" y="2746"/>
                </a:moveTo>
                <a:lnTo>
                  <a:pt x="25" y="2746"/>
                </a:lnTo>
                <a:lnTo>
                  <a:pt x="39" y="2746"/>
                </a:lnTo>
                <a:lnTo>
                  <a:pt x="46" y="2747"/>
                </a:lnTo>
                <a:lnTo>
                  <a:pt x="51" y="2748"/>
                </a:lnTo>
                <a:lnTo>
                  <a:pt x="51" y="2748"/>
                </a:lnTo>
                <a:lnTo>
                  <a:pt x="51" y="2743"/>
                </a:lnTo>
                <a:lnTo>
                  <a:pt x="51" y="2737"/>
                </a:lnTo>
                <a:lnTo>
                  <a:pt x="54" y="2730"/>
                </a:lnTo>
                <a:lnTo>
                  <a:pt x="57" y="2721"/>
                </a:lnTo>
                <a:lnTo>
                  <a:pt x="59" y="2712"/>
                </a:lnTo>
                <a:lnTo>
                  <a:pt x="59" y="2712"/>
                </a:lnTo>
                <a:lnTo>
                  <a:pt x="48" y="2709"/>
                </a:lnTo>
                <a:lnTo>
                  <a:pt x="36" y="2705"/>
                </a:lnTo>
                <a:lnTo>
                  <a:pt x="36" y="2705"/>
                </a:lnTo>
                <a:lnTo>
                  <a:pt x="33" y="2716"/>
                </a:lnTo>
                <a:lnTo>
                  <a:pt x="29" y="2727"/>
                </a:lnTo>
                <a:lnTo>
                  <a:pt x="25" y="2737"/>
                </a:lnTo>
                <a:lnTo>
                  <a:pt x="25" y="2742"/>
                </a:lnTo>
                <a:lnTo>
                  <a:pt x="25" y="2746"/>
                </a:lnTo>
                <a:lnTo>
                  <a:pt x="25" y="2746"/>
                </a:lnTo>
                <a:close/>
                <a:moveTo>
                  <a:pt x="125" y="2714"/>
                </a:moveTo>
                <a:lnTo>
                  <a:pt x="125" y="2714"/>
                </a:lnTo>
                <a:lnTo>
                  <a:pt x="116" y="2738"/>
                </a:lnTo>
                <a:lnTo>
                  <a:pt x="109" y="2763"/>
                </a:lnTo>
                <a:lnTo>
                  <a:pt x="101" y="2789"/>
                </a:lnTo>
                <a:lnTo>
                  <a:pt x="93" y="2815"/>
                </a:lnTo>
                <a:lnTo>
                  <a:pt x="93" y="2815"/>
                </a:lnTo>
                <a:lnTo>
                  <a:pt x="101" y="2822"/>
                </a:lnTo>
                <a:lnTo>
                  <a:pt x="111" y="2828"/>
                </a:lnTo>
                <a:lnTo>
                  <a:pt x="122" y="2834"/>
                </a:lnTo>
                <a:lnTo>
                  <a:pt x="133" y="2838"/>
                </a:lnTo>
                <a:lnTo>
                  <a:pt x="146" y="2842"/>
                </a:lnTo>
                <a:lnTo>
                  <a:pt x="160" y="2844"/>
                </a:lnTo>
                <a:lnTo>
                  <a:pt x="189" y="2848"/>
                </a:lnTo>
                <a:lnTo>
                  <a:pt x="189" y="2848"/>
                </a:lnTo>
                <a:lnTo>
                  <a:pt x="195" y="2844"/>
                </a:lnTo>
                <a:lnTo>
                  <a:pt x="201" y="2842"/>
                </a:lnTo>
                <a:lnTo>
                  <a:pt x="204" y="2841"/>
                </a:lnTo>
                <a:lnTo>
                  <a:pt x="207" y="2841"/>
                </a:lnTo>
                <a:lnTo>
                  <a:pt x="210" y="2842"/>
                </a:lnTo>
                <a:lnTo>
                  <a:pt x="214" y="2843"/>
                </a:lnTo>
                <a:lnTo>
                  <a:pt x="214" y="2843"/>
                </a:lnTo>
                <a:lnTo>
                  <a:pt x="225" y="2821"/>
                </a:lnTo>
                <a:lnTo>
                  <a:pt x="236" y="2796"/>
                </a:lnTo>
                <a:lnTo>
                  <a:pt x="240" y="2783"/>
                </a:lnTo>
                <a:lnTo>
                  <a:pt x="245" y="2771"/>
                </a:lnTo>
                <a:lnTo>
                  <a:pt x="248" y="2757"/>
                </a:lnTo>
                <a:lnTo>
                  <a:pt x="250" y="2742"/>
                </a:lnTo>
                <a:lnTo>
                  <a:pt x="250" y="2742"/>
                </a:lnTo>
                <a:lnTo>
                  <a:pt x="235" y="2742"/>
                </a:lnTo>
                <a:lnTo>
                  <a:pt x="219" y="2741"/>
                </a:lnTo>
                <a:lnTo>
                  <a:pt x="203" y="2737"/>
                </a:lnTo>
                <a:lnTo>
                  <a:pt x="188" y="2734"/>
                </a:lnTo>
                <a:lnTo>
                  <a:pt x="156" y="2725"/>
                </a:lnTo>
                <a:lnTo>
                  <a:pt x="125" y="2714"/>
                </a:lnTo>
                <a:lnTo>
                  <a:pt x="125" y="2714"/>
                </a:lnTo>
                <a:close/>
                <a:moveTo>
                  <a:pt x="1716" y="2737"/>
                </a:moveTo>
                <a:lnTo>
                  <a:pt x="1716" y="2737"/>
                </a:lnTo>
                <a:lnTo>
                  <a:pt x="1716" y="2742"/>
                </a:lnTo>
                <a:lnTo>
                  <a:pt x="1716" y="2745"/>
                </a:lnTo>
                <a:lnTo>
                  <a:pt x="1717" y="2747"/>
                </a:lnTo>
                <a:lnTo>
                  <a:pt x="1718" y="2750"/>
                </a:lnTo>
                <a:lnTo>
                  <a:pt x="1718" y="2750"/>
                </a:lnTo>
                <a:lnTo>
                  <a:pt x="1722" y="2750"/>
                </a:lnTo>
                <a:lnTo>
                  <a:pt x="1727" y="2749"/>
                </a:lnTo>
                <a:lnTo>
                  <a:pt x="1730" y="2748"/>
                </a:lnTo>
                <a:lnTo>
                  <a:pt x="1735" y="2748"/>
                </a:lnTo>
                <a:lnTo>
                  <a:pt x="1735" y="2748"/>
                </a:lnTo>
                <a:lnTo>
                  <a:pt x="1735" y="2744"/>
                </a:lnTo>
                <a:lnTo>
                  <a:pt x="1734" y="2741"/>
                </a:lnTo>
                <a:lnTo>
                  <a:pt x="1733" y="2737"/>
                </a:lnTo>
                <a:lnTo>
                  <a:pt x="1733" y="2733"/>
                </a:lnTo>
                <a:lnTo>
                  <a:pt x="1733" y="2733"/>
                </a:lnTo>
                <a:lnTo>
                  <a:pt x="1728" y="2733"/>
                </a:lnTo>
                <a:lnTo>
                  <a:pt x="1723" y="2734"/>
                </a:lnTo>
                <a:lnTo>
                  <a:pt x="1716" y="2737"/>
                </a:lnTo>
                <a:lnTo>
                  <a:pt x="1716" y="2737"/>
                </a:lnTo>
                <a:close/>
                <a:moveTo>
                  <a:pt x="1669" y="2748"/>
                </a:moveTo>
                <a:lnTo>
                  <a:pt x="1669" y="2748"/>
                </a:lnTo>
                <a:lnTo>
                  <a:pt x="1672" y="2750"/>
                </a:lnTo>
                <a:lnTo>
                  <a:pt x="1673" y="2752"/>
                </a:lnTo>
                <a:lnTo>
                  <a:pt x="1675" y="2756"/>
                </a:lnTo>
                <a:lnTo>
                  <a:pt x="1675" y="2759"/>
                </a:lnTo>
                <a:lnTo>
                  <a:pt x="1675" y="2759"/>
                </a:lnTo>
                <a:lnTo>
                  <a:pt x="1683" y="2758"/>
                </a:lnTo>
                <a:lnTo>
                  <a:pt x="1688" y="2756"/>
                </a:lnTo>
                <a:lnTo>
                  <a:pt x="1696" y="2755"/>
                </a:lnTo>
                <a:lnTo>
                  <a:pt x="1703" y="2755"/>
                </a:lnTo>
                <a:lnTo>
                  <a:pt x="1703" y="2755"/>
                </a:lnTo>
                <a:lnTo>
                  <a:pt x="1703" y="2750"/>
                </a:lnTo>
                <a:lnTo>
                  <a:pt x="1703" y="2747"/>
                </a:lnTo>
                <a:lnTo>
                  <a:pt x="1701" y="2744"/>
                </a:lnTo>
                <a:lnTo>
                  <a:pt x="1699" y="2742"/>
                </a:lnTo>
                <a:lnTo>
                  <a:pt x="1699" y="2742"/>
                </a:lnTo>
                <a:lnTo>
                  <a:pt x="1692" y="2742"/>
                </a:lnTo>
                <a:lnTo>
                  <a:pt x="1684" y="2743"/>
                </a:lnTo>
                <a:lnTo>
                  <a:pt x="1675" y="2745"/>
                </a:lnTo>
                <a:lnTo>
                  <a:pt x="1672" y="2746"/>
                </a:lnTo>
                <a:lnTo>
                  <a:pt x="1669" y="2748"/>
                </a:lnTo>
                <a:lnTo>
                  <a:pt x="1669" y="2748"/>
                </a:lnTo>
                <a:close/>
                <a:moveTo>
                  <a:pt x="95" y="2757"/>
                </a:moveTo>
                <a:lnTo>
                  <a:pt x="95" y="2757"/>
                </a:lnTo>
                <a:lnTo>
                  <a:pt x="87" y="2753"/>
                </a:lnTo>
                <a:lnTo>
                  <a:pt x="82" y="2751"/>
                </a:lnTo>
                <a:lnTo>
                  <a:pt x="76" y="2749"/>
                </a:lnTo>
                <a:lnTo>
                  <a:pt x="66" y="2748"/>
                </a:lnTo>
                <a:lnTo>
                  <a:pt x="66" y="2748"/>
                </a:lnTo>
                <a:lnTo>
                  <a:pt x="72" y="2752"/>
                </a:lnTo>
                <a:lnTo>
                  <a:pt x="81" y="2757"/>
                </a:lnTo>
                <a:lnTo>
                  <a:pt x="85" y="2759"/>
                </a:lnTo>
                <a:lnTo>
                  <a:pt x="89" y="2759"/>
                </a:lnTo>
                <a:lnTo>
                  <a:pt x="93" y="2759"/>
                </a:lnTo>
                <a:lnTo>
                  <a:pt x="95" y="2757"/>
                </a:lnTo>
                <a:lnTo>
                  <a:pt x="95" y="2757"/>
                </a:lnTo>
                <a:close/>
                <a:moveTo>
                  <a:pt x="17" y="2789"/>
                </a:moveTo>
                <a:lnTo>
                  <a:pt x="17" y="2789"/>
                </a:lnTo>
                <a:lnTo>
                  <a:pt x="23" y="2788"/>
                </a:lnTo>
                <a:lnTo>
                  <a:pt x="28" y="2787"/>
                </a:lnTo>
                <a:lnTo>
                  <a:pt x="33" y="2785"/>
                </a:lnTo>
                <a:lnTo>
                  <a:pt x="36" y="2781"/>
                </a:lnTo>
                <a:lnTo>
                  <a:pt x="39" y="2777"/>
                </a:lnTo>
                <a:lnTo>
                  <a:pt x="41" y="2773"/>
                </a:lnTo>
                <a:lnTo>
                  <a:pt x="44" y="2763"/>
                </a:lnTo>
                <a:lnTo>
                  <a:pt x="44" y="2763"/>
                </a:lnTo>
                <a:lnTo>
                  <a:pt x="37" y="2762"/>
                </a:lnTo>
                <a:lnTo>
                  <a:pt x="32" y="2761"/>
                </a:lnTo>
                <a:lnTo>
                  <a:pt x="25" y="2760"/>
                </a:lnTo>
                <a:lnTo>
                  <a:pt x="19" y="2759"/>
                </a:lnTo>
                <a:lnTo>
                  <a:pt x="19" y="2759"/>
                </a:lnTo>
                <a:lnTo>
                  <a:pt x="19" y="2766"/>
                </a:lnTo>
                <a:lnTo>
                  <a:pt x="18" y="2774"/>
                </a:lnTo>
                <a:lnTo>
                  <a:pt x="17" y="2780"/>
                </a:lnTo>
                <a:lnTo>
                  <a:pt x="17" y="2789"/>
                </a:lnTo>
                <a:lnTo>
                  <a:pt x="17" y="2789"/>
                </a:lnTo>
                <a:close/>
                <a:moveTo>
                  <a:pt x="1731" y="2765"/>
                </a:moveTo>
                <a:lnTo>
                  <a:pt x="1731" y="2765"/>
                </a:lnTo>
                <a:lnTo>
                  <a:pt x="1730" y="2768"/>
                </a:lnTo>
                <a:lnTo>
                  <a:pt x="1731" y="2772"/>
                </a:lnTo>
                <a:lnTo>
                  <a:pt x="1732" y="2775"/>
                </a:lnTo>
                <a:lnTo>
                  <a:pt x="1735" y="2778"/>
                </a:lnTo>
                <a:lnTo>
                  <a:pt x="1739" y="2780"/>
                </a:lnTo>
                <a:lnTo>
                  <a:pt x="1739" y="2780"/>
                </a:lnTo>
                <a:lnTo>
                  <a:pt x="1739" y="2775"/>
                </a:lnTo>
                <a:lnTo>
                  <a:pt x="1742" y="2770"/>
                </a:lnTo>
                <a:lnTo>
                  <a:pt x="1742" y="2767"/>
                </a:lnTo>
                <a:lnTo>
                  <a:pt x="1740" y="2765"/>
                </a:lnTo>
                <a:lnTo>
                  <a:pt x="1739" y="2764"/>
                </a:lnTo>
                <a:lnTo>
                  <a:pt x="1737" y="2763"/>
                </a:lnTo>
                <a:lnTo>
                  <a:pt x="1737" y="2763"/>
                </a:lnTo>
                <a:lnTo>
                  <a:pt x="1736" y="2764"/>
                </a:lnTo>
                <a:lnTo>
                  <a:pt x="1735" y="2765"/>
                </a:lnTo>
                <a:lnTo>
                  <a:pt x="1731" y="2765"/>
                </a:lnTo>
                <a:lnTo>
                  <a:pt x="1731" y="2765"/>
                </a:lnTo>
                <a:close/>
                <a:moveTo>
                  <a:pt x="55" y="2950"/>
                </a:moveTo>
                <a:lnTo>
                  <a:pt x="55" y="2950"/>
                </a:lnTo>
                <a:lnTo>
                  <a:pt x="66" y="2953"/>
                </a:lnTo>
                <a:lnTo>
                  <a:pt x="77" y="2957"/>
                </a:lnTo>
                <a:lnTo>
                  <a:pt x="98" y="2965"/>
                </a:lnTo>
                <a:lnTo>
                  <a:pt x="109" y="2969"/>
                </a:lnTo>
                <a:lnTo>
                  <a:pt x="118" y="2971"/>
                </a:lnTo>
                <a:lnTo>
                  <a:pt x="129" y="2972"/>
                </a:lnTo>
                <a:lnTo>
                  <a:pt x="140" y="2971"/>
                </a:lnTo>
                <a:lnTo>
                  <a:pt x="140" y="2971"/>
                </a:lnTo>
                <a:lnTo>
                  <a:pt x="144" y="2958"/>
                </a:lnTo>
                <a:lnTo>
                  <a:pt x="149" y="2945"/>
                </a:lnTo>
                <a:lnTo>
                  <a:pt x="161" y="2919"/>
                </a:lnTo>
                <a:lnTo>
                  <a:pt x="174" y="2893"/>
                </a:lnTo>
                <a:lnTo>
                  <a:pt x="187" y="2865"/>
                </a:lnTo>
                <a:lnTo>
                  <a:pt x="187" y="2865"/>
                </a:lnTo>
                <a:lnTo>
                  <a:pt x="161" y="2863"/>
                </a:lnTo>
                <a:lnTo>
                  <a:pt x="138" y="2859"/>
                </a:lnTo>
                <a:lnTo>
                  <a:pt x="127" y="2857"/>
                </a:lnTo>
                <a:lnTo>
                  <a:pt x="116" y="2853"/>
                </a:lnTo>
                <a:lnTo>
                  <a:pt x="106" y="2849"/>
                </a:lnTo>
                <a:lnTo>
                  <a:pt x="95" y="2843"/>
                </a:lnTo>
                <a:lnTo>
                  <a:pt x="95" y="2843"/>
                </a:lnTo>
                <a:lnTo>
                  <a:pt x="87" y="2872"/>
                </a:lnTo>
                <a:lnTo>
                  <a:pt x="78" y="2899"/>
                </a:lnTo>
                <a:lnTo>
                  <a:pt x="67" y="2926"/>
                </a:lnTo>
                <a:lnTo>
                  <a:pt x="55" y="2950"/>
                </a:lnTo>
                <a:lnTo>
                  <a:pt x="55" y="2950"/>
                </a:lnTo>
                <a:close/>
                <a:moveTo>
                  <a:pt x="1552" y="2873"/>
                </a:moveTo>
                <a:lnTo>
                  <a:pt x="1552" y="2873"/>
                </a:lnTo>
                <a:lnTo>
                  <a:pt x="1560" y="2887"/>
                </a:lnTo>
                <a:lnTo>
                  <a:pt x="1566" y="2900"/>
                </a:lnTo>
                <a:lnTo>
                  <a:pt x="1579" y="2929"/>
                </a:lnTo>
                <a:lnTo>
                  <a:pt x="1591" y="2957"/>
                </a:lnTo>
                <a:lnTo>
                  <a:pt x="1598" y="2971"/>
                </a:lnTo>
                <a:lnTo>
                  <a:pt x="1606" y="2984"/>
                </a:lnTo>
                <a:lnTo>
                  <a:pt x="1606" y="2984"/>
                </a:lnTo>
                <a:lnTo>
                  <a:pt x="1615" y="2980"/>
                </a:lnTo>
                <a:lnTo>
                  <a:pt x="1627" y="2977"/>
                </a:lnTo>
                <a:lnTo>
                  <a:pt x="1652" y="2974"/>
                </a:lnTo>
                <a:lnTo>
                  <a:pt x="1664" y="2972"/>
                </a:lnTo>
                <a:lnTo>
                  <a:pt x="1675" y="2970"/>
                </a:lnTo>
                <a:lnTo>
                  <a:pt x="1686" y="2967"/>
                </a:lnTo>
                <a:lnTo>
                  <a:pt x="1690" y="2963"/>
                </a:lnTo>
                <a:lnTo>
                  <a:pt x="1694" y="2960"/>
                </a:lnTo>
                <a:lnTo>
                  <a:pt x="1694" y="2960"/>
                </a:lnTo>
                <a:lnTo>
                  <a:pt x="1684" y="2932"/>
                </a:lnTo>
                <a:lnTo>
                  <a:pt x="1674" y="2903"/>
                </a:lnTo>
                <a:lnTo>
                  <a:pt x="1663" y="2876"/>
                </a:lnTo>
                <a:lnTo>
                  <a:pt x="1657" y="2863"/>
                </a:lnTo>
                <a:lnTo>
                  <a:pt x="1649" y="2850"/>
                </a:lnTo>
                <a:lnTo>
                  <a:pt x="1649" y="2850"/>
                </a:lnTo>
                <a:lnTo>
                  <a:pt x="1645" y="2855"/>
                </a:lnTo>
                <a:lnTo>
                  <a:pt x="1640" y="2859"/>
                </a:lnTo>
                <a:lnTo>
                  <a:pt x="1634" y="2863"/>
                </a:lnTo>
                <a:lnTo>
                  <a:pt x="1629" y="2865"/>
                </a:lnTo>
                <a:lnTo>
                  <a:pt x="1617" y="2868"/>
                </a:lnTo>
                <a:lnTo>
                  <a:pt x="1606" y="2870"/>
                </a:lnTo>
                <a:lnTo>
                  <a:pt x="1580" y="2871"/>
                </a:lnTo>
                <a:lnTo>
                  <a:pt x="1566" y="2872"/>
                </a:lnTo>
                <a:lnTo>
                  <a:pt x="1552" y="2873"/>
                </a:lnTo>
                <a:lnTo>
                  <a:pt x="1552" y="2873"/>
                </a:lnTo>
                <a:close/>
                <a:moveTo>
                  <a:pt x="51" y="3027"/>
                </a:moveTo>
                <a:lnTo>
                  <a:pt x="51" y="3027"/>
                </a:lnTo>
                <a:lnTo>
                  <a:pt x="55" y="3024"/>
                </a:lnTo>
                <a:lnTo>
                  <a:pt x="61" y="3023"/>
                </a:lnTo>
                <a:lnTo>
                  <a:pt x="65" y="3023"/>
                </a:lnTo>
                <a:lnTo>
                  <a:pt x="68" y="3024"/>
                </a:lnTo>
                <a:lnTo>
                  <a:pt x="70" y="3027"/>
                </a:lnTo>
                <a:lnTo>
                  <a:pt x="70" y="3027"/>
                </a:lnTo>
                <a:lnTo>
                  <a:pt x="69" y="3029"/>
                </a:lnTo>
                <a:lnTo>
                  <a:pt x="69" y="3031"/>
                </a:lnTo>
                <a:lnTo>
                  <a:pt x="68" y="3033"/>
                </a:lnTo>
                <a:lnTo>
                  <a:pt x="68" y="3035"/>
                </a:lnTo>
                <a:lnTo>
                  <a:pt x="68" y="3035"/>
                </a:lnTo>
                <a:lnTo>
                  <a:pt x="76" y="3038"/>
                </a:lnTo>
                <a:lnTo>
                  <a:pt x="85" y="3042"/>
                </a:lnTo>
                <a:lnTo>
                  <a:pt x="103" y="3046"/>
                </a:lnTo>
                <a:lnTo>
                  <a:pt x="103" y="3046"/>
                </a:lnTo>
                <a:lnTo>
                  <a:pt x="120" y="3019"/>
                </a:lnTo>
                <a:lnTo>
                  <a:pt x="127" y="3005"/>
                </a:lnTo>
                <a:lnTo>
                  <a:pt x="133" y="2990"/>
                </a:lnTo>
                <a:lnTo>
                  <a:pt x="133" y="2990"/>
                </a:lnTo>
                <a:lnTo>
                  <a:pt x="124" y="2990"/>
                </a:lnTo>
                <a:lnTo>
                  <a:pt x="113" y="2988"/>
                </a:lnTo>
                <a:lnTo>
                  <a:pt x="91" y="2982"/>
                </a:lnTo>
                <a:lnTo>
                  <a:pt x="68" y="2975"/>
                </a:lnTo>
                <a:lnTo>
                  <a:pt x="57" y="2973"/>
                </a:lnTo>
                <a:lnTo>
                  <a:pt x="47" y="2971"/>
                </a:lnTo>
                <a:lnTo>
                  <a:pt x="47" y="2971"/>
                </a:lnTo>
                <a:lnTo>
                  <a:pt x="42" y="2987"/>
                </a:lnTo>
                <a:lnTo>
                  <a:pt x="40" y="2995"/>
                </a:lnTo>
                <a:lnTo>
                  <a:pt x="39" y="3004"/>
                </a:lnTo>
                <a:lnTo>
                  <a:pt x="39" y="3012"/>
                </a:lnTo>
                <a:lnTo>
                  <a:pt x="40" y="3019"/>
                </a:lnTo>
                <a:lnTo>
                  <a:pt x="42" y="3021"/>
                </a:lnTo>
                <a:lnTo>
                  <a:pt x="44" y="3023"/>
                </a:lnTo>
                <a:lnTo>
                  <a:pt x="47" y="3025"/>
                </a:lnTo>
                <a:lnTo>
                  <a:pt x="51" y="3027"/>
                </a:lnTo>
                <a:lnTo>
                  <a:pt x="51" y="3027"/>
                </a:lnTo>
                <a:close/>
                <a:moveTo>
                  <a:pt x="1705" y="2982"/>
                </a:moveTo>
                <a:lnTo>
                  <a:pt x="1705" y="2982"/>
                </a:lnTo>
                <a:lnTo>
                  <a:pt x="1694" y="2986"/>
                </a:lnTo>
                <a:lnTo>
                  <a:pt x="1684" y="2989"/>
                </a:lnTo>
                <a:lnTo>
                  <a:pt x="1661" y="2992"/>
                </a:lnTo>
                <a:lnTo>
                  <a:pt x="1639" y="2995"/>
                </a:lnTo>
                <a:lnTo>
                  <a:pt x="1627" y="2998"/>
                </a:lnTo>
                <a:lnTo>
                  <a:pt x="1616" y="3001"/>
                </a:lnTo>
                <a:lnTo>
                  <a:pt x="1616" y="3001"/>
                </a:lnTo>
                <a:lnTo>
                  <a:pt x="1630" y="3035"/>
                </a:lnTo>
                <a:lnTo>
                  <a:pt x="1638" y="3052"/>
                </a:lnTo>
                <a:lnTo>
                  <a:pt x="1643" y="3060"/>
                </a:lnTo>
                <a:lnTo>
                  <a:pt x="1647" y="3067"/>
                </a:lnTo>
                <a:lnTo>
                  <a:pt x="1647" y="3067"/>
                </a:lnTo>
                <a:lnTo>
                  <a:pt x="1669" y="3062"/>
                </a:lnTo>
                <a:lnTo>
                  <a:pt x="1690" y="3058"/>
                </a:lnTo>
                <a:lnTo>
                  <a:pt x="1700" y="3054"/>
                </a:lnTo>
                <a:lnTo>
                  <a:pt x="1708" y="3051"/>
                </a:lnTo>
                <a:lnTo>
                  <a:pt x="1716" y="3046"/>
                </a:lnTo>
                <a:lnTo>
                  <a:pt x="1722" y="3039"/>
                </a:lnTo>
                <a:lnTo>
                  <a:pt x="1722" y="3039"/>
                </a:lnTo>
                <a:lnTo>
                  <a:pt x="1720" y="3023"/>
                </a:lnTo>
                <a:lnTo>
                  <a:pt x="1716" y="3008"/>
                </a:lnTo>
                <a:lnTo>
                  <a:pt x="1710" y="2994"/>
                </a:lnTo>
                <a:lnTo>
                  <a:pt x="1705" y="2982"/>
                </a:lnTo>
                <a:lnTo>
                  <a:pt x="1705" y="2982"/>
                </a:lnTo>
                <a:close/>
                <a:moveTo>
                  <a:pt x="47" y="3085"/>
                </a:moveTo>
                <a:lnTo>
                  <a:pt x="47" y="3085"/>
                </a:lnTo>
                <a:lnTo>
                  <a:pt x="49" y="3086"/>
                </a:lnTo>
                <a:lnTo>
                  <a:pt x="50" y="3086"/>
                </a:lnTo>
                <a:lnTo>
                  <a:pt x="53" y="3089"/>
                </a:lnTo>
                <a:lnTo>
                  <a:pt x="56" y="3091"/>
                </a:lnTo>
                <a:lnTo>
                  <a:pt x="58" y="3091"/>
                </a:lnTo>
                <a:lnTo>
                  <a:pt x="62" y="3090"/>
                </a:lnTo>
                <a:lnTo>
                  <a:pt x="62" y="3090"/>
                </a:lnTo>
                <a:lnTo>
                  <a:pt x="66" y="3083"/>
                </a:lnTo>
                <a:lnTo>
                  <a:pt x="69" y="3075"/>
                </a:lnTo>
                <a:lnTo>
                  <a:pt x="77" y="3059"/>
                </a:lnTo>
                <a:lnTo>
                  <a:pt x="77" y="3059"/>
                </a:lnTo>
                <a:lnTo>
                  <a:pt x="71" y="3056"/>
                </a:lnTo>
                <a:lnTo>
                  <a:pt x="67" y="3054"/>
                </a:lnTo>
                <a:lnTo>
                  <a:pt x="64" y="3053"/>
                </a:lnTo>
                <a:lnTo>
                  <a:pt x="59" y="3050"/>
                </a:lnTo>
                <a:lnTo>
                  <a:pt x="59" y="3050"/>
                </a:lnTo>
                <a:lnTo>
                  <a:pt x="55" y="3059"/>
                </a:lnTo>
                <a:lnTo>
                  <a:pt x="52" y="3066"/>
                </a:lnTo>
                <a:lnTo>
                  <a:pt x="48" y="3076"/>
                </a:lnTo>
                <a:lnTo>
                  <a:pt x="47" y="3080"/>
                </a:lnTo>
                <a:lnTo>
                  <a:pt x="47" y="3085"/>
                </a:lnTo>
                <a:lnTo>
                  <a:pt x="47" y="3085"/>
                </a:lnTo>
                <a:close/>
                <a:moveTo>
                  <a:pt x="1686" y="3080"/>
                </a:moveTo>
                <a:lnTo>
                  <a:pt x="1686" y="3080"/>
                </a:lnTo>
                <a:lnTo>
                  <a:pt x="1687" y="3084"/>
                </a:lnTo>
                <a:lnTo>
                  <a:pt x="1687" y="3089"/>
                </a:lnTo>
                <a:lnTo>
                  <a:pt x="1691" y="3098"/>
                </a:lnTo>
                <a:lnTo>
                  <a:pt x="1697" y="3106"/>
                </a:lnTo>
                <a:lnTo>
                  <a:pt x="1703" y="3113"/>
                </a:lnTo>
                <a:lnTo>
                  <a:pt x="1703" y="3113"/>
                </a:lnTo>
                <a:lnTo>
                  <a:pt x="1706" y="3104"/>
                </a:lnTo>
                <a:lnTo>
                  <a:pt x="1710" y="3094"/>
                </a:lnTo>
                <a:lnTo>
                  <a:pt x="1710" y="3089"/>
                </a:lnTo>
                <a:lnTo>
                  <a:pt x="1710" y="3083"/>
                </a:lnTo>
                <a:lnTo>
                  <a:pt x="1709" y="3078"/>
                </a:lnTo>
                <a:lnTo>
                  <a:pt x="1707" y="3074"/>
                </a:lnTo>
                <a:lnTo>
                  <a:pt x="1707" y="3074"/>
                </a:lnTo>
                <a:lnTo>
                  <a:pt x="1698" y="3077"/>
                </a:lnTo>
                <a:lnTo>
                  <a:pt x="1686" y="3080"/>
                </a:lnTo>
                <a:lnTo>
                  <a:pt x="1686" y="3080"/>
                </a:lnTo>
                <a:close/>
              </a:path>
            </a:pathLst>
          </a:custGeom>
          <a:solidFill>
            <a:schemeClr val="tx1">
              <a:lumMod val="75000"/>
              <a:lumOff val="25000"/>
            </a:schemeClr>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3" name="文本框 62">
            <a:extLst>
              <a:ext uri="{FF2B5EF4-FFF2-40B4-BE49-F238E27FC236}">
                <a16:creationId xmlns:a16="http://schemas.microsoft.com/office/drawing/2014/main" id="{B129765D-5B81-473E-841A-B3518C007F61}"/>
              </a:ext>
            </a:extLst>
          </p:cNvPr>
          <p:cNvSpPr txBox="1"/>
          <p:nvPr/>
        </p:nvSpPr>
        <p:spPr>
          <a:xfrm>
            <a:off x="4262111" y="413258"/>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04</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64" name="图片 63">
            <a:extLst>
              <a:ext uri="{FF2B5EF4-FFF2-40B4-BE49-F238E27FC236}">
                <a16:creationId xmlns:a16="http://schemas.microsoft.com/office/drawing/2014/main" id="{56BA5253-C746-4CB1-8F9E-344D25C8DB4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65" name="矩形 64">
            <a:extLst>
              <a:ext uri="{FF2B5EF4-FFF2-40B4-BE49-F238E27FC236}">
                <a16:creationId xmlns:a16="http://schemas.microsoft.com/office/drawing/2014/main" id="{2A9757DF-6B8B-479B-86E0-290999DBBA5C}"/>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直角三角形 65">
            <a:extLst>
              <a:ext uri="{FF2B5EF4-FFF2-40B4-BE49-F238E27FC236}">
                <a16:creationId xmlns:a16="http://schemas.microsoft.com/office/drawing/2014/main" id="{A0B70AEB-7120-4B4E-A7CF-61BA4120B74D}"/>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6" name="图片 45">
            <a:extLst>
              <a:ext uri="{FF2B5EF4-FFF2-40B4-BE49-F238E27FC236}">
                <a16:creationId xmlns:a16="http://schemas.microsoft.com/office/drawing/2014/main" id="{92CB89EE-A320-4738-BBAD-2E935319E501}"/>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84186"/>
            <a:ext cx="1363237" cy="1245994"/>
          </a:xfrm>
          <a:prstGeom prst="rect">
            <a:avLst/>
          </a:prstGeom>
        </p:spPr>
      </p:pic>
      <p:pic>
        <p:nvPicPr>
          <p:cNvPr id="67" name="图片 66">
            <a:extLst>
              <a:ext uri="{FF2B5EF4-FFF2-40B4-BE49-F238E27FC236}">
                <a16:creationId xmlns:a16="http://schemas.microsoft.com/office/drawing/2014/main" id="{F8EC20CF-1507-41EE-A603-73ABE013CEB3}"/>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38113"/>
            <a:ext cx="2311660" cy="1123073"/>
          </a:xfrm>
          <a:prstGeom prst="rect">
            <a:avLst/>
          </a:prstGeom>
        </p:spPr>
      </p:pic>
      <p:sp>
        <p:nvSpPr>
          <p:cNvPr id="68" name="文本框 67">
            <a:extLst>
              <a:ext uri="{FF2B5EF4-FFF2-40B4-BE49-F238E27FC236}">
                <a16:creationId xmlns:a16="http://schemas.microsoft.com/office/drawing/2014/main" id="{FAB7A7F6-921F-C6A4-E6C4-3148757C7357}"/>
              </a:ext>
            </a:extLst>
          </p:cNvPr>
          <p:cNvSpPr txBox="1"/>
          <p:nvPr/>
        </p:nvSpPr>
        <p:spPr>
          <a:xfrm>
            <a:off x="5973782" y="1501366"/>
            <a:ext cx="6096000" cy="5262979"/>
          </a:xfrm>
          <a:prstGeom prst="rect">
            <a:avLst/>
          </a:prstGeom>
          <a:noFill/>
        </p:spPr>
        <p:txBody>
          <a:bodyPr wrap="square">
            <a:spAutoFit/>
          </a:bodyPr>
          <a:lstStyle/>
          <a:p>
            <a:r>
              <a:rPr lang="en-US" altLang="zh-CN" sz="2400">
                <a:latin typeface="Times New Roman" panose="02020603050405020304" pitchFamily="18" charset="0"/>
                <a:cs typeface="Times New Roman" panose="02020603050405020304" pitchFamily="18" charset="0"/>
              </a:rPr>
              <a:t>Chang'e 5 has already used the robotic arm to sample the surface of the moon. Generally speaking, we can continue to use the robotic arm of Chang'e 5, but due to the different working objects, we need to make certain modifications to the robotic arm.  We can install a positioning monitoring system on the robotic arm [4].  The positioning monitoring system is mainly composed of two parts: the vision system and the target.  It can be installed on the arm or on the surface of the spacecraft to establish a space coordinate system, calibrate the motion of the manipulator, and monitor the motion of the manipulator.</a:t>
            </a:r>
            <a:endParaRPr lang="zh-CN" alt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132717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2" presetClass="entr" presetSubtype="2" fill="hold" grpId="0" nodeType="afterEffect">
                                  <p:stCondLst>
                                    <p:cond delay="0"/>
                                  </p:stCondLst>
                                  <p:childTnLst>
                                    <p:set>
                                      <p:cBhvr>
                                        <p:cTn id="10" dur="1" fill="hold">
                                          <p:stCondLst>
                                            <p:cond delay="0"/>
                                          </p:stCondLst>
                                        </p:cTn>
                                        <p:tgtEl>
                                          <p:spTgt spid="55"/>
                                        </p:tgtEl>
                                        <p:attrNameLst>
                                          <p:attrName>style.visibility</p:attrName>
                                        </p:attrNameLst>
                                      </p:cBhvr>
                                      <p:to>
                                        <p:strVal val="visible"/>
                                      </p:to>
                                    </p:set>
                                    <p:anim calcmode="lin" valueType="num">
                                      <p:cBhvr additive="base">
                                        <p:cTn id="11" dur="500" fill="hold"/>
                                        <p:tgtEl>
                                          <p:spTgt spid="55"/>
                                        </p:tgtEl>
                                        <p:attrNameLst>
                                          <p:attrName>ppt_x</p:attrName>
                                        </p:attrNameLst>
                                      </p:cBhvr>
                                      <p:tavLst>
                                        <p:tav tm="0">
                                          <p:val>
                                            <p:strVal val="1+#ppt_w/2"/>
                                          </p:val>
                                        </p:tav>
                                        <p:tav tm="100000">
                                          <p:val>
                                            <p:strVal val="#ppt_x"/>
                                          </p:val>
                                        </p:tav>
                                      </p:tavLst>
                                    </p:anim>
                                    <p:anim calcmode="lin" valueType="num">
                                      <p:cBhvr additive="base">
                                        <p:cTn id="12" dur="500" fill="hold"/>
                                        <p:tgtEl>
                                          <p:spTgt spid="5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8"/>
                                        </p:tgtEl>
                                        <p:attrNameLst>
                                          <p:attrName>style.visibility</p:attrName>
                                        </p:attrNameLst>
                                      </p:cBhvr>
                                      <p:to>
                                        <p:strVal val="visible"/>
                                      </p:to>
                                    </p:set>
                                    <p:animEffect transition="in" filter="wipe(down)">
                                      <p:cBhvr>
                                        <p:cTn id="2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5" grpId="0" animBg="1"/>
      <p:bldP spid="55" grpId="0" animBg="1"/>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FDB555C-1A9D-461A-8B5A-5CC10FD45D4C}"/>
              </a:ext>
            </a:extLst>
          </p:cNvPr>
          <p:cNvSpPr>
            <a:spLocks noGrp="1"/>
          </p:cNvSpPr>
          <p:nvPr>
            <p:ph type="title"/>
          </p:nvPr>
        </p:nvSpPr>
        <p:spPr/>
        <p:txBody>
          <a:bodyPr/>
          <a:lstStyle/>
          <a:p>
            <a:endParaRPr lang="zh-CN" altLang="en-US"/>
          </a:p>
        </p:txBody>
      </p:sp>
      <p:pic>
        <p:nvPicPr>
          <p:cNvPr id="7" name="内容占位符 6">
            <a:extLst>
              <a:ext uri="{FF2B5EF4-FFF2-40B4-BE49-F238E27FC236}">
                <a16:creationId xmlns:a16="http://schemas.microsoft.com/office/drawing/2014/main" id="{AD4D090D-02DC-42B5-9BA1-5736A638774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62618"/>
          </a:xfrm>
        </p:spPr>
      </p:pic>
      <p:pic>
        <p:nvPicPr>
          <p:cNvPr id="8" name="图片 7">
            <a:extLst>
              <a:ext uri="{FF2B5EF4-FFF2-40B4-BE49-F238E27FC236}">
                <a16:creationId xmlns:a16="http://schemas.microsoft.com/office/drawing/2014/main" id="{2AD12FF4-DD20-4837-A937-A8501DE9A8B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sp>
        <p:nvSpPr>
          <p:cNvPr id="9" name="文本框 8">
            <a:extLst>
              <a:ext uri="{FF2B5EF4-FFF2-40B4-BE49-F238E27FC236}">
                <a16:creationId xmlns:a16="http://schemas.microsoft.com/office/drawing/2014/main" id="{A2D775FA-D06A-453A-9B1F-A03011A1A6F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05</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B9F674FE-BC9F-4700-B74F-7541DDFD1C92}"/>
              </a:ext>
            </a:extLst>
          </p:cNvPr>
          <p:cNvSpPr txBox="1"/>
          <p:nvPr/>
        </p:nvSpPr>
        <p:spPr>
          <a:xfrm>
            <a:off x="1750456" y="1720031"/>
            <a:ext cx="3988517" cy="1015663"/>
          </a:xfrm>
          <a:prstGeom prst="rect">
            <a:avLst/>
          </a:prstGeom>
          <a:noFill/>
        </p:spPr>
        <p:txBody>
          <a:bodyPr wrap="square" rtlCol="0">
            <a:spAutoFit/>
          </a:bodyPr>
          <a:lstStyle/>
          <a:p>
            <a:pPr>
              <a:lnSpc>
                <a:spcPct val="150000"/>
              </a:lnSpc>
            </a:pPr>
            <a:r>
              <a:rPr lang="en-US" altLang="zh-CN" sz="2800">
                <a:latin typeface="Times New Roman" panose="02020603050405020304" pitchFamily="18" charset="0"/>
                <a:cs typeface="Times New Roman" panose="02020603050405020304" pitchFamily="18" charset="0"/>
                <a:sym typeface="+mn-lt"/>
              </a:rPr>
              <a:t>Hollow outer auger rod</a:t>
            </a:r>
            <a:endParaRPr lang="zh-CN" altLang="en-US" sz="2800">
              <a:latin typeface="Times New Roman" panose="02020603050405020304" pitchFamily="18" charset="0"/>
              <a:cs typeface="Times New Roman" panose="02020603050405020304" pitchFamily="18" charset="0"/>
              <a:sym typeface="+mn-lt"/>
            </a:endParaRPr>
          </a:p>
          <a:p>
            <a:endParaRPr lang="zh-CN" altLang="en-US">
              <a:latin typeface="Times New Roman" panose="02020603050405020304" pitchFamily="18" charset="0"/>
              <a:ea typeface="微软雅黑" panose="020B0503020204020204" pitchFamily="34" charset="-122"/>
              <a:cs typeface="Times New Roman" panose="02020603050405020304" pitchFamily="18" charset="0"/>
            </a:endParaRPr>
          </a:p>
        </p:txBody>
      </p:sp>
      <p:pic>
        <p:nvPicPr>
          <p:cNvPr id="55" name="图片 54">
            <a:extLst>
              <a:ext uri="{FF2B5EF4-FFF2-40B4-BE49-F238E27FC236}">
                <a16:creationId xmlns:a16="http://schemas.microsoft.com/office/drawing/2014/main" id="{607999BB-2C8F-4BD5-8FE7-6CB188F99BD7}"/>
              </a:ext>
            </a:extLst>
          </p:cNvPr>
          <p:cNvPicPr>
            <a:picLocks noChangeAspect="1"/>
          </p:cNvPicPr>
          <p:nvPr/>
        </p:nvPicPr>
        <p:blipFill>
          <a:blip r:embed="rId4">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56" name="图片 55">
            <a:extLst>
              <a:ext uri="{FF2B5EF4-FFF2-40B4-BE49-F238E27FC236}">
                <a16:creationId xmlns:a16="http://schemas.microsoft.com/office/drawing/2014/main" id="{868AAE94-1F4F-4D89-8E46-9EAE40EFEA5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57" name="矩形 56">
            <a:extLst>
              <a:ext uri="{FF2B5EF4-FFF2-40B4-BE49-F238E27FC236}">
                <a16:creationId xmlns:a16="http://schemas.microsoft.com/office/drawing/2014/main" id="{F918A6D8-6BF5-44DA-A994-62D4859CB84D}"/>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直角三角形 57">
            <a:extLst>
              <a:ext uri="{FF2B5EF4-FFF2-40B4-BE49-F238E27FC236}">
                <a16:creationId xmlns:a16="http://schemas.microsoft.com/office/drawing/2014/main" id="{7C4970FA-443A-45D4-BE8B-05851D314BB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文本框 53">
            <a:extLst>
              <a:ext uri="{FF2B5EF4-FFF2-40B4-BE49-F238E27FC236}">
                <a16:creationId xmlns:a16="http://schemas.microsoft.com/office/drawing/2014/main" id="{68E4970B-6AAD-2D78-2867-8F5926988EE6}"/>
              </a:ext>
            </a:extLst>
          </p:cNvPr>
          <p:cNvSpPr txBox="1"/>
          <p:nvPr/>
        </p:nvSpPr>
        <p:spPr>
          <a:xfrm>
            <a:off x="274319" y="2575119"/>
            <a:ext cx="8412481" cy="4154984"/>
          </a:xfrm>
          <a:prstGeom prst="rect">
            <a:avLst/>
          </a:prstGeom>
          <a:noFill/>
        </p:spPr>
        <p:txBody>
          <a:bodyPr wrap="square">
            <a:spAutoFit/>
          </a:bodyPr>
          <a:lstStyle/>
          <a:p>
            <a:r>
              <a:rPr lang="zh-CN" altLang="en-US" sz="2400">
                <a:latin typeface="Times New Roman" panose="02020603050405020304" pitchFamily="18" charset="0"/>
                <a:cs typeface="Times New Roman" panose="02020603050405020304" pitchFamily="18" charset="0"/>
              </a:rPr>
              <a:t>The hollow outer auger drill pipe is the most commonly used and most reliable drill pipe configuration at present, and its load, drill pipe parameters and total drilling pressure in the working process are also higher.</a:t>
            </a:r>
            <a:r>
              <a:rPr lang="en-US" altLang="zh-CN" sz="2400">
                <a:latin typeface="Times New Roman" panose="02020603050405020304" pitchFamily="18" charset="0"/>
                <a:cs typeface="Times New Roman" panose="02020603050405020304" pitchFamily="18" charset="0"/>
              </a:rPr>
              <a:t> The front 1/3 and rear 1/3 surfaces are groove surfaces at the same time, which can significantly reduce the viscous friction resistance of the rotating body, followed by only the front 1/3 surface being the groove surface, and when the angle of attack and the incoming Mach number increase  The drag reduction effect is more obvious, only the rear 1/3 of the surface is the groove surface, which will increase the viscous resistance of the revolved body.</a:t>
            </a:r>
            <a:endParaRPr lang="zh-CN" altLang="en-US" sz="2400">
              <a:latin typeface="Times New Roman" panose="02020603050405020304" pitchFamily="18" charset="0"/>
              <a:cs typeface="Times New Roman" panose="02020603050405020304" pitchFamily="18" charset="0"/>
            </a:endParaRPr>
          </a:p>
        </p:txBody>
      </p:sp>
      <p:pic>
        <p:nvPicPr>
          <p:cNvPr id="1026" name="图片 12">
            <a:extLst>
              <a:ext uri="{FF2B5EF4-FFF2-40B4-BE49-F238E27FC236}">
                <a16:creationId xmlns:a16="http://schemas.microsoft.com/office/drawing/2014/main" id="{1EF2B1E1-F8BB-F691-FEB5-404F9BCAE8BB}"/>
              </a:ext>
            </a:extLst>
          </p:cNvPr>
          <p:cNvPicPr>
            <a:picLocks noChangeAspect="1" noChangeArrowheads="1"/>
          </p:cNvPicPr>
          <p:nvPr/>
        </p:nvPicPr>
        <p:blipFill>
          <a:blip r:embed="rId6">
            <a:extLst>
              <a:ext uri="{BEBA8EAE-BF5A-486C-A8C5-ECC9F3942E4B}">
                <a14:imgProps xmlns:a14="http://schemas.microsoft.com/office/drawing/2010/main">
                  <a14:imgLayer r:embed="rId7">
                    <a14:imgEffect>
                      <a14:colorTemperature colorTemp="11200"/>
                    </a14:imgEffect>
                  </a14:imgLayer>
                </a14:imgProps>
              </a:ext>
              <a:ext uri="{28A0092B-C50C-407E-A947-70E740481C1C}">
                <a14:useLocalDpi xmlns:a14="http://schemas.microsoft.com/office/drawing/2010/main" val="0"/>
              </a:ext>
            </a:extLst>
          </a:blip>
          <a:srcRect/>
          <a:stretch>
            <a:fillRect/>
          </a:stretch>
        </p:blipFill>
        <p:spPr bwMode="auto">
          <a:xfrm>
            <a:off x="8454624" y="2480060"/>
            <a:ext cx="3659984" cy="3216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538170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8" fill="hold" grpId="0" nodeType="clickEffect">
                                  <p:stCondLst>
                                    <p:cond delay="0"/>
                                  </p:stCondLst>
                                  <p:childTnLst>
                                    <p:set>
                                      <p:cBhvr>
                                        <p:cTn id="11" dur="1" fill="hold">
                                          <p:stCondLst>
                                            <p:cond delay="0"/>
                                          </p:stCondLst>
                                        </p:cTn>
                                        <p:tgtEl>
                                          <p:spTgt spid="54"/>
                                        </p:tgtEl>
                                        <p:attrNameLst>
                                          <p:attrName>style.visibility</p:attrName>
                                        </p:attrNameLst>
                                      </p:cBhvr>
                                      <p:to>
                                        <p:strVal val="visible"/>
                                      </p:to>
                                    </p:set>
                                    <p:anim calcmode="lin" valueType="num">
                                      <p:cBhvr additive="base">
                                        <p:cTn id="12" dur="500"/>
                                        <p:tgtEl>
                                          <p:spTgt spid="54"/>
                                        </p:tgtEl>
                                        <p:attrNameLst>
                                          <p:attrName>ppt_x</p:attrName>
                                        </p:attrNameLst>
                                      </p:cBhvr>
                                      <p:tavLst>
                                        <p:tav tm="0">
                                          <p:val>
                                            <p:strVal val="#ppt_x-#ppt_w*1.125000"/>
                                          </p:val>
                                        </p:tav>
                                        <p:tav tm="100000">
                                          <p:val>
                                            <p:strVal val="#ppt_x"/>
                                          </p:val>
                                        </p:tav>
                                      </p:tavLst>
                                    </p:anim>
                                    <p:animEffect transition="in" filter="wipe(right)">
                                      <p:cBhvr>
                                        <p:cTn id="13"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内容占位符 4">
            <a:extLst>
              <a:ext uri="{FF2B5EF4-FFF2-40B4-BE49-F238E27FC236}">
                <a16:creationId xmlns:a16="http://schemas.microsoft.com/office/drawing/2014/main" id="{4127E74E-2F2A-4BAC-B851-3301CC10DB2C}"/>
              </a:ext>
            </a:extLst>
          </p:cNvPr>
          <p:cNvPicPr>
            <a:picLocks noGrp="1" noChangeAspect="1"/>
          </p:cNvPicPr>
          <p:nvPr>
            <p:ph idx="1"/>
          </p:nvPr>
        </p:nvPicPr>
        <p:blipFill>
          <a:blip r:embed="rId2">
            <a:duotone>
              <a:schemeClr val="accent2">
                <a:shade val="45000"/>
                <a:satMod val="135000"/>
              </a:schemeClr>
              <a:prstClr val="white"/>
            </a:duotone>
            <a:extLst>
              <a:ext uri="{BEBA8EAE-BF5A-486C-A8C5-ECC9F3942E4B}">
                <a14:imgProps xmlns:a14="http://schemas.microsoft.com/office/drawing/2010/main">
                  <a14:imgLayer r:embed="rId3">
                    <a14:imgEffect>
                      <a14:artisticLineDrawing/>
                    </a14:imgEffect>
                    <a14:imgEffect>
                      <a14:brightnessContrast contrast="-40000"/>
                    </a14:imgEffect>
                  </a14:imgLayer>
                </a14:imgProps>
              </a:ext>
              <a:ext uri="{28A0092B-C50C-407E-A947-70E740481C1C}">
                <a14:useLocalDpi xmlns:a14="http://schemas.microsoft.com/office/drawing/2010/main" val="0"/>
              </a:ext>
            </a:extLst>
          </a:blip>
          <a:stretch>
            <a:fillRect/>
          </a:stretch>
        </p:blipFill>
        <p:spPr>
          <a:xfrm>
            <a:off x="1" y="0"/>
            <a:ext cx="12192000" cy="6858504"/>
          </a:xfrm>
        </p:spPr>
      </p:pic>
      <p:pic>
        <p:nvPicPr>
          <p:cNvPr id="18" name="图片 17">
            <a:extLst>
              <a:ext uri="{FF2B5EF4-FFF2-40B4-BE49-F238E27FC236}">
                <a16:creationId xmlns:a16="http://schemas.microsoft.com/office/drawing/2014/main" id="{0A49929E-F947-4222-A267-D5661F07E449}"/>
              </a:ext>
            </a:extLst>
          </p:cNvPr>
          <p:cNvPicPr>
            <a:picLocks noChangeAspect="1"/>
          </p:cNvPicPr>
          <p:nvPr/>
        </p:nvPicPr>
        <p:blipFill>
          <a:blip r:embed="rId4">
            <a:duotone>
              <a:schemeClr val="accent4">
                <a:shade val="45000"/>
                <a:satMod val="135000"/>
              </a:schemeClr>
              <a:prstClr val="white"/>
            </a:duotone>
            <a:extLst>
              <a:ext uri="{BEBA8EAE-BF5A-486C-A8C5-ECC9F3942E4B}">
                <a14:imgProps xmlns:a14="http://schemas.microsoft.com/office/drawing/2010/main">
                  <a14:imgLayer r:embed="rId5">
                    <a14:imgEffect>
                      <a14:artisticPastelsSmooth/>
                    </a14:imgEffect>
                  </a14:imgLayer>
                </a14:imgProps>
              </a:ext>
              <a:ext uri="{28A0092B-C50C-407E-A947-70E740481C1C}">
                <a14:useLocalDpi xmlns:a14="http://schemas.microsoft.com/office/drawing/2010/main" val="0"/>
              </a:ext>
            </a:extLst>
          </a:blip>
          <a:stretch>
            <a:fillRect/>
          </a:stretch>
        </p:blipFill>
        <p:spPr>
          <a:xfrm>
            <a:off x="-1" y="5010"/>
            <a:ext cx="9818256" cy="6888121"/>
          </a:xfrm>
          <a:prstGeom prst="rect">
            <a:avLst/>
          </a:prstGeom>
        </p:spPr>
      </p:pic>
      <p:sp>
        <p:nvSpPr>
          <p:cNvPr id="10" name="文本框 9">
            <a:extLst>
              <a:ext uri="{FF2B5EF4-FFF2-40B4-BE49-F238E27FC236}">
                <a16:creationId xmlns:a16="http://schemas.microsoft.com/office/drawing/2014/main" id="{51A30C6B-B90F-4F94-AE93-371E3F7D6315}"/>
              </a:ext>
            </a:extLst>
          </p:cNvPr>
          <p:cNvSpPr txBox="1"/>
          <p:nvPr/>
        </p:nvSpPr>
        <p:spPr>
          <a:xfrm>
            <a:off x="10307616" y="2180658"/>
            <a:ext cx="1884384" cy="2800767"/>
          </a:xfrm>
          <a:prstGeom prst="rect">
            <a:avLst/>
          </a:prstGeom>
          <a:noFill/>
        </p:spPr>
        <p:txBody>
          <a:bodyPr wrap="square">
            <a:spAutoFit/>
          </a:bodyPr>
          <a:lstStyle/>
          <a:p>
            <a:pPr algn="just"/>
            <a:r>
              <a:rPr lang="zh-CN"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谢</a:t>
            </a:r>
            <a:r>
              <a:rPr lang="en-US"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 </a:t>
            </a:r>
            <a:r>
              <a:rPr lang="zh-CN" altLang="zh-CN" sz="8800" kern="100">
                <a:effectLst/>
                <a:latin typeface="等线" panose="02010600030101010101" pitchFamily="2" charset="-122"/>
                <a:ea typeface="思源黑体 CN Heavy" panose="020B0A00000000000000" pitchFamily="34" charset="-122"/>
                <a:cs typeface="Times New Roman" panose="02020603050405020304" pitchFamily="18" charset="0"/>
              </a:rPr>
              <a:t>谢</a:t>
            </a:r>
            <a:endParaRPr lang="zh-CN" altLang="zh-CN" sz="88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1" name="图片 10">
            <a:extLst>
              <a:ext uri="{FF2B5EF4-FFF2-40B4-BE49-F238E27FC236}">
                <a16:creationId xmlns:a16="http://schemas.microsoft.com/office/drawing/2014/main" id="{41689819-5169-4188-B2DB-0FAD53B90B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2" name="矩形 11">
            <a:extLst>
              <a:ext uri="{FF2B5EF4-FFF2-40B4-BE49-F238E27FC236}">
                <a16:creationId xmlns:a16="http://schemas.microsoft.com/office/drawing/2014/main" id="{57FC2267-0DD0-4BA1-905F-D998D886AD00}"/>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直角三角形 12">
            <a:extLst>
              <a:ext uri="{FF2B5EF4-FFF2-40B4-BE49-F238E27FC236}">
                <a16:creationId xmlns:a16="http://schemas.microsoft.com/office/drawing/2014/main" id="{E20D03BF-FC6F-4D73-8EC7-C590F3FD102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a:extLst>
              <a:ext uri="{FF2B5EF4-FFF2-40B4-BE49-F238E27FC236}">
                <a16:creationId xmlns:a16="http://schemas.microsoft.com/office/drawing/2014/main" id="{0BAF2795-61D7-4CAB-80D7-72C92AF8FFAF}"/>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5" name="图片 14">
            <a:extLst>
              <a:ext uri="{FF2B5EF4-FFF2-40B4-BE49-F238E27FC236}">
                <a16:creationId xmlns:a16="http://schemas.microsoft.com/office/drawing/2014/main" id="{A8D58ECA-7D50-4551-81CF-01E25DC99508}"/>
              </a:ext>
            </a:extLst>
          </p:cNvPr>
          <p:cNvPicPr>
            <a:picLocks noChangeAspect="1"/>
          </p:cNvPicPr>
          <p:nvPr/>
        </p:nvPicPr>
        <p:blipFill>
          <a:blip r:embed="rId8">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Tree>
    <p:extLst>
      <p:ext uri="{BB962C8B-B14F-4D97-AF65-F5344CB8AC3E}">
        <p14:creationId xmlns:p14="http://schemas.microsoft.com/office/powerpoint/2010/main" val="878377120"/>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7B94621E-6EB6-4291-9460-7C7CAB117770}"/>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1492" y="0"/>
            <a:ext cx="12192000" cy="6858000"/>
          </a:xfrm>
          <a:prstGeom prst="rect">
            <a:avLst/>
          </a:prstGeom>
        </p:spPr>
      </p:pic>
      <p:pic>
        <p:nvPicPr>
          <p:cNvPr id="11" name="图片 7">
            <a:extLst>
              <a:ext uri="{FF2B5EF4-FFF2-40B4-BE49-F238E27FC236}">
                <a16:creationId xmlns:a16="http://schemas.microsoft.com/office/drawing/2014/main" id="{CF4E99D9-D3D8-438C-B571-513ADE5EFBF0}"/>
              </a:ext>
            </a:extLst>
          </p:cNvPr>
          <p:cNvPicPr>
            <a:picLocks noChangeAspect="1"/>
          </p:cNvPicPr>
          <p:nvPr/>
        </p:nvPicPr>
        <p:blipFill rotWithShape="1">
          <a:blip r:embed="rId19">
            <a:extLst>
              <a:ext uri="{BEBA8EAE-BF5A-486C-A8C5-ECC9F3942E4B}">
                <a14:imgProps xmlns:a14="http://schemas.microsoft.com/office/drawing/2010/main">
                  <a14:imgLayer r:embed="rId20">
                    <a14:imgEffect>
                      <a14:artisticLineDrawing/>
                    </a14:imgEffect>
                    <a14:imgEffect>
                      <a14:saturation sat="200000"/>
                    </a14:imgEffect>
                  </a14:imgLayer>
                </a14:imgProps>
              </a:ext>
            </a:extLst>
          </a:blip>
          <a:srcRect l="8302" r="5345"/>
          <a:stretch>
            <a:fillRect/>
          </a:stretch>
        </p:blipFill>
        <p:spPr>
          <a:xfrm>
            <a:off x="0" y="0"/>
            <a:ext cx="5646786" cy="6858000"/>
          </a:xfrm>
          <a:custGeom>
            <a:avLst/>
            <a:gdLst>
              <a:gd name="connsiteX0" fmla="*/ 0 w 5646786"/>
              <a:gd name="connsiteY0" fmla="*/ 0 h 6858000"/>
              <a:gd name="connsiteX1" fmla="*/ 5646786 w 5646786"/>
              <a:gd name="connsiteY1" fmla="*/ 0 h 6858000"/>
              <a:gd name="connsiteX2" fmla="*/ 5514582 w 5646786"/>
              <a:gd name="connsiteY2" fmla="*/ 111949 h 6858000"/>
              <a:gd name="connsiteX3" fmla="*/ 4995559 w 5646786"/>
              <a:gd name="connsiteY3" fmla="*/ 593018 h 6858000"/>
              <a:gd name="connsiteX4" fmla="*/ 2144215 w 5646786"/>
              <a:gd name="connsiteY4" fmla="*/ 6333397 h 6858000"/>
              <a:gd name="connsiteX5" fmla="*/ 2180173 w 5646786"/>
              <a:gd name="connsiteY5" fmla="*/ 6601937 h 6858000"/>
              <a:gd name="connsiteX6" fmla="*/ 2234258 w 5646786"/>
              <a:gd name="connsiteY6" fmla="*/ 6858000 h 6858000"/>
              <a:gd name="connsiteX7" fmla="*/ 0 w 5646786"/>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646786" h="6858000">
                <a:moveTo>
                  <a:pt x="0" y="0"/>
                </a:moveTo>
                <a:lnTo>
                  <a:pt x="5646786" y="0"/>
                </a:lnTo>
                <a:lnTo>
                  <a:pt x="5514582" y="111949"/>
                </a:lnTo>
                <a:cubicBezTo>
                  <a:pt x="5336557" y="269579"/>
                  <a:pt x="5163411" y="430008"/>
                  <a:pt x="4995559" y="593018"/>
                </a:cubicBezTo>
                <a:cubicBezTo>
                  <a:pt x="3012817" y="2518565"/>
                  <a:pt x="1976683" y="4604529"/>
                  <a:pt x="2144215" y="6333397"/>
                </a:cubicBezTo>
                <a:cubicBezTo>
                  <a:pt x="2153057" y="6424639"/>
                  <a:pt x="2165068" y="6514156"/>
                  <a:pt x="2180173" y="6601937"/>
                </a:cubicBezTo>
                <a:lnTo>
                  <a:pt x="2234258" y="6858000"/>
                </a:lnTo>
                <a:lnTo>
                  <a:pt x="0" y="6858000"/>
                </a:lnTo>
                <a:close/>
              </a:path>
            </a:pathLst>
          </a:custGeom>
        </p:spPr>
      </p:pic>
      <p:sp>
        <p:nvSpPr>
          <p:cNvPr id="2" name="标题 1">
            <a:extLst>
              <a:ext uri="{FF2B5EF4-FFF2-40B4-BE49-F238E27FC236}">
                <a16:creationId xmlns:a16="http://schemas.microsoft.com/office/drawing/2014/main" id="{18517321-7D65-4A06-A2E4-4975DDB62FDA}"/>
              </a:ext>
            </a:extLst>
          </p:cNvPr>
          <p:cNvSpPr>
            <a:spLocks noGrp="1"/>
          </p:cNvSpPr>
          <p:nvPr>
            <p:ph type="title"/>
          </p:nvPr>
        </p:nvSpPr>
        <p:spPr>
          <a:xfrm>
            <a:off x="427920" y="403143"/>
            <a:ext cx="5940665" cy="1279181"/>
          </a:xfrm>
        </p:spPr>
        <p:txBody>
          <a:bodyPr>
            <a:normAutofit/>
          </a:bodyPr>
          <a:lstStyle/>
          <a:p>
            <a:r>
              <a:rPr lang="en-US" altLang="zh-CN" sz="3600" kern="100">
                <a:effectLst/>
                <a:latin typeface="Times New Roman" panose="02020603050405020304" pitchFamily="18" charset="0"/>
                <a:ea typeface="黑体" panose="02010609060101010101" pitchFamily="49" charset="-122"/>
                <a:cs typeface="Times New Roman" panose="02020603050405020304" pitchFamily="18" charset="0"/>
              </a:rPr>
              <a:t>Efficient exploitation and collection of lunar resources</a:t>
            </a:r>
            <a:endParaRPr lang="zh-CN" altLang="en-US" sz="3600"/>
          </a:p>
        </p:txBody>
      </p:sp>
      <p:pic>
        <p:nvPicPr>
          <p:cNvPr id="7" name="内容占位符 6">
            <a:extLst>
              <a:ext uri="{FF2B5EF4-FFF2-40B4-BE49-F238E27FC236}">
                <a16:creationId xmlns:a16="http://schemas.microsoft.com/office/drawing/2014/main" id="{9EA9CDFB-2D49-4ACE-9579-8885D2301871}"/>
              </a:ext>
            </a:extLst>
          </p:cNvPr>
          <p:cNvPicPr>
            <a:picLocks noGrp="1" noChangeAspect="1"/>
          </p:cNvPicPr>
          <p:nvPr>
            <p:ph idx="1"/>
          </p:nvPr>
        </p:nvPicPr>
        <p:blipFill>
          <a:blip r:embed="rId21">
            <a:extLst>
              <a:ext uri="{BEBA8EAE-BF5A-486C-A8C5-ECC9F3942E4B}">
                <a14:imgProps xmlns:a14="http://schemas.microsoft.com/office/drawing/2010/main">
                  <a14:imgLayer r:embed="rId22">
                    <a14:imgEffect>
                      <a14:backgroundRemoval t="10000" b="90000" l="10000" r="90000">
                        <a14:foregroundMark x1="39316" y1="23940" x2="39316" y2="23940"/>
                        <a14:foregroundMark x1="38622" y1="51247" x2="38622" y2="51247"/>
                        <a14:foregroundMark x1="52404" y1="56234" x2="52404" y2="56234"/>
                        <a14:foregroundMark x1="48184" y1="55985" x2="48184" y2="55985"/>
                        <a14:foregroundMark x1="52190" y1="55985" x2="52190" y2="55985"/>
                        <a14:foregroundMark x1="44979" y1="55985" x2="44979" y2="55985"/>
                        <a14:foregroundMark x1="40278" y1="60349" x2="40278" y2="60349"/>
                        <a14:foregroundMark x1="42308" y1="59726" x2="42308" y2="59726"/>
                        <a14:foregroundMark x1="38088" y1="49127" x2="38088" y2="49127"/>
                        <a14:foregroundMark x1="45780" y1="40773" x2="45780" y2="40773"/>
                        <a14:foregroundMark x1="50107" y1="39401" x2="52404" y2="39401"/>
                        <a14:foregroundMark x1="54006" y1="39152" x2="54701" y2="39152"/>
                        <a14:foregroundMark x1="56624" y1="39152" x2="57105" y2="39900"/>
                        <a14:foregroundMark x1="57692" y1="40524" x2="57692" y2="40524"/>
                        <a14:foregroundMark x1="59295" y1="41272" x2="59722" y2="41521"/>
                        <a14:foregroundMark x1="59989" y1="41771" x2="60417" y2="42145"/>
                        <a14:foregroundMark x1="60897" y1="42145" x2="60897" y2="42145"/>
                        <a14:foregroundMark x1="61218" y1="42394" x2="61218" y2="42394"/>
                        <a14:foregroundMark x1="61325" y1="42643" x2="61325" y2="42643"/>
                        <a14:foregroundMark x1="60524" y1="45387" x2="59615" y2="45636"/>
                        <a14:foregroundMark x1="43803" y1="20948" x2="43803" y2="20948"/>
                      </a14:backgroundRemoval>
                    </a14:imgEffect>
                  </a14:imgLayer>
                </a14:imgProps>
              </a:ext>
              <a:ext uri="{28A0092B-C50C-407E-A947-70E740481C1C}">
                <a14:useLocalDpi xmlns:a14="http://schemas.microsoft.com/office/drawing/2010/main" val="0"/>
              </a:ext>
            </a:extLst>
          </a:blip>
          <a:stretch>
            <a:fillRect/>
          </a:stretch>
        </p:blipFill>
        <p:spPr>
          <a:xfrm>
            <a:off x="4656138" y="365125"/>
            <a:ext cx="4521061" cy="1936908"/>
          </a:xfrm>
        </p:spPr>
      </p:pic>
      <p:sp>
        <p:nvSpPr>
          <p:cNvPr id="14" name="文本框 13">
            <a:extLst>
              <a:ext uri="{FF2B5EF4-FFF2-40B4-BE49-F238E27FC236}">
                <a16:creationId xmlns:a16="http://schemas.microsoft.com/office/drawing/2014/main" id="{EC6C9CD7-346E-4332-964F-72A0A9FB4A96}"/>
              </a:ext>
            </a:extLst>
          </p:cNvPr>
          <p:cNvSpPr txBox="1"/>
          <p:nvPr/>
        </p:nvSpPr>
        <p:spPr>
          <a:xfrm>
            <a:off x="8266341" y="473908"/>
            <a:ext cx="3342640" cy="1107996"/>
          </a:xfrm>
          <a:prstGeom prst="rect">
            <a:avLst/>
          </a:prstGeom>
          <a:noFill/>
        </p:spPr>
        <p:txBody>
          <a:bodyPr wrap="square" rtlCol="0">
            <a:spAutoFit/>
          </a:bodyPr>
          <a:lstStyle/>
          <a:p>
            <a:r>
              <a:rPr lang="zh-CN" altLang="en-US" sz="6600">
                <a:ln w="0"/>
                <a:gradFill>
                  <a:gsLst>
                    <a:gs pos="0">
                      <a:schemeClr val="accent5">
                        <a:lumMod val="50000"/>
                      </a:schemeClr>
                    </a:gs>
                    <a:gs pos="50000">
                      <a:schemeClr val="accent5"/>
                    </a:gs>
                    <a:gs pos="100000">
                      <a:schemeClr val="accent5">
                        <a:lumMod val="60000"/>
                        <a:lumOff val="40000"/>
                      </a:schemeClr>
                    </a:gs>
                  </a:gsLst>
                  <a:lin ang="5400000"/>
                </a:gradFill>
                <a:effectLst>
                  <a:reflection blurRad="6350" stA="53000" endA="300" endPos="35500" dir="5400000" sy="-90000" algn="bl" rotWithShape="0"/>
                </a:effectLst>
                <a:latin typeface="华文彩云" panose="02010800040101010101" pitchFamily="2" charset="-122"/>
                <a:ea typeface="华文彩云" panose="02010800040101010101" pitchFamily="2" charset="-122"/>
              </a:rPr>
              <a:t>目录</a:t>
            </a:r>
          </a:p>
        </p:txBody>
      </p:sp>
      <p:cxnSp>
        <p:nvCxnSpPr>
          <p:cNvPr id="16" name="MH_Other_1">
            <a:extLst>
              <a:ext uri="{FF2B5EF4-FFF2-40B4-BE49-F238E27FC236}">
                <a16:creationId xmlns:a16="http://schemas.microsoft.com/office/drawing/2014/main" id="{F5C136CD-EA57-4E76-BDC1-E6058D956A87}"/>
              </a:ext>
            </a:extLst>
          </p:cNvPr>
          <p:cNvCxnSpPr>
            <a:cxnSpLocks/>
          </p:cNvCxnSpPr>
          <p:nvPr>
            <p:custDataLst>
              <p:tags r:id="rId1"/>
            </p:custDataLst>
          </p:nvPr>
        </p:nvCxnSpPr>
        <p:spPr>
          <a:xfrm>
            <a:off x="3576730" y="3224128"/>
            <a:ext cx="7706459" cy="0"/>
          </a:xfrm>
          <a:prstGeom prst="line">
            <a:avLst/>
          </a:prstGeom>
          <a:ln>
            <a:solidFill>
              <a:schemeClr val="accent3"/>
            </a:solidFill>
          </a:ln>
        </p:spPr>
        <p:style>
          <a:lnRef idx="1">
            <a:schemeClr val="accent1"/>
          </a:lnRef>
          <a:fillRef idx="0">
            <a:schemeClr val="accent1"/>
          </a:fillRef>
          <a:effectRef idx="0">
            <a:schemeClr val="accent1"/>
          </a:effectRef>
          <a:fontRef idx="minor">
            <a:schemeClr val="tx1"/>
          </a:fontRef>
        </p:style>
      </p:cxnSp>
      <p:sp>
        <p:nvSpPr>
          <p:cNvPr id="17" name="MH_Other_2">
            <a:extLst>
              <a:ext uri="{FF2B5EF4-FFF2-40B4-BE49-F238E27FC236}">
                <a16:creationId xmlns:a16="http://schemas.microsoft.com/office/drawing/2014/main" id="{D27F7D12-D74E-4720-BB96-EA3E76E2C064}"/>
              </a:ext>
            </a:extLst>
          </p:cNvPr>
          <p:cNvSpPr/>
          <p:nvPr>
            <p:custDataLst>
              <p:tags r:id="rId2"/>
            </p:custDataLst>
          </p:nvPr>
        </p:nvSpPr>
        <p:spPr>
          <a:xfrm rot="2871886">
            <a:off x="4138367"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01</a:t>
            </a:r>
            <a:endParaRPr lang="zh-CN" altLang="en-US" sz="2400" dirty="0">
              <a:solidFill>
                <a:srgbClr val="FEFFFF"/>
              </a:solidFill>
              <a:cs typeface="+mn-ea"/>
              <a:sym typeface="+mn-lt"/>
            </a:endParaRPr>
          </a:p>
        </p:txBody>
      </p:sp>
      <p:sp>
        <p:nvSpPr>
          <p:cNvPr id="18" name="MH_Other_3">
            <a:extLst>
              <a:ext uri="{FF2B5EF4-FFF2-40B4-BE49-F238E27FC236}">
                <a16:creationId xmlns:a16="http://schemas.microsoft.com/office/drawing/2014/main" id="{EEC765B9-055F-4274-95E7-3E9FB6389BC3}"/>
              </a:ext>
            </a:extLst>
          </p:cNvPr>
          <p:cNvSpPr/>
          <p:nvPr>
            <p:custDataLst>
              <p:tags r:id="rId3"/>
            </p:custDataLst>
          </p:nvPr>
        </p:nvSpPr>
        <p:spPr>
          <a:xfrm>
            <a:off x="3846136" y="3285675"/>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MH_SubTitle_1">
            <a:extLst>
              <a:ext uri="{FF2B5EF4-FFF2-40B4-BE49-F238E27FC236}">
                <a16:creationId xmlns:a16="http://schemas.microsoft.com/office/drawing/2014/main" id="{E79B4A80-566B-4C46-82A8-2C0E3FDF669A}"/>
              </a:ext>
            </a:extLst>
          </p:cNvPr>
          <p:cNvSpPr txBox="1"/>
          <p:nvPr>
            <p:custDataLst>
              <p:tags r:id="rId4"/>
            </p:custDataLst>
          </p:nvPr>
        </p:nvSpPr>
        <p:spPr>
          <a:xfrm>
            <a:off x="3902677" y="3285675"/>
            <a:ext cx="1264375" cy="1944000"/>
          </a:xfrm>
          <a:prstGeom prst="rect">
            <a:avLst/>
          </a:prstGeom>
          <a:noFill/>
        </p:spPr>
        <p:txBody>
          <a:bodyPr wrap="square" rtlCol="0" anchor="ctr">
            <a:normAutofit/>
          </a:bodyPr>
          <a:lstStyle/>
          <a:p>
            <a:pPr>
              <a:lnSpc>
                <a:spcPct val="150000"/>
              </a:lnSpc>
            </a:pPr>
            <a:r>
              <a:rPr lang="en-US" altLang="zh-CN">
                <a:latin typeface="Times New Roman" panose="02020603050405020304" pitchFamily="18" charset="0"/>
                <a:cs typeface="Times New Roman" panose="02020603050405020304" pitchFamily="18" charset="0"/>
              </a:rPr>
              <a:t>Resources on the Moon</a:t>
            </a:r>
            <a:endParaRPr lang="zh-CN" altLang="en-US" sz="1600" dirty="0">
              <a:latin typeface="Times New Roman" panose="02020603050405020304" pitchFamily="18" charset="0"/>
              <a:cs typeface="Times New Roman" panose="02020603050405020304" pitchFamily="18" charset="0"/>
              <a:sym typeface="+mn-lt"/>
            </a:endParaRPr>
          </a:p>
        </p:txBody>
      </p:sp>
      <p:sp>
        <p:nvSpPr>
          <p:cNvPr id="20" name="MH_Other_4">
            <a:extLst>
              <a:ext uri="{FF2B5EF4-FFF2-40B4-BE49-F238E27FC236}">
                <a16:creationId xmlns:a16="http://schemas.microsoft.com/office/drawing/2014/main" id="{CEAEB358-56A4-4147-A96E-6BBD18FBE7CF}"/>
              </a:ext>
            </a:extLst>
          </p:cNvPr>
          <p:cNvSpPr/>
          <p:nvPr>
            <p:custDataLst>
              <p:tags r:id="rId5"/>
            </p:custDataLst>
          </p:nvPr>
        </p:nvSpPr>
        <p:spPr>
          <a:xfrm rot="2871886">
            <a:off x="5688012"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02</a:t>
            </a:r>
            <a:endParaRPr lang="zh-CN" altLang="en-US" sz="2400" dirty="0">
              <a:solidFill>
                <a:srgbClr val="FEFFFF"/>
              </a:solidFill>
              <a:cs typeface="+mn-ea"/>
              <a:sym typeface="+mn-lt"/>
            </a:endParaRPr>
          </a:p>
        </p:txBody>
      </p:sp>
      <p:sp>
        <p:nvSpPr>
          <p:cNvPr id="21" name="MH_Other_5">
            <a:extLst>
              <a:ext uri="{FF2B5EF4-FFF2-40B4-BE49-F238E27FC236}">
                <a16:creationId xmlns:a16="http://schemas.microsoft.com/office/drawing/2014/main" id="{BD5993BB-46E9-435F-8E8A-8592ED834549}"/>
              </a:ext>
            </a:extLst>
          </p:cNvPr>
          <p:cNvSpPr/>
          <p:nvPr>
            <p:custDataLst>
              <p:tags r:id="rId6"/>
            </p:custDataLst>
          </p:nvPr>
        </p:nvSpPr>
        <p:spPr>
          <a:xfrm>
            <a:off x="5395782" y="3285675"/>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2" name="MH_SubTitle_2">
            <a:extLst>
              <a:ext uri="{FF2B5EF4-FFF2-40B4-BE49-F238E27FC236}">
                <a16:creationId xmlns:a16="http://schemas.microsoft.com/office/drawing/2014/main" id="{50CA779E-5055-4FD8-BAD9-B50D1C43D94B}"/>
              </a:ext>
            </a:extLst>
          </p:cNvPr>
          <p:cNvSpPr txBox="1"/>
          <p:nvPr>
            <p:custDataLst>
              <p:tags r:id="rId7"/>
            </p:custDataLst>
          </p:nvPr>
        </p:nvSpPr>
        <p:spPr>
          <a:xfrm>
            <a:off x="5452321" y="3285675"/>
            <a:ext cx="1264375" cy="1944000"/>
          </a:xfrm>
          <a:prstGeom prst="rect">
            <a:avLst/>
          </a:prstGeom>
          <a:noFill/>
        </p:spPr>
        <p:txBody>
          <a:bodyPr wrap="square" rtlCol="0" anchor="ctr">
            <a:normAutofit/>
          </a:bodyPr>
          <a:lstStyle/>
          <a:p>
            <a:r>
              <a:rPr lang="en-US" altLang="zh-CN">
                <a:latin typeface="Times New Roman" panose="02020603050405020304" pitchFamily="18" charset="0"/>
                <a:cs typeface="Times New Roman" panose="02020603050405020304" pitchFamily="18" charset="0"/>
              </a:rPr>
              <a:t>Research objectives</a:t>
            </a:r>
            <a:endParaRPr lang="zh-CN" altLang="zh-CN">
              <a:latin typeface="Times New Roman" panose="02020603050405020304" pitchFamily="18" charset="0"/>
              <a:cs typeface="Times New Roman" panose="02020603050405020304" pitchFamily="18" charset="0"/>
            </a:endParaRPr>
          </a:p>
        </p:txBody>
      </p:sp>
      <p:sp>
        <p:nvSpPr>
          <p:cNvPr id="23" name="MH_Other_6">
            <a:extLst>
              <a:ext uri="{FF2B5EF4-FFF2-40B4-BE49-F238E27FC236}">
                <a16:creationId xmlns:a16="http://schemas.microsoft.com/office/drawing/2014/main" id="{CE027CF2-7C2D-48E5-91D4-1C1DADF3F8D1}"/>
              </a:ext>
            </a:extLst>
          </p:cNvPr>
          <p:cNvSpPr/>
          <p:nvPr>
            <p:custDataLst>
              <p:tags r:id="rId8"/>
            </p:custDataLst>
          </p:nvPr>
        </p:nvSpPr>
        <p:spPr>
          <a:xfrm rot="2871886">
            <a:off x="7237658"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03</a:t>
            </a:r>
            <a:endParaRPr lang="zh-CN" altLang="en-US" sz="2400" dirty="0">
              <a:solidFill>
                <a:srgbClr val="FEFFFF"/>
              </a:solidFill>
              <a:cs typeface="+mn-ea"/>
              <a:sym typeface="+mn-lt"/>
            </a:endParaRPr>
          </a:p>
        </p:txBody>
      </p:sp>
      <p:sp>
        <p:nvSpPr>
          <p:cNvPr id="24" name="MH_Other_7">
            <a:extLst>
              <a:ext uri="{FF2B5EF4-FFF2-40B4-BE49-F238E27FC236}">
                <a16:creationId xmlns:a16="http://schemas.microsoft.com/office/drawing/2014/main" id="{B53E601C-50AE-449B-B8AB-375BD872E3A4}"/>
              </a:ext>
            </a:extLst>
          </p:cNvPr>
          <p:cNvSpPr/>
          <p:nvPr>
            <p:custDataLst>
              <p:tags r:id="rId9"/>
            </p:custDataLst>
          </p:nvPr>
        </p:nvSpPr>
        <p:spPr>
          <a:xfrm>
            <a:off x="6945426" y="3285675"/>
            <a:ext cx="36000" cy="1944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5" name="MH_SubTitle_3">
            <a:extLst>
              <a:ext uri="{FF2B5EF4-FFF2-40B4-BE49-F238E27FC236}">
                <a16:creationId xmlns:a16="http://schemas.microsoft.com/office/drawing/2014/main" id="{3E76AFF2-8087-4C84-972D-767B9D289B44}"/>
              </a:ext>
            </a:extLst>
          </p:cNvPr>
          <p:cNvSpPr txBox="1"/>
          <p:nvPr>
            <p:custDataLst>
              <p:tags r:id="rId10"/>
            </p:custDataLst>
          </p:nvPr>
        </p:nvSpPr>
        <p:spPr>
          <a:xfrm>
            <a:off x="7001966" y="3285675"/>
            <a:ext cx="1398038" cy="1944000"/>
          </a:xfrm>
          <a:prstGeom prst="rect">
            <a:avLst/>
          </a:prstGeom>
          <a:noFill/>
        </p:spPr>
        <p:txBody>
          <a:bodyPr wrap="square" rtlCol="0" anchor="ctr">
            <a:noAutofit/>
          </a:bodyPr>
          <a:lstStyle/>
          <a:p>
            <a:pPr>
              <a:lnSpc>
                <a:spcPct val="150000"/>
              </a:lnSpc>
            </a:pPr>
            <a:r>
              <a:rPr lang="en-US" altLang="zh-CN">
                <a:latin typeface="Times New Roman" panose="02020603050405020304" pitchFamily="18" charset="0"/>
                <a:cs typeface="Times New Roman" panose="02020603050405020304" pitchFamily="18" charset="0"/>
              </a:rPr>
              <a:t>the utilization of solar energy on the lunar rover</a:t>
            </a:r>
            <a:endParaRPr lang="zh-CN" altLang="en-US" dirty="0">
              <a:latin typeface="Times New Roman" panose="02020603050405020304" pitchFamily="18" charset="0"/>
              <a:cs typeface="Times New Roman" panose="02020603050405020304" pitchFamily="18" charset="0"/>
              <a:sym typeface="+mn-lt"/>
            </a:endParaRPr>
          </a:p>
        </p:txBody>
      </p:sp>
      <p:sp>
        <p:nvSpPr>
          <p:cNvPr id="26" name="MH_Other_8">
            <a:extLst>
              <a:ext uri="{FF2B5EF4-FFF2-40B4-BE49-F238E27FC236}">
                <a16:creationId xmlns:a16="http://schemas.microsoft.com/office/drawing/2014/main" id="{FD04A3B9-12A7-477C-AF0C-5EE5A2A80910}"/>
              </a:ext>
            </a:extLst>
          </p:cNvPr>
          <p:cNvSpPr/>
          <p:nvPr>
            <p:custDataLst>
              <p:tags r:id="rId11"/>
            </p:custDataLst>
          </p:nvPr>
        </p:nvSpPr>
        <p:spPr>
          <a:xfrm rot="2871886">
            <a:off x="8787302"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04</a:t>
            </a:r>
            <a:endParaRPr lang="zh-CN" altLang="en-US" sz="2400" dirty="0">
              <a:solidFill>
                <a:srgbClr val="FEFFFF"/>
              </a:solidFill>
              <a:cs typeface="+mn-ea"/>
              <a:sym typeface="+mn-lt"/>
            </a:endParaRPr>
          </a:p>
        </p:txBody>
      </p:sp>
      <p:sp>
        <p:nvSpPr>
          <p:cNvPr id="27" name="MH_Other_9">
            <a:extLst>
              <a:ext uri="{FF2B5EF4-FFF2-40B4-BE49-F238E27FC236}">
                <a16:creationId xmlns:a16="http://schemas.microsoft.com/office/drawing/2014/main" id="{3AC307BA-FA30-4132-A411-C755AC56F7BC}"/>
              </a:ext>
            </a:extLst>
          </p:cNvPr>
          <p:cNvSpPr/>
          <p:nvPr>
            <p:custDataLst>
              <p:tags r:id="rId12"/>
            </p:custDataLst>
          </p:nvPr>
        </p:nvSpPr>
        <p:spPr>
          <a:xfrm>
            <a:off x="8495071" y="3285675"/>
            <a:ext cx="36000" cy="194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8" name="MH_SubTitle_4">
            <a:extLst>
              <a:ext uri="{FF2B5EF4-FFF2-40B4-BE49-F238E27FC236}">
                <a16:creationId xmlns:a16="http://schemas.microsoft.com/office/drawing/2014/main" id="{A6E26A6D-3E47-4851-8658-54DB67667971}"/>
              </a:ext>
            </a:extLst>
          </p:cNvPr>
          <p:cNvSpPr txBox="1"/>
          <p:nvPr>
            <p:custDataLst>
              <p:tags r:id="rId13"/>
            </p:custDataLst>
          </p:nvPr>
        </p:nvSpPr>
        <p:spPr>
          <a:xfrm>
            <a:off x="8551612" y="3285675"/>
            <a:ext cx="1264375" cy="1944000"/>
          </a:xfrm>
          <a:prstGeom prst="rect">
            <a:avLst/>
          </a:prstGeom>
          <a:noFill/>
        </p:spPr>
        <p:txBody>
          <a:bodyPr wrap="square" rtlCol="0" anchor="ctr">
            <a:noAutofit/>
          </a:bodyPr>
          <a:lstStyle/>
          <a:p>
            <a:pPr>
              <a:lnSpc>
                <a:spcPct val="150000"/>
              </a:lnSpc>
            </a:pPr>
            <a:r>
              <a:rPr lang="en-US" altLang="zh-CN">
                <a:latin typeface="Times New Roman" panose="02020603050405020304" pitchFamily="18" charset="0"/>
                <a:cs typeface="Times New Roman" panose="02020603050405020304" pitchFamily="18" charset="0"/>
              </a:rPr>
              <a:t>The robotic arm that can be used for sampling</a:t>
            </a:r>
            <a:endParaRPr lang="zh-CN" altLang="en-US" dirty="0">
              <a:latin typeface="Times New Roman" panose="02020603050405020304" pitchFamily="18" charset="0"/>
              <a:cs typeface="Times New Roman" panose="02020603050405020304" pitchFamily="18" charset="0"/>
              <a:sym typeface="+mn-lt"/>
            </a:endParaRPr>
          </a:p>
        </p:txBody>
      </p:sp>
      <p:sp>
        <p:nvSpPr>
          <p:cNvPr id="29" name="MH_Other_10">
            <a:extLst>
              <a:ext uri="{FF2B5EF4-FFF2-40B4-BE49-F238E27FC236}">
                <a16:creationId xmlns:a16="http://schemas.microsoft.com/office/drawing/2014/main" id="{C846ED1E-DD8E-4EEF-9921-0E7D8F5808ED}"/>
              </a:ext>
            </a:extLst>
          </p:cNvPr>
          <p:cNvSpPr/>
          <p:nvPr>
            <p:custDataLst>
              <p:tags r:id="rId14"/>
            </p:custDataLst>
          </p:nvPr>
        </p:nvSpPr>
        <p:spPr>
          <a:xfrm rot="2871886">
            <a:off x="10336947" y="2530507"/>
            <a:ext cx="558944" cy="1036216"/>
          </a:xfrm>
          <a:custGeom>
            <a:avLst/>
            <a:gdLst>
              <a:gd name="connsiteX0" fmla="*/ 0 w 729762"/>
              <a:gd name="connsiteY0" fmla="*/ 0 h 1352892"/>
              <a:gd name="connsiteX1" fmla="*/ 729762 w 729762"/>
              <a:gd name="connsiteY1" fmla="*/ 0 h 1352892"/>
              <a:gd name="connsiteX2" fmla="*/ 729762 w 729762"/>
              <a:gd name="connsiteY2" fmla="*/ 546246 h 1352892"/>
              <a:gd name="connsiteX3" fmla="*/ 0 w 729762"/>
              <a:gd name="connsiteY3" fmla="*/ 1352892 h 1352892"/>
            </a:gdLst>
            <a:ahLst/>
            <a:cxnLst>
              <a:cxn ang="0">
                <a:pos x="connsiteX0" y="connsiteY0"/>
              </a:cxn>
              <a:cxn ang="0">
                <a:pos x="connsiteX1" y="connsiteY1"/>
              </a:cxn>
              <a:cxn ang="0">
                <a:pos x="connsiteX2" y="connsiteY2"/>
              </a:cxn>
              <a:cxn ang="0">
                <a:pos x="connsiteX3" y="connsiteY3"/>
              </a:cxn>
            </a:cxnLst>
            <a:rect l="l" t="t" r="r" b="b"/>
            <a:pathLst>
              <a:path w="729762" h="1352892">
                <a:moveTo>
                  <a:pt x="0" y="0"/>
                </a:moveTo>
                <a:lnTo>
                  <a:pt x="729762" y="0"/>
                </a:lnTo>
                <a:lnTo>
                  <a:pt x="729762" y="546246"/>
                </a:lnTo>
                <a:lnTo>
                  <a:pt x="0" y="13528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r>
              <a:rPr lang="en-US" altLang="zh-CN" sz="2400" dirty="0">
                <a:solidFill>
                  <a:srgbClr val="FEFFFF"/>
                </a:solidFill>
                <a:cs typeface="+mn-ea"/>
                <a:sym typeface="+mn-lt"/>
              </a:rPr>
              <a:t>05</a:t>
            </a:r>
            <a:endParaRPr lang="zh-CN" altLang="en-US" sz="2400" dirty="0">
              <a:solidFill>
                <a:srgbClr val="FEFFFF"/>
              </a:solidFill>
              <a:cs typeface="+mn-ea"/>
              <a:sym typeface="+mn-lt"/>
            </a:endParaRPr>
          </a:p>
        </p:txBody>
      </p:sp>
      <p:sp>
        <p:nvSpPr>
          <p:cNvPr id="30" name="MH_Other_11">
            <a:extLst>
              <a:ext uri="{FF2B5EF4-FFF2-40B4-BE49-F238E27FC236}">
                <a16:creationId xmlns:a16="http://schemas.microsoft.com/office/drawing/2014/main" id="{54DFD706-2748-4214-88FA-E2F76057DE0D}"/>
              </a:ext>
            </a:extLst>
          </p:cNvPr>
          <p:cNvSpPr/>
          <p:nvPr>
            <p:custDataLst>
              <p:tags r:id="rId15"/>
            </p:custDataLst>
          </p:nvPr>
        </p:nvSpPr>
        <p:spPr>
          <a:xfrm>
            <a:off x="10044716" y="3285675"/>
            <a:ext cx="36000" cy="1944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1" name="MH_SubTitle_5">
            <a:extLst>
              <a:ext uri="{FF2B5EF4-FFF2-40B4-BE49-F238E27FC236}">
                <a16:creationId xmlns:a16="http://schemas.microsoft.com/office/drawing/2014/main" id="{67145F0E-17DF-49C1-956B-92FC5EAB1101}"/>
              </a:ext>
            </a:extLst>
          </p:cNvPr>
          <p:cNvSpPr txBox="1"/>
          <p:nvPr>
            <p:custDataLst>
              <p:tags r:id="rId16"/>
            </p:custDataLst>
          </p:nvPr>
        </p:nvSpPr>
        <p:spPr>
          <a:xfrm>
            <a:off x="10101257" y="3285675"/>
            <a:ext cx="1264375" cy="1944000"/>
          </a:xfrm>
          <a:prstGeom prst="rect">
            <a:avLst/>
          </a:prstGeom>
          <a:noFill/>
        </p:spPr>
        <p:txBody>
          <a:bodyPr wrap="square" rtlCol="0" anchor="ctr">
            <a:normAutofit/>
          </a:bodyPr>
          <a:lstStyle/>
          <a:p>
            <a:pPr>
              <a:lnSpc>
                <a:spcPct val="150000"/>
              </a:lnSpc>
            </a:pPr>
            <a:r>
              <a:rPr lang="en-US" altLang="zh-CN" sz="2000">
                <a:latin typeface="Times New Roman" panose="02020603050405020304" pitchFamily="18" charset="0"/>
                <a:cs typeface="Times New Roman" panose="02020603050405020304" pitchFamily="18" charset="0"/>
                <a:sym typeface="+mn-lt"/>
              </a:rPr>
              <a:t>Hollow outer auger rod</a:t>
            </a:r>
            <a:endParaRPr lang="zh-CN" altLang="en-US" sz="2000" dirty="0">
              <a:latin typeface="Times New Roman" panose="02020603050405020304" pitchFamily="18" charset="0"/>
              <a:cs typeface="Times New Roman" panose="02020603050405020304" pitchFamily="18" charset="0"/>
              <a:sym typeface="+mn-lt"/>
            </a:endParaRPr>
          </a:p>
        </p:txBody>
      </p:sp>
      <p:pic>
        <p:nvPicPr>
          <p:cNvPr id="35" name="图片 34">
            <a:extLst>
              <a:ext uri="{FF2B5EF4-FFF2-40B4-BE49-F238E27FC236}">
                <a16:creationId xmlns:a16="http://schemas.microsoft.com/office/drawing/2014/main" id="{F26E5773-DF02-43F2-B716-46E133F60C08}"/>
              </a:ext>
            </a:extLst>
          </p:cNvPr>
          <p:cNvPicPr>
            <a:picLocks noChangeAspect="1"/>
          </p:cNvPicPr>
          <p:nvPr/>
        </p:nvPicPr>
        <p:blipFill>
          <a:blip r:embed="rId23">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7" name="矩形 36">
            <a:extLst>
              <a:ext uri="{FF2B5EF4-FFF2-40B4-BE49-F238E27FC236}">
                <a16:creationId xmlns:a16="http://schemas.microsoft.com/office/drawing/2014/main" id="{8888903D-E05C-4717-992D-F4AE83636245}"/>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直角三角形 37">
            <a:extLst>
              <a:ext uri="{FF2B5EF4-FFF2-40B4-BE49-F238E27FC236}">
                <a16:creationId xmlns:a16="http://schemas.microsoft.com/office/drawing/2014/main" id="{36DCBA61-2492-4DC3-81C2-1ED1EC332529}"/>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0389708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7"/>
                                        </p:tgtEl>
                                        <p:attrNameLst>
                                          <p:attrName>style.visibility</p:attrName>
                                        </p:attrNameLst>
                                      </p:cBhvr>
                                      <p:to>
                                        <p:strVal val="visible"/>
                                      </p:to>
                                    </p:set>
                                    <p:anim calcmode="lin" valueType="num">
                                      <p:cBhvr>
                                        <p:cTn id="12" dur="500" fill="hold"/>
                                        <p:tgtEl>
                                          <p:spTgt spid="17"/>
                                        </p:tgtEl>
                                        <p:attrNameLst>
                                          <p:attrName>ppt_w</p:attrName>
                                        </p:attrNameLst>
                                      </p:cBhvr>
                                      <p:tavLst>
                                        <p:tav tm="0">
                                          <p:val>
                                            <p:fltVal val="0"/>
                                          </p:val>
                                        </p:tav>
                                        <p:tav tm="100000">
                                          <p:val>
                                            <p:strVal val="#ppt_w"/>
                                          </p:val>
                                        </p:tav>
                                      </p:tavLst>
                                    </p:anim>
                                    <p:anim calcmode="lin" valueType="num">
                                      <p:cBhvr>
                                        <p:cTn id="13" dur="500" fill="hold"/>
                                        <p:tgtEl>
                                          <p:spTgt spid="17"/>
                                        </p:tgtEl>
                                        <p:attrNameLst>
                                          <p:attrName>ppt_h</p:attrName>
                                        </p:attrNameLst>
                                      </p:cBhvr>
                                      <p:tavLst>
                                        <p:tav tm="0">
                                          <p:val>
                                            <p:fltVal val="0"/>
                                          </p:val>
                                        </p:tav>
                                        <p:tav tm="100000">
                                          <p:val>
                                            <p:strVal val="#ppt_h"/>
                                          </p:val>
                                        </p:tav>
                                      </p:tavLst>
                                    </p:anim>
                                    <p:animEffect transition="in" filter="fade">
                                      <p:cBhvr>
                                        <p:cTn id="14" dur="500"/>
                                        <p:tgtEl>
                                          <p:spTgt spid="1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8"/>
                                        </p:tgtEl>
                                        <p:attrNameLst>
                                          <p:attrName>style.visibility</p:attrName>
                                        </p:attrNameLst>
                                      </p:cBhvr>
                                      <p:to>
                                        <p:strVal val="visible"/>
                                      </p:to>
                                    </p:set>
                                    <p:anim calcmode="lin" valueType="num">
                                      <p:cBhvr>
                                        <p:cTn id="17" dur="500" fill="hold"/>
                                        <p:tgtEl>
                                          <p:spTgt spid="18"/>
                                        </p:tgtEl>
                                        <p:attrNameLst>
                                          <p:attrName>ppt_w</p:attrName>
                                        </p:attrNameLst>
                                      </p:cBhvr>
                                      <p:tavLst>
                                        <p:tav tm="0">
                                          <p:val>
                                            <p:fltVal val="0"/>
                                          </p:val>
                                        </p:tav>
                                        <p:tav tm="100000">
                                          <p:val>
                                            <p:strVal val="#ppt_w"/>
                                          </p:val>
                                        </p:tav>
                                      </p:tavLst>
                                    </p:anim>
                                    <p:anim calcmode="lin" valueType="num">
                                      <p:cBhvr>
                                        <p:cTn id="18" dur="500" fill="hold"/>
                                        <p:tgtEl>
                                          <p:spTgt spid="18"/>
                                        </p:tgtEl>
                                        <p:attrNameLst>
                                          <p:attrName>ppt_h</p:attrName>
                                        </p:attrNameLst>
                                      </p:cBhvr>
                                      <p:tavLst>
                                        <p:tav tm="0">
                                          <p:val>
                                            <p:fltVal val="0"/>
                                          </p:val>
                                        </p:tav>
                                        <p:tav tm="100000">
                                          <p:val>
                                            <p:strVal val="#ppt_h"/>
                                          </p:val>
                                        </p:tav>
                                      </p:tavLst>
                                    </p:anim>
                                    <p:animEffect transition="in" filter="fade">
                                      <p:cBhvr>
                                        <p:cTn id="19" dur="500"/>
                                        <p:tgtEl>
                                          <p:spTgt spid="1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500" fill="hold"/>
                                        <p:tgtEl>
                                          <p:spTgt spid="19"/>
                                        </p:tgtEl>
                                        <p:attrNameLst>
                                          <p:attrName>ppt_w</p:attrName>
                                        </p:attrNameLst>
                                      </p:cBhvr>
                                      <p:tavLst>
                                        <p:tav tm="0">
                                          <p:val>
                                            <p:fltVal val="0"/>
                                          </p:val>
                                        </p:tav>
                                        <p:tav tm="100000">
                                          <p:val>
                                            <p:strVal val="#ppt_w"/>
                                          </p:val>
                                        </p:tav>
                                      </p:tavLst>
                                    </p:anim>
                                    <p:anim calcmode="lin" valueType="num">
                                      <p:cBhvr>
                                        <p:cTn id="23" dur="500" fill="hold"/>
                                        <p:tgtEl>
                                          <p:spTgt spid="19"/>
                                        </p:tgtEl>
                                        <p:attrNameLst>
                                          <p:attrName>ppt_h</p:attrName>
                                        </p:attrNameLst>
                                      </p:cBhvr>
                                      <p:tavLst>
                                        <p:tav tm="0">
                                          <p:val>
                                            <p:fltVal val="0"/>
                                          </p:val>
                                        </p:tav>
                                        <p:tav tm="100000">
                                          <p:val>
                                            <p:strVal val="#ppt_h"/>
                                          </p:val>
                                        </p:tav>
                                      </p:tavLst>
                                    </p:anim>
                                    <p:animEffect transition="in" filter="fade">
                                      <p:cBhvr>
                                        <p:cTn id="24" dur="5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p:cTn id="27" dur="500" fill="hold"/>
                                        <p:tgtEl>
                                          <p:spTgt spid="20"/>
                                        </p:tgtEl>
                                        <p:attrNameLst>
                                          <p:attrName>ppt_w</p:attrName>
                                        </p:attrNameLst>
                                      </p:cBhvr>
                                      <p:tavLst>
                                        <p:tav tm="0">
                                          <p:val>
                                            <p:fltVal val="0"/>
                                          </p:val>
                                        </p:tav>
                                        <p:tav tm="100000">
                                          <p:val>
                                            <p:strVal val="#ppt_w"/>
                                          </p:val>
                                        </p:tav>
                                      </p:tavLst>
                                    </p:anim>
                                    <p:anim calcmode="lin" valueType="num">
                                      <p:cBhvr>
                                        <p:cTn id="28" dur="500" fill="hold"/>
                                        <p:tgtEl>
                                          <p:spTgt spid="20"/>
                                        </p:tgtEl>
                                        <p:attrNameLst>
                                          <p:attrName>ppt_h</p:attrName>
                                        </p:attrNameLst>
                                      </p:cBhvr>
                                      <p:tavLst>
                                        <p:tav tm="0">
                                          <p:val>
                                            <p:fltVal val="0"/>
                                          </p:val>
                                        </p:tav>
                                        <p:tav tm="100000">
                                          <p:val>
                                            <p:strVal val="#ppt_h"/>
                                          </p:val>
                                        </p:tav>
                                      </p:tavLst>
                                    </p:anim>
                                    <p:animEffect transition="in" filter="fade">
                                      <p:cBhvr>
                                        <p:cTn id="29" dur="500"/>
                                        <p:tgtEl>
                                          <p:spTgt spid="2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1"/>
                                        </p:tgtEl>
                                        <p:attrNameLst>
                                          <p:attrName>style.visibility</p:attrName>
                                        </p:attrNameLst>
                                      </p:cBhvr>
                                      <p:to>
                                        <p:strVal val="visible"/>
                                      </p:to>
                                    </p:set>
                                    <p:anim calcmode="lin" valueType="num">
                                      <p:cBhvr>
                                        <p:cTn id="32" dur="500" fill="hold"/>
                                        <p:tgtEl>
                                          <p:spTgt spid="21"/>
                                        </p:tgtEl>
                                        <p:attrNameLst>
                                          <p:attrName>ppt_w</p:attrName>
                                        </p:attrNameLst>
                                      </p:cBhvr>
                                      <p:tavLst>
                                        <p:tav tm="0">
                                          <p:val>
                                            <p:fltVal val="0"/>
                                          </p:val>
                                        </p:tav>
                                        <p:tav tm="100000">
                                          <p:val>
                                            <p:strVal val="#ppt_w"/>
                                          </p:val>
                                        </p:tav>
                                      </p:tavLst>
                                    </p:anim>
                                    <p:anim calcmode="lin" valueType="num">
                                      <p:cBhvr>
                                        <p:cTn id="33" dur="500" fill="hold"/>
                                        <p:tgtEl>
                                          <p:spTgt spid="21"/>
                                        </p:tgtEl>
                                        <p:attrNameLst>
                                          <p:attrName>ppt_h</p:attrName>
                                        </p:attrNameLst>
                                      </p:cBhvr>
                                      <p:tavLst>
                                        <p:tav tm="0">
                                          <p:val>
                                            <p:fltVal val="0"/>
                                          </p:val>
                                        </p:tav>
                                        <p:tav tm="100000">
                                          <p:val>
                                            <p:strVal val="#ppt_h"/>
                                          </p:val>
                                        </p:tav>
                                      </p:tavLst>
                                    </p:anim>
                                    <p:animEffect transition="in" filter="fade">
                                      <p:cBhvr>
                                        <p:cTn id="34" dur="500"/>
                                        <p:tgtEl>
                                          <p:spTgt spid="21"/>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2"/>
                                        </p:tgtEl>
                                        <p:attrNameLst>
                                          <p:attrName>style.visibility</p:attrName>
                                        </p:attrNameLst>
                                      </p:cBhvr>
                                      <p:to>
                                        <p:strVal val="visible"/>
                                      </p:to>
                                    </p:set>
                                    <p:anim calcmode="lin" valueType="num">
                                      <p:cBhvr>
                                        <p:cTn id="37" dur="500" fill="hold"/>
                                        <p:tgtEl>
                                          <p:spTgt spid="22"/>
                                        </p:tgtEl>
                                        <p:attrNameLst>
                                          <p:attrName>ppt_w</p:attrName>
                                        </p:attrNameLst>
                                      </p:cBhvr>
                                      <p:tavLst>
                                        <p:tav tm="0">
                                          <p:val>
                                            <p:fltVal val="0"/>
                                          </p:val>
                                        </p:tav>
                                        <p:tav tm="100000">
                                          <p:val>
                                            <p:strVal val="#ppt_w"/>
                                          </p:val>
                                        </p:tav>
                                      </p:tavLst>
                                    </p:anim>
                                    <p:anim calcmode="lin" valueType="num">
                                      <p:cBhvr>
                                        <p:cTn id="38" dur="500" fill="hold"/>
                                        <p:tgtEl>
                                          <p:spTgt spid="22"/>
                                        </p:tgtEl>
                                        <p:attrNameLst>
                                          <p:attrName>ppt_h</p:attrName>
                                        </p:attrNameLst>
                                      </p:cBhvr>
                                      <p:tavLst>
                                        <p:tav tm="0">
                                          <p:val>
                                            <p:fltVal val="0"/>
                                          </p:val>
                                        </p:tav>
                                        <p:tav tm="100000">
                                          <p:val>
                                            <p:strVal val="#ppt_h"/>
                                          </p:val>
                                        </p:tav>
                                      </p:tavLst>
                                    </p:anim>
                                    <p:animEffect transition="in" filter="fade">
                                      <p:cBhvr>
                                        <p:cTn id="39" dur="500"/>
                                        <p:tgtEl>
                                          <p:spTgt spid="22"/>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23"/>
                                        </p:tgtEl>
                                        <p:attrNameLst>
                                          <p:attrName>style.visibility</p:attrName>
                                        </p:attrNameLst>
                                      </p:cBhvr>
                                      <p:to>
                                        <p:strVal val="visible"/>
                                      </p:to>
                                    </p:set>
                                    <p:anim calcmode="lin" valueType="num">
                                      <p:cBhvr>
                                        <p:cTn id="42" dur="500" fill="hold"/>
                                        <p:tgtEl>
                                          <p:spTgt spid="23"/>
                                        </p:tgtEl>
                                        <p:attrNameLst>
                                          <p:attrName>ppt_w</p:attrName>
                                        </p:attrNameLst>
                                      </p:cBhvr>
                                      <p:tavLst>
                                        <p:tav tm="0">
                                          <p:val>
                                            <p:fltVal val="0"/>
                                          </p:val>
                                        </p:tav>
                                        <p:tav tm="100000">
                                          <p:val>
                                            <p:strVal val="#ppt_w"/>
                                          </p:val>
                                        </p:tav>
                                      </p:tavLst>
                                    </p:anim>
                                    <p:anim calcmode="lin" valueType="num">
                                      <p:cBhvr>
                                        <p:cTn id="43" dur="500" fill="hold"/>
                                        <p:tgtEl>
                                          <p:spTgt spid="23"/>
                                        </p:tgtEl>
                                        <p:attrNameLst>
                                          <p:attrName>ppt_h</p:attrName>
                                        </p:attrNameLst>
                                      </p:cBhvr>
                                      <p:tavLst>
                                        <p:tav tm="0">
                                          <p:val>
                                            <p:fltVal val="0"/>
                                          </p:val>
                                        </p:tav>
                                        <p:tav tm="100000">
                                          <p:val>
                                            <p:strVal val="#ppt_h"/>
                                          </p:val>
                                        </p:tav>
                                      </p:tavLst>
                                    </p:anim>
                                    <p:animEffect transition="in" filter="fade">
                                      <p:cBhvr>
                                        <p:cTn id="44" dur="500"/>
                                        <p:tgtEl>
                                          <p:spTgt spid="23"/>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24"/>
                                        </p:tgtEl>
                                        <p:attrNameLst>
                                          <p:attrName>style.visibility</p:attrName>
                                        </p:attrNameLst>
                                      </p:cBhvr>
                                      <p:to>
                                        <p:strVal val="visible"/>
                                      </p:to>
                                    </p:set>
                                    <p:anim calcmode="lin" valueType="num">
                                      <p:cBhvr>
                                        <p:cTn id="47" dur="500" fill="hold"/>
                                        <p:tgtEl>
                                          <p:spTgt spid="24"/>
                                        </p:tgtEl>
                                        <p:attrNameLst>
                                          <p:attrName>ppt_w</p:attrName>
                                        </p:attrNameLst>
                                      </p:cBhvr>
                                      <p:tavLst>
                                        <p:tav tm="0">
                                          <p:val>
                                            <p:fltVal val="0"/>
                                          </p:val>
                                        </p:tav>
                                        <p:tav tm="100000">
                                          <p:val>
                                            <p:strVal val="#ppt_w"/>
                                          </p:val>
                                        </p:tav>
                                      </p:tavLst>
                                    </p:anim>
                                    <p:anim calcmode="lin" valueType="num">
                                      <p:cBhvr>
                                        <p:cTn id="48" dur="500" fill="hold"/>
                                        <p:tgtEl>
                                          <p:spTgt spid="24"/>
                                        </p:tgtEl>
                                        <p:attrNameLst>
                                          <p:attrName>ppt_h</p:attrName>
                                        </p:attrNameLst>
                                      </p:cBhvr>
                                      <p:tavLst>
                                        <p:tav tm="0">
                                          <p:val>
                                            <p:fltVal val="0"/>
                                          </p:val>
                                        </p:tav>
                                        <p:tav tm="100000">
                                          <p:val>
                                            <p:strVal val="#ppt_h"/>
                                          </p:val>
                                        </p:tav>
                                      </p:tavLst>
                                    </p:anim>
                                    <p:animEffect transition="in" filter="fade">
                                      <p:cBhvr>
                                        <p:cTn id="49" dur="500"/>
                                        <p:tgtEl>
                                          <p:spTgt spid="24"/>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25"/>
                                        </p:tgtEl>
                                        <p:attrNameLst>
                                          <p:attrName>style.visibility</p:attrName>
                                        </p:attrNameLst>
                                      </p:cBhvr>
                                      <p:to>
                                        <p:strVal val="visible"/>
                                      </p:to>
                                    </p:set>
                                    <p:anim calcmode="lin" valueType="num">
                                      <p:cBhvr>
                                        <p:cTn id="52" dur="500" fill="hold"/>
                                        <p:tgtEl>
                                          <p:spTgt spid="25"/>
                                        </p:tgtEl>
                                        <p:attrNameLst>
                                          <p:attrName>ppt_w</p:attrName>
                                        </p:attrNameLst>
                                      </p:cBhvr>
                                      <p:tavLst>
                                        <p:tav tm="0">
                                          <p:val>
                                            <p:fltVal val="0"/>
                                          </p:val>
                                        </p:tav>
                                        <p:tav tm="100000">
                                          <p:val>
                                            <p:strVal val="#ppt_w"/>
                                          </p:val>
                                        </p:tav>
                                      </p:tavLst>
                                    </p:anim>
                                    <p:anim calcmode="lin" valueType="num">
                                      <p:cBhvr>
                                        <p:cTn id="53" dur="500" fill="hold"/>
                                        <p:tgtEl>
                                          <p:spTgt spid="25"/>
                                        </p:tgtEl>
                                        <p:attrNameLst>
                                          <p:attrName>ppt_h</p:attrName>
                                        </p:attrNameLst>
                                      </p:cBhvr>
                                      <p:tavLst>
                                        <p:tav tm="0">
                                          <p:val>
                                            <p:fltVal val="0"/>
                                          </p:val>
                                        </p:tav>
                                        <p:tav tm="100000">
                                          <p:val>
                                            <p:strVal val="#ppt_h"/>
                                          </p:val>
                                        </p:tav>
                                      </p:tavLst>
                                    </p:anim>
                                    <p:animEffect transition="in" filter="fade">
                                      <p:cBhvr>
                                        <p:cTn id="54" dur="500"/>
                                        <p:tgtEl>
                                          <p:spTgt spid="25"/>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26"/>
                                        </p:tgtEl>
                                        <p:attrNameLst>
                                          <p:attrName>style.visibility</p:attrName>
                                        </p:attrNameLst>
                                      </p:cBhvr>
                                      <p:to>
                                        <p:strVal val="visible"/>
                                      </p:to>
                                    </p:set>
                                    <p:anim calcmode="lin" valueType="num">
                                      <p:cBhvr>
                                        <p:cTn id="57" dur="500" fill="hold"/>
                                        <p:tgtEl>
                                          <p:spTgt spid="26"/>
                                        </p:tgtEl>
                                        <p:attrNameLst>
                                          <p:attrName>ppt_w</p:attrName>
                                        </p:attrNameLst>
                                      </p:cBhvr>
                                      <p:tavLst>
                                        <p:tav tm="0">
                                          <p:val>
                                            <p:fltVal val="0"/>
                                          </p:val>
                                        </p:tav>
                                        <p:tav tm="100000">
                                          <p:val>
                                            <p:strVal val="#ppt_w"/>
                                          </p:val>
                                        </p:tav>
                                      </p:tavLst>
                                    </p:anim>
                                    <p:anim calcmode="lin" valueType="num">
                                      <p:cBhvr>
                                        <p:cTn id="58" dur="500" fill="hold"/>
                                        <p:tgtEl>
                                          <p:spTgt spid="26"/>
                                        </p:tgtEl>
                                        <p:attrNameLst>
                                          <p:attrName>ppt_h</p:attrName>
                                        </p:attrNameLst>
                                      </p:cBhvr>
                                      <p:tavLst>
                                        <p:tav tm="0">
                                          <p:val>
                                            <p:fltVal val="0"/>
                                          </p:val>
                                        </p:tav>
                                        <p:tav tm="100000">
                                          <p:val>
                                            <p:strVal val="#ppt_h"/>
                                          </p:val>
                                        </p:tav>
                                      </p:tavLst>
                                    </p:anim>
                                    <p:animEffect transition="in" filter="fade">
                                      <p:cBhvr>
                                        <p:cTn id="59" dur="500"/>
                                        <p:tgtEl>
                                          <p:spTgt spid="2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27"/>
                                        </p:tgtEl>
                                        <p:attrNameLst>
                                          <p:attrName>style.visibility</p:attrName>
                                        </p:attrNameLst>
                                      </p:cBhvr>
                                      <p:to>
                                        <p:strVal val="visible"/>
                                      </p:to>
                                    </p:set>
                                    <p:anim calcmode="lin" valueType="num">
                                      <p:cBhvr>
                                        <p:cTn id="62" dur="500" fill="hold"/>
                                        <p:tgtEl>
                                          <p:spTgt spid="27"/>
                                        </p:tgtEl>
                                        <p:attrNameLst>
                                          <p:attrName>ppt_w</p:attrName>
                                        </p:attrNameLst>
                                      </p:cBhvr>
                                      <p:tavLst>
                                        <p:tav tm="0">
                                          <p:val>
                                            <p:fltVal val="0"/>
                                          </p:val>
                                        </p:tav>
                                        <p:tav tm="100000">
                                          <p:val>
                                            <p:strVal val="#ppt_w"/>
                                          </p:val>
                                        </p:tav>
                                      </p:tavLst>
                                    </p:anim>
                                    <p:anim calcmode="lin" valueType="num">
                                      <p:cBhvr>
                                        <p:cTn id="63" dur="500" fill="hold"/>
                                        <p:tgtEl>
                                          <p:spTgt spid="27"/>
                                        </p:tgtEl>
                                        <p:attrNameLst>
                                          <p:attrName>ppt_h</p:attrName>
                                        </p:attrNameLst>
                                      </p:cBhvr>
                                      <p:tavLst>
                                        <p:tav tm="0">
                                          <p:val>
                                            <p:fltVal val="0"/>
                                          </p:val>
                                        </p:tav>
                                        <p:tav tm="100000">
                                          <p:val>
                                            <p:strVal val="#ppt_h"/>
                                          </p:val>
                                        </p:tav>
                                      </p:tavLst>
                                    </p:anim>
                                    <p:animEffect transition="in" filter="fade">
                                      <p:cBhvr>
                                        <p:cTn id="64" dur="500"/>
                                        <p:tgtEl>
                                          <p:spTgt spid="27"/>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28"/>
                                        </p:tgtEl>
                                        <p:attrNameLst>
                                          <p:attrName>style.visibility</p:attrName>
                                        </p:attrNameLst>
                                      </p:cBhvr>
                                      <p:to>
                                        <p:strVal val="visible"/>
                                      </p:to>
                                    </p:set>
                                    <p:anim calcmode="lin" valueType="num">
                                      <p:cBhvr>
                                        <p:cTn id="67" dur="500" fill="hold"/>
                                        <p:tgtEl>
                                          <p:spTgt spid="28"/>
                                        </p:tgtEl>
                                        <p:attrNameLst>
                                          <p:attrName>ppt_w</p:attrName>
                                        </p:attrNameLst>
                                      </p:cBhvr>
                                      <p:tavLst>
                                        <p:tav tm="0">
                                          <p:val>
                                            <p:fltVal val="0"/>
                                          </p:val>
                                        </p:tav>
                                        <p:tav tm="100000">
                                          <p:val>
                                            <p:strVal val="#ppt_w"/>
                                          </p:val>
                                        </p:tav>
                                      </p:tavLst>
                                    </p:anim>
                                    <p:anim calcmode="lin" valueType="num">
                                      <p:cBhvr>
                                        <p:cTn id="68" dur="500" fill="hold"/>
                                        <p:tgtEl>
                                          <p:spTgt spid="28"/>
                                        </p:tgtEl>
                                        <p:attrNameLst>
                                          <p:attrName>ppt_h</p:attrName>
                                        </p:attrNameLst>
                                      </p:cBhvr>
                                      <p:tavLst>
                                        <p:tav tm="0">
                                          <p:val>
                                            <p:fltVal val="0"/>
                                          </p:val>
                                        </p:tav>
                                        <p:tav tm="100000">
                                          <p:val>
                                            <p:strVal val="#ppt_h"/>
                                          </p:val>
                                        </p:tav>
                                      </p:tavLst>
                                    </p:anim>
                                    <p:animEffect transition="in" filter="fade">
                                      <p:cBhvr>
                                        <p:cTn id="69" dur="500"/>
                                        <p:tgtEl>
                                          <p:spTgt spid="28"/>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p:cTn id="72" dur="500" fill="hold"/>
                                        <p:tgtEl>
                                          <p:spTgt spid="29"/>
                                        </p:tgtEl>
                                        <p:attrNameLst>
                                          <p:attrName>ppt_w</p:attrName>
                                        </p:attrNameLst>
                                      </p:cBhvr>
                                      <p:tavLst>
                                        <p:tav tm="0">
                                          <p:val>
                                            <p:fltVal val="0"/>
                                          </p:val>
                                        </p:tav>
                                        <p:tav tm="100000">
                                          <p:val>
                                            <p:strVal val="#ppt_w"/>
                                          </p:val>
                                        </p:tav>
                                      </p:tavLst>
                                    </p:anim>
                                    <p:anim calcmode="lin" valueType="num">
                                      <p:cBhvr>
                                        <p:cTn id="73" dur="500" fill="hold"/>
                                        <p:tgtEl>
                                          <p:spTgt spid="29"/>
                                        </p:tgtEl>
                                        <p:attrNameLst>
                                          <p:attrName>ppt_h</p:attrName>
                                        </p:attrNameLst>
                                      </p:cBhvr>
                                      <p:tavLst>
                                        <p:tav tm="0">
                                          <p:val>
                                            <p:fltVal val="0"/>
                                          </p:val>
                                        </p:tav>
                                        <p:tav tm="100000">
                                          <p:val>
                                            <p:strVal val="#ppt_h"/>
                                          </p:val>
                                        </p:tav>
                                      </p:tavLst>
                                    </p:anim>
                                    <p:animEffect transition="in" filter="fade">
                                      <p:cBhvr>
                                        <p:cTn id="74" dur="500"/>
                                        <p:tgtEl>
                                          <p:spTgt spid="29"/>
                                        </p:tgtEl>
                                      </p:cBhvr>
                                    </p:animEffect>
                                  </p:childTnLst>
                                </p:cTn>
                              </p:par>
                              <p:par>
                                <p:cTn id="75" presetID="53" presetClass="entr" presetSubtype="16" fill="hold" grpId="0" nodeType="withEffect">
                                  <p:stCondLst>
                                    <p:cond delay="0"/>
                                  </p:stCondLst>
                                  <p:childTnLst>
                                    <p:set>
                                      <p:cBhvr>
                                        <p:cTn id="76" dur="1" fill="hold">
                                          <p:stCondLst>
                                            <p:cond delay="0"/>
                                          </p:stCondLst>
                                        </p:cTn>
                                        <p:tgtEl>
                                          <p:spTgt spid="30"/>
                                        </p:tgtEl>
                                        <p:attrNameLst>
                                          <p:attrName>style.visibility</p:attrName>
                                        </p:attrNameLst>
                                      </p:cBhvr>
                                      <p:to>
                                        <p:strVal val="visible"/>
                                      </p:to>
                                    </p:set>
                                    <p:anim calcmode="lin" valueType="num">
                                      <p:cBhvr>
                                        <p:cTn id="77" dur="500" fill="hold"/>
                                        <p:tgtEl>
                                          <p:spTgt spid="30"/>
                                        </p:tgtEl>
                                        <p:attrNameLst>
                                          <p:attrName>ppt_w</p:attrName>
                                        </p:attrNameLst>
                                      </p:cBhvr>
                                      <p:tavLst>
                                        <p:tav tm="0">
                                          <p:val>
                                            <p:fltVal val="0"/>
                                          </p:val>
                                        </p:tav>
                                        <p:tav tm="100000">
                                          <p:val>
                                            <p:strVal val="#ppt_w"/>
                                          </p:val>
                                        </p:tav>
                                      </p:tavLst>
                                    </p:anim>
                                    <p:anim calcmode="lin" valueType="num">
                                      <p:cBhvr>
                                        <p:cTn id="78" dur="500" fill="hold"/>
                                        <p:tgtEl>
                                          <p:spTgt spid="30"/>
                                        </p:tgtEl>
                                        <p:attrNameLst>
                                          <p:attrName>ppt_h</p:attrName>
                                        </p:attrNameLst>
                                      </p:cBhvr>
                                      <p:tavLst>
                                        <p:tav tm="0">
                                          <p:val>
                                            <p:fltVal val="0"/>
                                          </p:val>
                                        </p:tav>
                                        <p:tav tm="100000">
                                          <p:val>
                                            <p:strVal val="#ppt_h"/>
                                          </p:val>
                                        </p:tav>
                                      </p:tavLst>
                                    </p:anim>
                                    <p:animEffect transition="in" filter="fade">
                                      <p:cBhvr>
                                        <p:cTn id="79" dur="500"/>
                                        <p:tgtEl>
                                          <p:spTgt spid="30"/>
                                        </p:tgtEl>
                                      </p:cBhvr>
                                    </p:animEffect>
                                  </p:childTnLst>
                                </p:cTn>
                              </p:par>
                              <p:par>
                                <p:cTn id="80" presetID="53" presetClass="entr" presetSubtype="16" fill="hold" grpId="0" nodeType="withEffect">
                                  <p:stCondLst>
                                    <p:cond delay="0"/>
                                  </p:stCondLst>
                                  <p:childTnLst>
                                    <p:set>
                                      <p:cBhvr>
                                        <p:cTn id="81" dur="1" fill="hold">
                                          <p:stCondLst>
                                            <p:cond delay="0"/>
                                          </p:stCondLst>
                                        </p:cTn>
                                        <p:tgtEl>
                                          <p:spTgt spid="31"/>
                                        </p:tgtEl>
                                        <p:attrNameLst>
                                          <p:attrName>style.visibility</p:attrName>
                                        </p:attrNameLst>
                                      </p:cBhvr>
                                      <p:to>
                                        <p:strVal val="visible"/>
                                      </p:to>
                                    </p:set>
                                    <p:anim calcmode="lin" valueType="num">
                                      <p:cBhvr>
                                        <p:cTn id="82" dur="500" fill="hold"/>
                                        <p:tgtEl>
                                          <p:spTgt spid="31"/>
                                        </p:tgtEl>
                                        <p:attrNameLst>
                                          <p:attrName>ppt_w</p:attrName>
                                        </p:attrNameLst>
                                      </p:cBhvr>
                                      <p:tavLst>
                                        <p:tav tm="0">
                                          <p:val>
                                            <p:fltVal val="0"/>
                                          </p:val>
                                        </p:tav>
                                        <p:tav tm="100000">
                                          <p:val>
                                            <p:strVal val="#ppt_w"/>
                                          </p:val>
                                        </p:tav>
                                      </p:tavLst>
                                    </p:anim>
                                    <p:anim calcmode="lin" valueType="num">
                                      <p:cBhvr>
                                        <p:cTn id="83" dur="500" fill="hold"/>
                                        <p:tgtEl>
                                          <p:spTgt spid="31"/>
                                        </p:tgtEl>
                                        <p:attrNameLst>
                                          <p:attrName>ppt_h</p:attrName>
                                        </p:attrNameLst>
                                      </p:cBhvr>
                                      <p:tavLst>
                                        <p:tav tm="0">
                                          <p:val>
                                            <p:fltVal val="0"/>
                                          </p:val>
                                        </p:tav>
                                        <p:tav tm="100000">
                                          <p:val>
                                            <p:strVal val="#ppt_h"/>
                                          </p:val>
                                        </p:tav>
                                      </p:tavLst>
                                    </p:anim>
                                    <p:animEffect transition="in" filter="fade">
                                      <p:cBhvr>
                                        <p:cTn id="8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p:bldP spid="20" grpId="0" animBg="1"/>
      <p:bldP spid="21" grpId="0" animBg="1"/>
      <p:bldP spid="22" grpId="0"/>
      <p:bldP spid="23" grpId="0" animBg="1"/>
      <p:bldP spid="24" grpId="0" animBg="1"/>
      <p:bldP spid="25" grpId="0"/>
      <p:bldP spid="26" grpId="0" animBg="1"/>
      <p:bldP spid="27" grpId="0" animBg="1"/>
      <p:bldP spid="28" grpId="0"/>
      <p:bldP spid="29" grpId="0" animBg="1"/>
      <p:bldP spid="30" grpId="0" animBg="1"/>
      <p:bldP spid="3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F5B0F4B3-0C72-4B04-BBA7-9EFC9E1073A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a:extLst>
              <a:ext uri="{FF2B5EF4-FFF2-40B4-BE49-F238E27FC236}">
                <a16:creationId xmlns:a16="http://schemas.microsoft.com/office/drawing/2014/main" id="{D17B87DE-DBE4-41F3-BC11-4093E77363F1}"/>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01</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pic>
        <p:nvPicPr>
          <p:cNvPr id="1026" name="Picture 2" descr="查看源图像">
            <a:extLst>
              <a:ext uri="{FF2B5EF4-FFF2-40B4-BE49-F238E27FC236}">
                <a16:creationId xmlns:a16="http://schemas.microsoft.com/office/drawing/2014/main" id="{8531E985-4962-446A-8C98-FBA49A334FEF}"/>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ackgroundRemoval t="10000" b="90000" l="10000" r="90000">
                        <a14:foregroundMark x1="78208" y1="30000" x2="72769" y2="27077"/>
                        <a14:foregroundMark x1="80212" y1="31077" x2="78208" y2="30000"/>
                        <a14:foregroundMark x1="82048" y1="32064" x2="81507" y2="31773"/>
                        <a14:foregroundMark x1="14805" y1="26495" x2="14237" y2="26489"/>
                        <a14:foregroundMark x1="18180" y1="26529" x2="17388" y2="26521"/>
                        <a14:foregroundMark x1="72769" y1="27077" x2="71874" y2="27068"/>
                        <a14:foregroundMark x1="72769" y1="33692" x2="72210" y2="33674"/>
                        <a14:foregroundMark x1="23529" y1="34857" x2="23485" y2="35231"/>
                        <a14:foregroundMark x1="73062" y1="35671" x2="73077" y2="33692"/>
                        <a14:foregroundMark x1="72903" y1="55846" x2="72914" y2="54396"/>
                        <a14:foregroundMark x1="72798" y1="69050" x2="72806" y2="67986"/>
                        <a14:foregroundMark x1="72786" y1="70652" x2="72789" y2="70219"/>
                        <a14:backgroundMark x1="20154" y1="32615" x2="20154" y2="67077"/>
                        <a14:backgroundMark x1="20154" y1="67077" x2="23385" y2="74923"/>
                        <a14:backgroundMark x1="23385" y1="74923" x2="31846" y2="75538"/>
                        <a14:backgroundMark x1="31846" y1="75538" x2="40769" y2="74769"/>
                        <a14:backgroundMark x1="40769" y1="74769" x2="52769" y2="75385"/>
                        <a14:backgroundMark x1="52769" y1="75385" x2="70923" y2="74462"/>
                        <a14:backgroundMark x1="70923" y1="74462" x2="74462" y2="65385"/>
                        <a14:backgroundMark x1="74462" y1="65385" x2="72615" y2="34923"/>
                        <a14:backgroundMark x1="72615" y1="34923" x2="36615" y2="31231"/>
                        <a14:backgroundMark x1="36615" y1="31231" x2="18769" y2="32308"/>
                        <a14:backgroundMark x1="45231" y1="40769" x2="34923" y2="52000"/>
                        <a14:backgroundMark x1="34923" y1="52000" x2="39846" y2="63077"/>
                        <a14:backgroundMark x1="39846" y1="63077" x2="71538" y2="71846"/>
                        <a14:backgroundMark x1="71538" y1="71846" x2="74000" y2="62308"/>
                        <a14:backgroundMark x1="74000" y1="62308" x2="72769" y2="52154"/>
                        <a14:backgroundMark x1="72769" y1="52154" x2="58000" y2="44000"/>
                        <a14:backgroundMark x1="58000" y1="44000" x2="43846" y2="40769"/>
                        <a14:backgroundMark x1="64154" y1="43538" x2="56462" y2="41846"/>
                        <a14:backgroundMark x1="56462" y1="41846" x2="38154" y2="49692"/>
                        <a14:backgroundMark x1="38154" y1="49692" x2="37385" y2="59692"/>
                        <a14:backgroundMark x1="37385" y1="59692" x2="51231" y2="64615"/>
                        <a14:backgroundMark x1="51231" y1="64615" x2="59538" y2="58154"/>
                        <a14:backgroundMark x1="59538" y1="58154" x2="62462" y2="44308"/>
                        <a14:backgroundMark x1="57846" y1="47846" x2="50308" y2="51077"/>
                        <a14:backgroundMark x1="50308" y1="51077" x2="47538" y2="61846"/>
                        <a14:backgroundMark x1="47538" y1="61846" x2="47538" y2="61846"/>
                        <a14:backgroundMark x1="61077" y1="45231" x2="51538" y2="49231"/>
                        <a14:backgroundMark x1="51538" y1="49231" x2="53846" y2="50615"/>
                        <a14:backgroundMark x1="44769" y1="54154" x2="47538" y2="60923"/>
                        <a14:backgroundMark x1="49231" y1="52615" x2="49385" y2="64000"/>
                        <a14:backgroundMark x1="49385" y1="64000" x2="49846" y2="63846"/>
                        <a14:backgroundMark x1="58000" y1="50308" x2="47231" y2="60923"/>
                        <a14:backgroundMark x1="47231" y1="60923" x2="56769" y2="55846"/>
                        <a14:backgroundMark x1="56769" y1="55846" x2="58308" y2="49846"/>
                        <a14:backgroundMark x1="50615" y1="48615" x2="41538" y2="49846"/>
                        <a14:backgroundMark x1="41538" y1="49846" x2="38000" y2="60308"/>
                        <a14:backgroundMark x1="38000" y1="60308" x2="56308" y2="56615"/>
                        <a14:backgroundMark x1="56308" y1="56615" x2="57231" y2="50615"/>
                        <a14:backgroundMark x1="53385" y1="53692" x2="44000" y2="52000"/>
                        <a14:backgroundMark x1="44000" y1="52000" x2="40923" y2="59846"/>
                        <a14:backgroundMark x1="40923" y1="59846" x2="49231" y2="55231"/>
                        <a14:backgroundMark x1="49231" y1="55231" x2="49385" y2="51538"/>
                        <a14:backgroundMark x1="57385" y1="61385" x2="56000" y2="60462"/>
                        <a14:backgroundMark x1="53231" y1="62154" x2="52154" y2="61692"/>
                        <a14:backgroundMark x1="52923" y1="62000" x2="52923" y2="62000"/>
                        <a14:backgroundMark x1="52923" y1="62000" x2="52923" y2="62000"/>
                        <a14:backgroundMark x1="52923" y1="62000" x2="52923" y2="62000"/>
                        <a14:backgroundMark x1="52615" y1="61846" x2="52769" y2="61385"/>
                        <a14:backgroundMark x1="52769" y1="61385" x2="52769" y2="61385"/>
                        <a14:backgroundMark x1="52769" y1="61385" x2="52769" y2="61385"/>
                        <a14:backgroundMark x1="52769" y1="61385" x2="53231" y2="61692"/>
                        <a14:backgroundMark x1="53846" y1="62000" x2="53846" y2="62000"/>
                        <a14:backgroundMark x1="23692" y1="35231" x2="23692" y2="35231"/>
                        <a14:backgroundMark x1="23692" y1="35231" x2="23692" y2="36308"/>
                        <a14:backgroundMark x1="23692" y1="36308" x2="23692" y2="36308"/>
                        <a14:backgroundMark x1="23692" y1="35538" x2="23692" y2="35538"/>
                        <a14:backgroundMark x1="23538" y1="35538" x2="23538" y2="35538"/>
                        <a14:backgroundMark x1="23385" y1="35385" x2="23385" y2="35385"/>
                        <a14:backgroundMark x1="23385" y1="35385" x2="23385" y2="35385"/>
                        <a14:backgroundMark x1="23231" y1="35231" x2="23231" y2="35231"/>
                        <a14:backgroundMark x1="16308" y1="27077" x2="16308" y2="27077"/>
                        <a14:backgroundMark x1="14154" y1="27385" x2="14154" y2="27385"/>
                        <a14:backgroundMark x1="13385" y1="27846" x2="13385" y2="27846"/>
                        <a14:backgroundMark x1="13231" y1="27846" x2="13231" y2="27846"/>
                        <a14:backgroundMark x1="13385" y1="28462" x2="13385" y2="28462"/>
                        <a14:backgroundMark x1="15385" y1="27077" x2="15385" y2="27077"/>
                        <a14:backgroundMark x1="15385" y1="26923" x2="15385" y2="26923"/>
                        <a14:backgroundMark x1="14462" y1="27231" x2="12923" y2="28154"/>
                        <a14:backgroundMark x1="12923" y1="28769" x2="12923" y2="29385"/>
                        <a14:backgroundMark x1="13385" y1="29385" x2="13385" y2="29385"/>
                        <a14:backgroundMark x1="15846" y1="26462" x2="15846" y2="26462"/>
                        <a14:backgroundMark x1="15231" y1="26308" x2="15231" y2="26308"/>
                        <a14:backgroundMark x1="14923" y1="26308" x2="15538" y2="26308"/>
                        <a14:backgroundMark x1="17231" y1="26000" x2="17231" y2="26000"/>
                        <a14:backgroundMark x1="17385" y1="26000" x2="17385" y2="26000"/>
                        <a14:backgroundMark x1="18462" y1="26308" x2="19231" y2="27077"/>
                        <a14:backgroundMark x1="19385" y1="27231" x2="19385" y2="27231"/>
                        <a14:backgroundMark x1="19385" y1="27385" x2="19385" y2="27385"/>
                        <a14:backgroundMark x1="24308" y1="27231" x2="24308" y2="27231"/>
                        <a14:backgroundMark x1="24769" y1="27231" x2="24769" y2="27231"/>
                        <a14:backgroundMark x1="23385" y1="27385" x2="23385" y2="27385"/>
                        <a14:backgroundMark x1="20308" y1="28154" x2="39538" y2="28615"/>
                        <a14:backgroundMark x1="39538" y1="28615" x2="49231" y2="28154"/>
                        <a14:backgroundMark x1="49231" y1="28154" x2="62769" y2="28923"/>
                        <a14:backgroundMark x1="62769" y1="28923" x2="71692" y2="27385"/>
                        <a14:backgroundMark x1="71692" y1="27385" x2="19231" y2="27077"/>
                        <a14:backgroundMark x1="17231" y1="27692" x2="16462" y2="27385"/>
                        <a14:backgroundMark x1="15692" y1="26769" x2="15692" y2="26769"/>
                        <a14:backgroundMark x1="14923" y1="26769" x2="17231" y2="26769"/>
                        <a14:backgroundMark x1="18615" y1="26615" x2="18615" y2="26615"/>
                        <a14:backgroundMark x1="17231" y1="26615" x2="15385" y2="26615"/>
                        <a14:backgroundMark x1="14462" y1="26769" x2="13538" y2="27077"/>
                        <a14:backgroundMark x1="16462" y1="27077" x2="16462" y2="27077"/>
                        <a14:backgroundMark x1="14462" y1="28154" x2="13385" y2="70615"/>
                        <a14:backgroundMark x1="13385" y1="70615" x2="11538" y2="40000"/>
                        <a14:backgroundMark x1="11538" y1="40000" x2="14000" y2="30615"/>
                        <a14:backgroundMark x1="13231" y1="69538" x2="14769" y2="77385"/>
                        <a14:backgroundMark x1="14769" y1="77385" x2="12462" y2="70615"/>
                        <a14:backgroundMark x1="13538" y1="73538" x2="16769" y2="81385"/>
                        <a14:backgroundMark x1="16769" y1="81385" x2="63846" y2="82769"/>
                        <a14:backgroundMark x1="63846" y1="82769" x2="77231" y2="82615"/>
                        <a14:backgroundMark x1="77231" y1="82615" x2="68154" y2="78462"/>
                        <a14:backgroundMark x1="68154" y1="78462" x2="17231" y2="78923"/>
                        <a14:backgroundMark x1="17231" y1="78923" x2="14769" y2="77846"/>
                        <a14:backgroundMark x1="76000" y1="79846" x2="79846" y2="68154"/>
                        <a14:backgroundMark x1="79846" y1="68154" x2="77692" y2="38615"/>
                        <a14:backgroundMark x1="77692" y1="38615" x2="85077" y2="32615"/>
                        <a14:backgroundMark x1="85077" y1="32615" x2="86769" y2="44000"/>
                        <a14:backgroundMark x1="86769" y1="44000" x2="82308" y2="75385"/>
                        <a14:backgroundMark x1="82308" y1="75385" x2="76462" y2="81077"/>
                        <a14:backgroundMark x1="76462" y1="81077" x2="76462" y2="80923"/>
                        <a14:backgroundMark x1="80308" y1="35231" x2="83846" y2="33077"/>
                        <a14:backgroundMark x1="78923" y1="31077" x2="78923" y2="31077"/>
                        <a14:backgroundMark x1="79846" y1="31231" x2="79846" y2="31231"/>
                        <a14:backgroundMark x1="81538" y1="31846" x2="80154" y2="30615"/>
                        <a14:backgroundMark x1="79385" y1="30000" x2="79385" y2="30000"/>
                        <a14:backgroundMark x1="81538" y1="31692" x2="81538" y2="31692"/>
                        <a14:backgroundMark x1="81538" y1="31692" x2="81538" y2="31692"/>
                        <a14:backgroundMark x1="73077" y1="70615" x2="73538" y2="74308"/>
                        <a14:backgroundMark x1="72000" y1="66308" x2="72000" y2="65846"/>
                        <a14:backgroundMark x1="73385" y1="59846" x2="73385" y2="59846"/>
                        <a14:backgroundMark x1="72769" y1="59077" x2="72769" y2="59846"/>
                        <a14:backgroundMark x1="73231" y1="62308" x2="73385" y2="63692"/>
                        <a14:backgroundMark x1="73385" y1="64154" x2="73385" y2="64769"/>
                        <a14:backgroundMark x1="73231" y1="58000" x2="73231" y2="58000"/>
                        <a14:backgroundMark x1="72923" y1="56308" x2="72769" y2="67077"/>
                        <a14:backgroundMark x1="72615" y1="54462" x2="72615" y2="54462"/>
                        <a14:backgroundMark x1="72615" y1="55846" x2="72615" y2="56462"/>
                        <a14:backgroundMark x1="72615" y1="56462" x2="72615" y2="56462"/>
                        <a14:backgroundMark x1="16769" y1="59846" x2="15231" y2="61231"/>
                        <a14:backgroundMark x1="14000" y1="60769" x2="17077" y2="60615"/>
                        <a14:backgroundMark x1="17385" y1="60462" x2="16769" y2="60769"/>
                        <a14:backgroundMark x1="16000" y1="61538" x2="18000" y2="73692"/>
                        <a14:backgroundMark x1="18000" y1="73692" x2="16615" y2="68154"/>
                        <a14:backgroundMark x1="16615" y1="68154" x2="16154" y2="70308"/>
                        <a14:backgroundMark x1="18000" y1="67077" x2="18000" y2="66615"/>
                        <a14:backgroundMark x1="14923" y1="62769" x2="18462" y2="61846"/>
                        <a14:backgroundMark x1="16615" y1="61538" x2="17231" y2="64308"/>
                        <a14:backgroundMark x1="16615" y1="66154" x2="15692" y2="69846"/>
                        <a14:backgroundMark x1="15692" y1="70000" x2="15538" y2="73692"/>
                        <a14:backgroundMark x1="15692" y1="74769" x2="15692" y2="75538"/>
                        <a14:backgroundMark x1="16615" y1="75077" x2="17231" y2="74923"/>
                        <a14:backgroundMark x1="17846" y1="74615" x2="17692" y2="76462"/>
                        <a14:backgroundMark x1="17692" y1="76462" x2="17538" y2="73846"/>
                        <a14:backgroundMark x1="17538" y1="70615" x2="17538" y2="70000"/>
                        <a14:backgroundMark x1="17538" y1="67231" x2="17538" y2="67231"/>
                        <a14:backgroundMark x1="15538" y1="59231" x2="18000" y2="59231"/>
                        <a14:backgroundMark x1="16000" y1="59538" x2="17692" y2="60462"/>
                        <a14:backgroundMark x1="15077" y1="56000" x2="14154" y2="57692"/>
                        <a14:backgroundMark x1="16923" y1="57538" x2="15231" y2="57538"/>
                        <a14:backgroundMark x1="15538" y1="57538" x2="18462" y2="58000"/>
                        <a14:backgroundMark x1="16308" y1="57231" x2="16308" y2="57231"/>
                        <a14:backgroundMark x1="16462" y1="57231" x2="17231" y2="57385"/>
                        <a14:backgroundMark x1="15538" y1="56923" x2="16154" y2="56769"/>
                        <a14:backgroundMark x1="17538" y1="56462" x2="17538" y2="56462"/>
                        <a14:backgroundMark x1="15692" y1="56308" x2="16769" y2="56308"/>
                        <a14:backgroundMark x1="18000" y1="56308" x2="18000" y2="56308"/>
                        <a14:backgroundMark x1="16154" y1="56308" x2="16154" y2="56308"/>
                        <a14:backgroundMark x1="17077" y1="56000" x2="17077" y2="56000"/>
                        <a14:backgroundMark x1="17231" y1="56000" x2="18000" y2="56154"/>
                      </a14:backgroundRemoval>
                    </a14:imgEffect>
                  </a14:imgLayer>
                </a14:imgProps>
              </a:ext>
              <a:ext uri="{28A0092B-C50C-407E-A947-70E740481C1C}">
                <a14:useLocalDpi xmlns:a14="http://schemas.microsoft.com/office/drawing/2010/main" val="0"/>
              </a:ext>
            </a:extLst>
          </a:blip>
          <a:srcRect/>
          <a:stretch>
            <a:fillRect/>
          </a:stretch>
        </p:blipFill>
        <p:spPr bwMode="auto">
          <a:xfrm>
            <a:off x="2582317" y="-2577046"/>
            <a:ext cx="11540072" cy="11540072"/>
          </a:xfrm>
          <a:prstGeom prst="rect">
            <a:avLst/>
          </a:prstGeom>
          <a:noFill/>
          <a:extLst>
            <a:ext uri="{909E8E84-426E-40DD-AFC4-6F175D3DCCD1}">
              <a14:hiddenFill xmlns:a14="http://schemas.microsoft.com/office/drawing/2010/main">
                <a:solidFill>
                  <a:srgbClr val="FFFFFF"/>
                </a:solidFill>
              </a14:hiddenFill>
            </a:ext>
          </a:extLst>
        </p:spPr>
      </p:pic>
      <p:pic>
        <p:nvPicPr>
          <p:cNvPr id="17" name="图片 16">
            <a:extLst>
              <a:ext uri="{FF2B5EF4-FFF2-40B4-BE49-F238E27FC236}">
                <a16:creationId xmlns:a16="http://schemas.microsoft.com/office/drawing/2014/main" id="{814B2557-09D4-4614-95AB-1F8D23CE0C8B}"/>
              </a:ext>
            </a:extLst>
          </p:cNvPr>
          <p:cNvPicPr>
            <a:picLocks noChangeAspect="1"/>
          </p:cNvPicPr>
          <p:nvPr/>
        </p:nvPicPr>
        <p:blipFill>
          <a:blip r:embed="rId5">
            <a:extLst>
              <a:ext uri="{BEBA8EAE-BF5A-486C-A8C5-ECC9F3942E4B}">
                <a14:imgProps xmlns:a14="http://schemas.microsoft.com/office/drawing/2010/main">
                  <a14:imgLayer r:embed="rId6">
                    <a14:imgEffect>
                      <a14:backgroundRemoval t="10000" b="98704" l="2188" r="90000">
                        <a14:foregroundMark x1="9792" y1="35000" x2="9792" y2="35000"/>
                        <a14:foregroundMark x1="13021" y1="42130" x2="13021" y2="42130"/>
                        <a14:foregroundMark x1="3958" y1="52407" x2="3958" y2="52407"/>
                        <a14:foregroundMark x1="3958" y1="52407" x2="3958" y2="52407"/>
                        <a14:foregroundMark x1="2188" y1="94167" x2="2188" y2="94167"/>
                        <a14:foregroundMark x1="8698" y1="90370" x2="8698" y2="90370"/>
                        <a14:foregroundMark x1="15208" y1="87778" x2="15208" y2="87778"/>
                        <a14:foregroundMark x1="22083" y1="91019" x2="22083" y2="91019"/>
                        <a14:foregroundMark x1="24583" y1="91667" x2="24583" y2="91667"/>
                        <a14:foregroundMark x1="22083" y1="90370" x2="22083" y2="90370"/>
                        <a14:foregroundMark x1="26771" y1="96759" x2="26771" y2="96759"/>
                        <a14:foregroundMark x1="29688" y1="94815" x2="29688" y2="94815"/>
                        <a14:foregroundMark x1="35833" y1="98704" x2="35833" y2="98704"/>
                        <a14:foregroundMark x1="12656" y1="33148" x2="12656" y2="33148"/>
                        <a14:foregroundMark x1="17344" y1="21574" x2="17344" y2="21574"/>
                        <a14:foregroundMark x1="19531" y1="18333" x2="19531" y2="18333"/>
                        <a14:foregroundMark x1="31823" y1="57593" x2="31823" y2="57593"/>
                        <a14:foregroundMark x1="31823" y1="55648" x2="31823" y2="55648"/>
                        <a14:foregroundMark x1="31094" y1="53056" x2="31094" y2="53056"/>
                        <a14:foregroundMark x1="30417" y1="57593" x2="30417" y2="57593"/>
                        <a14:foregroundMark x1="30052" y1="57593" x2="30052" y2="57593"/>
                        <a14:foregroundMark x1="30729" y1="56944" x2="30729" y2="56944"/>
                        <a14:foregroundMark x1="30729" y1="55648" x2="30729" y2="55648"/>
                        <a14:foregroundMark x1="30729" y1="55648" x2="30729" y2="55648"/>
                        <a14:foregroundMark x1="30729" y1="55648" x2="30729" y2="55648"/>
                        <a14:foregroundMark x1="31458" y1="53704" x2="31458" y2="53704"/>
                        <a14:foregroundMark x1="31458" y1="53704" x2="31458" y2="53704"/>
                        <a14:foregroundMark x1="28594" y1="61389" x2="28594" y2="61389"/>
                        <a14:foregroundMark x1="31823" y1="57593" x2="31823" y2="57593"/>
                        <a14:foregroundMark x1="32552" y1="56296" x2="32552" y2="56296"/>
                        <a14:backgroundMark x1="16302" y1="10556" x2="47813" y2="17315"/>
                        <a14:backgroundMark x1="47813" y1="17315" x2="69688" y2="15185"/>
                        <a14:backgroundMark x1="69688" y1="15185" x2="92188" y2="40093"/>
                        <a14:backgroundMark x1="92188" y1="40093" x2="89167" y2="75278"/>
                        <a14:backgroundMark x1="89167" y1="75278" x2="63698" y2="69815"/>
                        <a14:backgroundMark x1="63698" y1="69815" x2="59323" y2="37963"/>
                        <a14:backgroundMark x1="59323" y1="37963" x2="69115" y2="26019"/>
                        <a14:backgroundMark x1="80313" y1="42130" x2="62240" y2="65926"/>
                        <a14:backgroundMark x1="58958" y1="42778" x2="56823" y2="55648"/>
                      </a14:backgroundRemoval>
                    </a14:imgEffect>
                  </a14:imgLayer>
                </a14:imgProps>
              </a:ext>
              <a:ext uri="{28A0092B-C50C-407E-A947-70E740481C1C}">
                <a14:useLocalDpi xmlns:a14="http://schemas.microsoft.com/office/drawing/2010/main" val="0"/>
              </a:ext>
            </a:extLst>
          </a:blip>
          <a:stretch>
            <a:fillRect/>
          </a:stretch>
        </p:blipFill>
        <p:spPr>
          <a:xfrm>
            <a:off x="0" y="4582160"/>
            <a:ext cx="4045938" cy="2275840"/>
          </a:xfrm>
          <a:prstGeom prst="rect">
            <a:avLst/>
          </a:prstGeom>
        </p:spPr>
      </p:pic>
      <p:sp>
        <p:nvSpPr>
          <p:cNvPr id="18" name="任意多边形: 形状 17">
            <a:extLst>
              <a:ext uri="{FF2B5EF4-FFF2-40B4-BE49-F238E27FC236}">
                <a16:creationId xmlns:a16="http://schemas.microsoft.com/office/drawing/2014/main" id="{326FA041-F92E-4F79-A617-BD47B6241F1D}"/>
              </a:ext>
            </a:extLst>
          </p:cNvPr>
          <p:cNvSpPr/>
          <p:nvPr/>
        </p:nvSpPr>
        <p:spPr>
          <a:xfrm>
            <a:off x="1446666" y="5044079"/>
            <a:ext cx="3251200" cy="1168529"/>
          </a:xfrm>
          <a:custGeom>
            <a:avLst/>
            <a:gdLst>
              <a:gd name="connsiteX0" fmla="*/ 0 w 3251200"/>
              <a:gd name="connsiteY0" fmla="*/ 944880 h 1168529"/>
              <a:gd name="connsiteX1" fmla="*/ 1300480 w 3251200"/>
              <a:gd name="connsiteY1" fmla="*/ 690880 h 1168529"/>
              <a:gd name="connsiteX2" fmla="*/ 782320 w 3251200"/>
              <a:gd name="connsiteY2" fmla="*/ 152400 h 1168529"/>
              <a:gd name="connsiteX3" fmla="*/ 1046480 w 3251200"/>
              <a:gd name="connsiteY3" fmla="*/ 1168400 h 1168529"/>
              <a:gd name="connsiteX4" fmla="*/ 2509520 w 3251200"/>
              <a:gd name="connsiteY4" fmla="*/ 223520 h 1168529"/>
              <a:gd name="connsiteX5" fmla="*/ 2976880 w 3251200"/>
              <a:gd name="connsiteY5" fmla="*/ 264160 h 1168529"/>
              <a:gd name="connsiteX6" fmla="*/ 3251200 w 3251200"/>
              <a:gd name="connsiteY6" fmla="*/ 0 h 1168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51200" h="1168529">
                <a:moveTo>
                  <a:pt x="0" y="944880"/>
                </a:moveTo>
                <a:cubicBezTo>
                  <a:pt x="585046" y="883920"/>
                  <a:pt x="1170093" y="822960"/>
                  <a:pt x="1300480" y="690880"/>
                </a:cubicBezTo>
                <a:cubicBezTo>
                  <a:pt x="1430867" y="558800"/>
                  <a:pt x="824653" y="72813"/>
                  <a:pt x="782320" y="152400"/>
                </a:cubicBezTo>
                <a:cubicBezTo>
                  <a:pt x="739987" y="231987"/>
                  <a:pt x="758613" y="1156547"/>
                  <a:pt x="1046480" y="1168400"/>
                </a:cubicBezTo>
                <a:cubicBezTo>
                  <a:pt x="1334347" y="1180253"/>
                  <a:pt x="2187787" y="374227"/>
                  <a:pt x="2509520" y="223520"/>
                </a:cubicBezTo>
                <a:cubicBezTo>
                  <a:pt x="2831253" y="72813"/>
                  <a:pt x="2853267" y="301413"/>
                  <a:pt x="2976880" y="264160"/>
                </a:cubicBezTo>
                <a:cubicBezTo>
                  <a:pt x="3100493" y="226907"/>
                  <a:pt x="3164840" y="79587"/>
                  <a:pt x="3251200" y="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solidFill>
                <a:schemeClr val="accent1"/>
              </a:solidFill>
            </a:endParaRPr>
          </a:p>
        </p:txBody>
      </p:sp>
      <p:pic>
        <p:nvPicPr>
          <p:cNvPr id="23" name="图片 22">
            <a:extLst>
              <a:ext uri="{FF2B5EF4-FFF2-40B4-BE49-F238E27FC236}">
                <a16:creationId xmlns:a16="http://schemas.microsoft.com/office/drawing/2014/main" id="{BC71549D-938D-4CB0-AE81-B25E7BECBFE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24" name="矩形 23">
            <a:extLst>
              <a:ext uri="{FF2B5EF4-FFF2-40B4-BE49-F238E27FC236}">
                <a16:creationId xmlns:a16="http://schemas.microsoft.com/office/drawing/2014/main" id="{4D9D0D62-89D1-4CBF-9C2A-EFAEE2F7E2FE}"/>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24">
            <a:extLst>
              <a:ext uri="{FF2B5EF4-FFF2-40B4-BE49-F238E27FC236}">
                <a16:creationId xmlns:a16="http://schemas.microsoft.com/office/drawing/2014/main" id="{2BEAB8CA-2040-4A9F-BA63-DCD63052DC0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a:extLst>
              <a:ext uri="{FF2B5EF4-FFF2-40B4-BE49-F238E27FC236}">
                <a16:creationId xmlns:a16="http://schemas.microsoft.com/office/drawing/2014/main" id="{A6D00694-A93A-4B90-A90C-34D8E8940E6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4" name="图片 13">
            <a:extLst>
              <a:ext uri="{FF2B5EF4-FFF2-40B4-BE49-F238E27FC236}">
                <a16:creationId xmlns:a16="http://schemas.microsoft.com/office/drawing/2014/main" id="{75604056-3B3D-47F2-8F0C-E8DF2FD541DA}"/>
              </a:ext>
            </a:extLst>
          </p:cNvPr>
          <p:cNvPicPr>
            <a:picLocks noChangeAspect="1"/>
          </p:cNvPicPr>
          <p:nvPr/>
        </p:nvPicPr>
        <p:blipFill>
          <a:blip r:embed="rId9">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15" name="文本框 14">
            <a:extLst>
              <a:ext uri="{FF2B5EF4-FFF2-40B4-BE49-F238E27FC236}">
                <a16:creationId xmlns:a16="http://schemas.microsoft.com/office/drawing/2014/main" id="{8DFFFAA0-8AB2-F38C-7690-F28D02E30894}"/>
              </a:ext>
            </a:extLst>
          </p:cNvPr>
          <p:cNvSpPr txBox="1"/>
          <p:nvPr/>
        </p:nvSpPr>
        <p:spPr>
          <a:xfrm>
            <a:off x="1722123" y="1140070"/>
            <a:ext cx="2776033" cy="1654748"/>
          </a:xfrm>
          <a:prstGeom prst="rect">
            <a:avLst/>
          </a:prstGeom>
          <a:noFill/>
        </p:spPr>
        <p:txBody>
          <a:bodyPr wrap="square">
            <a:spAutoFit/>
          </a:bodyPr>
          <a:lstStyle/>
          <a:p>
            <a:pPr>
              <a:lnSpc>
                <a:spcPct val="150000"/>
              </a:lnSpc>
            </a:pPr>
            <a:r>
              <a:rPr lang="en-US" altLang="zh-CN" sz="3600">
                <a:latin typeface="Times New Roman" panose="02020603050405020304" pitchFamily="18" charset="0"/>
                <a:cs typeface="Times New Roman" panose="02020603050405020304" pitchFamily="18" charset="0"/>
              </a:rPr>
              <a:t>Resources on the Moon</a:t>
            </a:r>
            <a:endParaRPr lang="zh-CN" altLang="en-US" sz="3600" dirty="0">
              <a:latin typeface="Times New Roman" panose="02020603050405020304" pitchFamily="18" charset="0"/>
              <a:cs typeface="Times New Roman" panose="02020603050405020304" pitchFamily="18" charset="0"/>
              <a:sym typeface="+mn-lt"/>
            </a:endParaRPr>
          </a:p>
        </p:txBody>
      </p:sp>
      <p:sp>
        <p:nvSpPr>
          <p:cNvPr id="16" name="文本框 15">
            <a:extLst>
              <a:ext uri="{FF2B5EF4-FFF2-40B4-BE49-F238E27FC236}">
                <a16:creationId xmlns:a16="http://schemas.microsoft.com/office/drawing/2014/main" id="{FCDA51E2-F0D6-DB98-A050-D48043FA2D51}"/>
              </a:ext>
            </a:extLst>
          </p:cNvPr>
          <p:cNvSpPr txBox="1"/>
          <p:nvPr/>
        </p:nvSpPr>
        <p:spPr>
          <a:xfrm>
            <a:off x="4837039" y="1750654"/>
            <a:ext cx="6352196" cy="4154984"/>
          </a:xfrm>
          <a:prstGeom prst="rect">
            <a:avLst/>
          </a:prstGeom>
          <a:noFill/>
        </p:spPr>
        <p:txBody>
          <a:bodyPr wrap="square">
            <a:spAutoFit/>
          </a:bodyPr>
          <a:lstStyle/>
          <a:p>
            <a:r>
              <a:rPr lang="zh-CN" altLang="en-US" sz="2400">
                <a:latin typeface="Times New Roman" panose="02020603050405020304" pitchFamily="18" charset="0"/>
                <a:cs typeface="Times New Roman" panose="02020603050405020304" pitchFamily="18" charset="0"/>
              </a:rPr>
              <a:t>Helium-3 is an efficient, clean, safe and cheap nuclear fusion power generation fuel that has been recognized worldwide.  According to calculations, 10 tons of helium-3 can meet all the energy needs </a:t>
            </a:r>
            <a:r>
              <a:rPr lang="en-US" altLang="zh-CN" sz="2400">
                <a:latin typeface="Times New Roman" panose="02020603050405020304" pitchFamily="18" charset="0"/>
                <a:cs typeface="Times New Roman" panose="02020603050405020304" pitchFamily="18" charset="0"/>
              </a:rPr>
              <a:t>of</a:t>
            </a:r>
            <a:r>
              <a:rPr lang="zh-CN" altLang="en-US" sz="2400">
                <a:latin typeface="Times New Roman" panose="02020603050405020304" pitchFamily="18" charset="0"/>
                <a:cs typeface="Times New Roman" panose="02020603050405020304" pitchFamily="18" charset="0"/>
              </a:rPr>
              <a:t> </a:t>
            </a:r>
            <a:r>
              <a:rPr lang="en-US" altLang="zh-CN" sz="2400">
                <a:latin typeface="Times New Roman" panose="02020603050405020304" pitchFamily="18" charset="0"/>
                <a:cs typeface="Times New Roman" panose="02020603050405020304" pitchFamily="18" charset="0"/>
              </a:rPr>
              <a:t>a</a:t>
            </a:r>
            <a:r>
              <a:rPr lang="zh-CN" altLang="en-US" sz="2400">
                <a:latin typeface="Times New Roman" panose="02020603050405020304" pitchFamily="18" charset="0"/>
                <a:cs typeface="Times New Roman" panose="02020603050405020304" pitchFamily="18" charset="0"/>
              </a:rPr>
              <a:t> country for one year, and 100 tons of helium-3 can provide the total energy used by the world for one year.</a:t>
            </a:r>
            <a:r>
              <a:rPr lang="en-US" altLang="zh-CN" sz="2400">
                <a:latin typeface="Times New Roman" panose="02020603050405020304" pitchFamily="18" charset="0"/>
                <a:cs typeface="Times New Roman" panose="02020603050405020304" pitchFamily="18" charset="0"/>
              </a:rPr>
              <a:t> </a:t>
            </a:r>
            <a:r>
              <a:rPr lang="en-US" altLang="zh-CN" sz="2400">
                <a:solidFill>
                  <a:srgbClr val="FF0000"/>
                </a:solidFill>
                <a:latin typeface="Times New Roman" panose="02020603050405020304" pitchFamily="18" charset="0"/>
                <a:cs typeface="Times New Roman" panose="02020603050405020304" pitchFamily="18" charset="0"/>
              </a:rPr>
              <a:t>But the reserves of helium-3 on earth are very small, only a few hundred kilograms.  The preliminary results of lunar exploration show that the lunar soil contains millions of tons of helium-3.</a:t>
            </a:r>
            <a:endParaRPr lang="zh-CN" altLang="en-US" sz="2400">
              <a:solidFill>
                <a:srgbClr val="FF0000"/>
              </a:solidFill>
              <a:latin typeface="Times New Roman" panose="02020603050405020304" pitchFamily="18" charset="0"/>
              <a:cs typeface="Times New Roman" panose="02020603050405020304" pitchFamily="18" charset="0"/>
            </a:endParaRPr>
          </a:p>
        </p:txBody>
      </p:sp>
      <p:sp>
        <p:nvSpPr>
          <p:cNvPr id="5" name="文本框 4">
            <a:extLst>
              <a:ext uri="{FF2B5EF4-FFF2-40B4-BE49-F238E27FC236}">
                <a16:creationId xmlns:a16="http://schemas.microsoft.com/office/drawing/2014/main" id="{A4A107CB-5DA4-03F7-FB78-D4C71000D43E}"/>
              </a:ext>
            </a:extLst>
          </p:cNvPr>
          <p:cNvSpPr txBox="1"/>
          <p:nvPr/>
        </p:nvSpPr>
        <p:spPr>
          <a:xfrm>
            <a:off x="4817847" y="1254363"/>
            <a:ext cx="1937099" cy="46166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1</a:t>
            </a:r>
            <a:r>
              <a:rPr lang="zh-CN" altLang="en-US" sz="2400">
                <a:latin typeface="Times New Roman" panose="02020603050405020304" pitchFamily="18" charset="0"/>
                <a:cs typeface="Times New Roman" panose="02020603050405020304" pitchFamily="18" charset="0"/>
              </a:rPr>
              <a:t>、</a:t>
            </a:r>
            <a:r>
              <a:rPr lang="en-US" altLang="zh-CN" sz="2400">
                <a:latin typeface="Times New Roman" panose="02020603050405020304" pitchFamily="18" charset="0"/>
                <a:cs typeface="Times New Roman" panose="02020603050405020304" pitchFamily="18" charset="0"/>
              </a:rPr>
              <a:t>Helium-3</a:t>
            </a:r>
            <a:endParaRPr lang="zh-CN" altLang="en-US" sz="240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15516995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57D9BD5-4B3A-4AB4-B27D-4A2F740845AB}"/>
              </a:ext>
            </a:extLst>
          </p:cNvPr>
          <p:cNvSpPr>
            <a:spLocks noGrp="1"/>
          </p:cNvSpPr>
          <p:nvPr>
            <p:ph type="title"/>
          </p:nvPr>
        </p:nvSpPr>
        <p:spPr/>
        <p:txBody>
          <a:bodyPr/>
          <a:lstStyle/>
          <a:p>
            <a:r>
              <a:rPr lang="en-US" altLang="zh-CN"/>
              <a:t>`</a:t>
            </a:r>
            <a:endParaRPr lang="zh-CN" altLang="en-US"/>
          </a:p>
        </p:txBody>
      </p:sp>
      <p:pic>
        <p:nvPicPr>
          <p:cNvPr id="5" name="内容占位符 4">
            <a:extLst>
              <a:ext uri="{FF2B5EF4-FFF2-40B4-BE49-F238E27FC236}">
                <a16:creationId xmlns:a16="http://schemas.microsoft.com/office/drawing/2014/main" id="{DCF17127-B426-45F1-A582-96AE6A7DFE33}"/>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artisticLineDrawing/>
                    </a14:imgEffect>
                    <a14:imgEffect>
                      <a14:colorTemperature colorTemp="5300"/>
                    </a14:imgEffect>
                    <a14:imgEffect>
                      <a14:saturation sat="30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sp>
        <p:nvSpPr>
          <p:cNvPr id="27" name="矩形 26">
            <a:extLst>
              <a:ext uri="{FF2B5EF4-FFF2-40B4-BE49-F238E27FC236}">
                <a16:creationId xmlns:a16="http://schemas.microsoft.com/office/drawing/2014/main" id="{0A773C1E-751D-4551-AE15-61796FE7CCCB}"/>
              </a:ext>
            </a:extLst>
          </p:cNvPr>
          <p:cNvSpPr/>
          <p:nvPr/>
        </p:nvSpPr>
        <p:spPr>
          <a:xfrm>
            <a:off x="0" y="4257675"/>
            <a:ext cx="12192000" cy="2600325"/>
          </a:xfrm>
          <a:prstGeom prst="rect">
            <a:avLst/>
          </a:prstGeom>
          <a:solidFill>
            <a:schemeClr val="bg1">
              <a:lumMod val="75000"/>
              <a:alpha val="47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0" name="图片 29">
            <a:extLst>
              <a:ext uri="{FF2B5EF4-FFF2-40B4-BE49-F238E27FC236}">
                <a16:creationId xmlns:a16="http://schemas.microsoft.com/office/drawing/2014/main" id="{BC6F722C-760E-48E3-B820-4CD875A643A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31" name="矩形 30">
            <a:extLst>
              <a:ext uri="{FF2B5EF4-FFF2-40B4-BE49-F238E27FC236}">
                <a16:creationId xmlns:a16="http://schemas.microsoft.com/office/drawing/2014/main" id="{4B3973A1-BBC0-430F-92DA-37ACC2002DA6}"/>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直角三角形 31">
            <a:extLst>
              <a:ext uri="{FF2B5EF4-FFF2-40B4-BE49-F238E27FC236}">
                <a16:creationId xmlns:a16="http://schemas.microsoft.com/office/drawing/2014/main" id="{10BF8C1B-E23D-42CD-835A-0249892C7F1F}"/>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文本框 35">
            <a:extLst>
              <a:ext uri="{FF2B5EF4-FFF2-40B4-BE49-F238E27FC236}">
                <a16:creationId xmlns:a16="http://schemas.microsoft.com/office/drawing/2014/main" id="{4A7ADCF1-6D31-B89A-703A-784906C5B952}"/>
              </a:ext>
            </a:extLst>
          </p:cNvPr>
          <p:cNvSpPr txBox="1"/>
          <p:nvPr/>
        </p:nvSpPr>
        <p:spPr>
          <a:xfrm>
            <a:off x="92094" y="42368"/>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01</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39" name="文本框 38">
            <a:extLst>
              <a:ext uri="{FF2B5EF4-FFF2-40B4-BE49-F238E27FC236}">
                <a16:creationId xmlns:a16="http://schemas.microsoft.com/office/drawing/2014/main" id="{98359AF8-FF67-8FFD-555A-934B4F853F9B}"/>
              </a:ext>
            </a:extLst>
          </p:cNvPr>
          <p:cNvSpPr txBox="1"/>
          <p:nvPr/>
        </p:nvSpPr>
        <p:spPr>
          <a:xfrm>
            <a:off x="1151095" y="968680"/>
            <a:ext cx="10439062" cy="3046988"/>
          </a:xfrm>
          <a:prstGeom prst="rect">
            <a:avLst/>
          </a:prstGeom>
          <a:noFill/>
        </p:spPr>
        <p:txBody>
          <a:bodyPr wrap="square">
            <a:spAutoFit/>
          </a:bodyPr>
          <a:lstStyle/>
          <a:p>
            <a:r>
              <a:rPr lang="zh-CN" altLang="en-US" sz="2400">
                <a:latin typeface="Times New Roman" panose="02020603050405020304" pitchFamily="18" charset="0"/>
                <a:cs typeface="Times New Roman" panose="02020603050405020304" pitchFamily="18" charset="0"/>
              </a:rPr>
              <a:t>There are also rich mineral resources on the moon, of which ilmenite have attracted much attention.  The Moon Sea Basalt is rich in ilmenite resources. It is estimated that the total resource of ilmenite in the Moon Sea Basalt is about 1000-2000 trillion tons.  After mining and beneficiation, ilmenite is not only the main component of the building materials required for the preparation of the lunar base, but also the raw material for extracting metallic iron and titanium, and can also be used as an important raw material for the production of water and rocket fuel liquid oxygen.</a:t>
            </a:r>
          </a:p>
        </p:txBody>
      </p:sp>
      <p:sp>
        <p:nvSpPr>
          <p:cNvPr id="20" name="文本框 19">
            <a:extLst>
              <a:ext uri="{FF2B5EF4-FFF2-40B4-BE49-F238E27FC236}">
                <a16:creationId xmlns:a16="http://schemas.microsoft.com/office/drawing/2014/main" id="{AC2205AF-9862-6BD2-48E8-B22BA6870756}"/>
              </a:ext>
            </a:extLst>
          </p:cNvPr>
          <p:cNvSpPr txBox="1"/>
          <p:nvPr/>
        </p:nvSpPr>
        <p:spPr>
          <a:xfrm>
            <a:off x="1151095" y="275683"/>
            <a:ext cx="2929631" cy="461665"/>
          </a:xfrm>
          <a:prstGeom prst="rect">
            <a:avLst/>
          </a:prstGeom>
          <a:noFill/>
        </p:spPr>
        <p:txBody>
          <a:bodyPr wrap="square" rtlCol="0">
            <a:spAutoFit/>
          </a:bodyPr>
          <a:lstStyle/>
          <a:p>
            <a:r>
              <a:rPr lang="en-US" altLang="zh-CN" sz="2400">
                <a:latin typeface="Times New Roman" panose="02020603050405020304" pitchFamily="18" charset="0"/>
                <a:cs typeface="Times New Roman" panose="02020603050405020304" pitchFamily="18" charset="0"/>
              </a:rPr>
              <a:t>2</a:t>
            </a:r>
            <a:r>
              <a:rPr lang="zh-CN" altLang="en-US" sz="2400">
                <a:latin typeface="Times New Roman" panose="02020603050405020304" pitchFamily="18" charset="0"/>
                <a:cs typeface="Times New Roman" panose="02020603050405020304" pitchFamily="18" charset="0"/>
              </a:rPr>
              <a:t>、</a:t>
            </a:r>
            <a:r>
              <a:rPr lang="en-US" altLang="zh-CN" sz="2400">
                <a:effectLst/>
                <a:latin typeface="Times New Roman" panose="02020603050405020304" pitchFamily="18" charset="0"/>
                <a:ea typeface="黑体" panose="02010609060101010101" pitchFamily="49" charset="-122"/>
                <a:cs typeface="Times New Roman" panose="02020603050405020304" pitchFamily="18" charset="0"/>
              </a:rPr>
              <a:t>mineral resources</a:t>
            </a:r>
            <a:endParaRPr lang="zh-CN" altLang="en-US" sz="2400">
              <a:latin typeface="Times New Roman" panose="02020603050405020304" pitchFamily="18" charset="0"/>
              <a:cs typeface="Times New Roman" panose="02020603050405020304" pitchFamily="18" charset="0"/>
            </a:endParaRPr>
          </a:p>
        </p:txBody>
      </p:sp>
      <p:sp>
        <p:nvSpPr>
          <p:cNvPr id="12" name="文本框 11">
            <a:extLst>
              <a:ext uri="{FF2B5EF4-FFF2-40B4-BE49-F238E27FC236}">
                <a16:creationId xmlns:a16="http://schemas.microsoft.com/office/drawing/2014/main" id="{D3B8A641-FAA9-34C0-26FC-C4853FEAB18F}"/>
              </a:ext>
            </a:extLst>
          </p:cNvPr>
          <p:cNvSpPr txBox="1"/>
          <p:nvPr/>
        </p:nvSpPr>
        <p:spPr>
          <a:xfrm>
            <a:off x="1119011" y="4810357"/>
            <a:ext cx="6248400" cy="461665"/>
          </a:xfrm>
          <a:prstGeom prst="rect">
            <a:avLst/>
          </a:prstGeom>
          <a:noFill/>
        </p:spPr>
        <p:txBody>
          <a:bodyPr wrap="square">
            <a:spAutoFit/>
          </a:bodyPr>
          <a:lstStyle/>
          <a:p>
            <a:r>
              <a:rPr lang="en-US" altLang="zh-CN" sz="2400">
                <a:latin typeface="Times New Roman" panose="02020603050405020304" pitchFamily="18" charset="0"/>
                <a:cs typeface="Times New Roman" panose="02020603050405020304" pitchFamily="18" charset="0"/>
              </a:rPr>
              <a:t>I</a:t>
            </a:r>
            <a:r>
              <a:rPr lang="zh-CN" altLang="en-US" sz="2400">
                <a:latin typeface="Times New Roman" panose="02020603050405020304" pitchFamily="18" charset="0"/>
                <a:cs typeface="Times New Roman" panose="02020603050405020304" pitchFamily="18" charset="0"/>
              </a:rPr>
              <a:t>lmenite      </a:t>
            </a:r>
            <a:r>
              <a:rPr lang="en-US" altLang="zh-CN" sz="2400">
                <a:latin typeface="Times New Roman" panose="02020603050405020304" pitchFamily="18" charset="0"/>
                <a:cs typeface="Times New Roman" panose="02020603050405020304" pitchFamily="18" charset="0"/>
              </a:rPr>
              <a:t>n.</a:t>
            </a:r>
            <a:r>
              <a:rPr lang="zh-CN" altLang="en-US" sz="2400">
                <a:latin typeface="Times New Roman" panose="02020603050405020304" pitchFamily="18" charset="0"/>
                <a:cs typeface="Times New Roman" panose="02020603050405020304" pitchFamily="18" charset="0"/>
              </a:rPr>
              <a:t>钛铁矿</a:t>
            </a:r>
          </a:p>
        </p:txBody>
      </p:sp>
      <p:sp>
        <p:nvSpPr>
          <p:cNvPr id="14" name="文本框 13">
            <a:extLst>
              <a:ext uri="{FF2B5EF4-FFF2-40B4-BE49-F238E27FC236}">
                <a16:creationId xmlns:a16="http://schemas.microsoft.com/office/drawing/2014/main" id="{ED9E9E50-56D7-CA04-1829-4446B34CE577}"/>
              </a:ext>
            </a:extLst>
          </p:cNvPr>
          <p:cNvSpPr txBox="1"/>
          <p:nvPr/>
        </p:nvSpPr>
        <p:spPr>
          <a:xfrm>
            <a:off x="1119011" y="5339536"/>
            <a:ext cx="6248400" cy="461665"/>
          </a:xfrm>
          <a:prstGeom prst="rect">
            <a:avLst/>
          </a:prstGeom>
          <a:noFill/>
        </p:spPr>
        <p:txBody>
          <a:bodyPr wrap="square">
            <a:spAutoFit/>
          </a:bodyPr>
          <a:lstStyle/>
          <a:p>
            <a:r>
              <a:rPr lang="en-US" altLang="zh-CN" sz="2400">
                <a:latin typeface="Times New Roman" panose="02020603050405020304" pitchFamily="18" charset="0"/>
                <a:cs typeface="Times New Roman" panose="02020603050405020304" pitchFamily="18" charset="0"/>
              </a:rPr>
              <a:t>M</a:t>
            </a:r>
            <a:r>
              <a:rPr lang="zh-CN" altLang="en-US" sz="2400">
                <a:latin typeface="Times New Roman" panose="02020603050405020304" pitchFamily="18" charset="0"/>
                <a:cs typeface="Times New Roman" panose="02020603050405020304" pitchFamily="18" charset="0"/>
              </a:rPr>
              <a:t>etallic      </a:t>
            </a:r>
            <a:r>
              <a:rPr lang="en-US" altLang="zh-CN" sz="2400">
                <a:latin typeface="Times New Roman" panose="02020603050405020304" pitchFamily="18" charset="0"/>
                <a:cs typeface="Times New Roman" panose="02020603050405020304" pitchFamily="18" charset="0"/>
              </a:rPr>
              <a:t>adj.</a:t>
            </a:r>
            <a:r>
              <a:rPr lang="zh-CN" altLang="en-US" sz="2400">
                <a:latin typeface="Times New Roman" panose="02020603050405020304" pitchFamily="18" charset="0"/>
                <a:cs typeface="Times New Roman" panose="02020603050405020304" pitchFamily="18" charset="0"/>
              </a:rPr>
              <a:t>含金属的</a:t>
            </a:r>
          </a:p>
        </p:txBody>
      </p:sp>
      <p:sp>
        <p:nvSpPr>
          <p:cNvPr id="16" name="文本框 15">
            <a:extLst>
              <a:ext uri="{FF2B5EF4-FFF2-40B4-BE49-F238E27FC236}">
                <a16:creationId xmlns:a16="http://schemas.microsoft.com/office/drawing/2014/main" id="{3CD3B47E-7F09-246E-42CC-ADD4A0FBCA4D}"/>
              </a:ext>
            </a:extLst>
          </p:cNvPr>
          <p:cNvSpPr txBox="1"/>
          <p:nvPr/>
        </p:nvSpPr>
        <p:spPr>
          <a:xfrm>
            <a:off x="1089888" y="5918146"/>
            <a:ext cx="6248400" cy="461665"/>
          </a:xfrm>
          <a:prstGeom prst="rect">
            <a:avLst/>
          </a:prstGeom>
          <a:noFill/>
        </p:spPr>
        <p:txBody>
          <a:bodyPr wrap="square">
            <a:spAutoFit/>
          </a:bodyPr>
          <a:lstStyle/>
          <a:p>
            <a:r>
              <a:rPr lang="en-US" altLang="zh-CN" sz="2400">
                <a:latin typeface="Times New Roman" panose="02020603050405020304" pitchFamily="18" charset="0"/>
                <a:cs typeface="Times New Roman" panose="02020603050405020304" pitchFamily="18" charset="0"/>
              </a:rPr>
              <a:t>T</a:t>
            </a:r>
            <a:r>
              <a:rPr lang="zh-CN" altLang="en-US" sz="2400">
                <a:latin typeface="Times New Roman" panose="02020603050405020304" pitchFamily="18" charset="0"/>
                <a:cs typeface="Times New Roman" panose="02020603050405020304" pitchFamily="18" charset="0"/>
              </a:rPr>
              <a:t>itanium     </a:t>
            </a:r>
            <a:r>
              <a:rPr lang="en-US" altLang="zh-CN" sz="2400">
                <a:latin typeface="Times New Roman" panose="02020603050405020304" pitchFamily="18" charset="0"/>
                <a:cs typeface="Times New Roman" panose="02020603050405020304" pitchFamily="18" charset="0"/>
              </a:rPr>
              <a:t>n.</a:t>
            </a:r>
            <a:r>
              <a:rPr lang="zh-CN" altLang="en-US" sz="2400">
                <a:latin typeface="Times New Roman" panose="02020603050405020304" pitchFamily="18" charset="0"/>
                <a:cs typeface="Times New Roman" panose="02020603050405020304" pitchFamily="18" charset="0"/>
              </a:rPr>
              <a:t>钛</a:t>
            </a:r>
          </a:p>
        </p:txBody>
      </p:sp>
    </p:spTree>
    <p:extLst>
      <p:ext uri="{BB962C8B-B14F-4D97-AF65-F5344CB8AC3E}">
        <p14:creationId xmlns:p14="http://schemas.microsoft.com/office/powerpoint/2010/main" val="305443206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inVertical)">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grpId="0" nodeType="clickEffect">
                                  <p:stCondLst>
                                    <p:cond delay="0"/>
                                  </p:stCondLst>
                                  <p:childTnLst>
                                    <p:set>
                                      <p:cBhvr>
                                        <p:cTn id="11" dur="1" fill="hold">
                                          <p:stCondLst>
                                            <p:cond delay="0"/>
                                          </p:stCondLst>
                                        </p:cTn>
                                        <p:tgtEl>
                                          <p:spTgt spid="39"/>
                                        </p:tgtEl>
                                        <p:attrNameLst>
                                          <p:attrName>style.visibility</p:attrName>
                                        </p:attrNameLst>
                                      </p:cBhvr>
                                      <p:to>
                                        <p:strVal val="visible"/>
                                      </p:to>
                                    </p:set>
                                    <p:animEffect transition="in" filter="randombar(horizontal)">
                                      <p:cBhvr>
                                        <p:cTn id="12" dur="500"/>
                                        <p:tgtEl>
                                          <p:spTgt spid="39"/>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par>
                                <p:cTn id="16" presetID="16" presetClass="entr" presetSubtype="21" fill="hold" grpId="0"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barn(inVertical)">
                                      <p:cBhvr>
                                        <p:cTn id="18" dur="500"/>
                                        <p:tgtEl>
                                          <p:spTgt spid="14"/>
                                        </p:tgtEl>
                                      </p:cBhvr>
                                    </p:animEffect>
                                  </p:childTnLst>
                                </p:cTn>
                              </p:par>
                              <p:par>
                                <p:cTn id="19" presetID="16" presetClass="entr" presetSubtype="21" fill="hold" grpId="0" nodeType="with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barn(inVertical)">
                                      <p:cBhvr>
                                        <p:cTn id="21"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20" grpId="0"/>
      <p:bldP spid="12" grpId="0"/>
      <p:bldP spid="14" grpId="0"/>
      <p:bldP spid="16"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3706695-EB02-4CF9-9F2E-013B9D5F4CB1}"/>
              </a:ext>
            </a:extLst>
          </p:cNvPr>
          <p:cNvSpPr>
            <a:spLocks noGrp="1"/>
          </p:cNvSpPr>
          <p:nvPr>
            <p:ph type="title"/>
          </p:nvPr>
        </p:nvSpPr>
        <p:spPr/>
        <p:txBody>
          <a:bodyPr/>
          <a:lstStyle/>
          <a:p>
            <a:endParaRPr lang="zh-CN" altLang="en-US"/>
          </a:p>
        </p:txBody>
      </p:sp>
      <p:pic>
        <p:nvPicPr>
          <p:cNvPr id="63" name="内容占位符 62">
            <a:extLst>
              <a:ext uri="{FF2B5EF4-FFF2-40B4-BE49-F238E27FC236}">
                <a16:creationId xmlns:a16="http://schemas.microsoft.com/office/drawing/2014/main" id="{FEC3861B-7153-465F-BBE4-468CC21B9FDD}"/>
              </a:ext>
            </a:extLst>
          </p:cNvPr>
          <p:cNvPicPr>
            <a:picLocks noGrp="1" noChangeAspect="1"/>
          </p:cNvPicPr>
          <p:nvPr>
            <p:ph idx="1"/>
          </p:nvPr>
        </p:nvPicPr>
        <p:blipFill>
          <a:blip r:embed="rId2">
            <a:extLst>
              <a:ext uri="{BEBA8EAE-BF5A-486C-A8C5-ECC9F3942E4B}">
                <a14:imgProps xmlns:a14="http://schemas.microsoft.com/office/drawing/2010/main">
                  <a14:imgLayer r:embed="rId3">
                    <a14:imgEffect>
                      <a14:artisticPastelsSmooth/>
                    </a14:imgEffect>
                    <a14:imgEffect>
                      <a14:sharpenSoften amount="-25000"/>
                    </a14:imgEffect>
                    <a14:imgEffect>
                      <a14:colorTemperature colorTemp="5300"/>
                    </a14:imgEffect>
                    <a14:imgEffect>
                      <a14:saturation sat="66000"/>
                    </a14:imgEffect>
                    <a14:imgEffect>
                      <a14:brightnessContrast bright="20000" contrast="-40000"/>
                    </a14:imgEffect>
                  </a14:imgLayer>
                </a14:imgProps>
              </a:ext>
              <a:ext uri="{28A0092B-C50C-407E-A947-70E740481C1C}">
                <a14:useLocalDpi xmlns:a14="http://schemas.microsoft.com/office/drawing/2010/main" val="0"/>
              </a:ext>
            </a:extLst>
          </a:blip>
          <a:stretch>
            <a:fillRect/>
          </a:stretch>
        </p:blipFill>
        <p:spPr>
          <a:xfrm>
            <a:off x="0" y="0"/>
            <a:ext cx="12192000" cy="6858000"/>
          </a:xfrm>
        </p:spPr>
      </p:pic>
      <p:pic>
        <p:nvPicPr>
          <p:cNvPr id="118" name="图片 117">
            <a:extLst>
              <a:ext uri="{FF2B5EF4-FFF2-40B4-BE49-F238E27FC236}">
                <a16:creationId xmlns:a16="http://schemas.microsoft.com/office/drawing/2014/main" id="{999BEBA8-642A-4C79-AA1E-8ECD6C91A1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19" name="图片 118">
            <a:extLst>
              <a:ext uri="{FF2B5EF4-FFF2-40B4-BE49-F238E27FC236}">
                <a16:creationId xmlns:a16="http://schemas.microsoft.com/office/drawing/2014/main" id="{2934648F-F3CA-45BB-8DB8-9BFE44335891}"/>
              </a:ext>
            </a:extLst>
          </p:cNvPr>
          <p:cNvPicPr>
            <a:picLocks noChangeAspect="1"/>
          </p:cNvPicPr>
          <p:nvPr/>
        </p:nvPicPr>
        <p:blipFill>
          <a:blip r:embed="rId5">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pic>
        <p:nvPicPr>
          <p:cNvPr id="120" name="图片 119">
            <a:extLst>
              <a:ext uri="{FF2B5EF4-FFF2-40B4-BE49-F238E27FC236}">
                <a16:creationId xmlns:a16="http://schemas.microsoft.com/office/drawing/2014/main" id="{3441D034-E84D-48A3-B534-2379C0C1922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21" name="矩形 120">
            <a:extLst>
              <a:ext uri="{FF2B5EF4-FFF2-40B4-BE49-F238E27FC236}">
                <a16:creationId xmlns:a16="http://schemas.microsoft.com/office/drawing/2014/main" id="{0215AAF6-B423-4445-9755-A6D376B0C8C8}"/>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直角三角形 121">
            <a:extLst>
              <a:ext uri="{FF2B5EF4-FFF2-40B4-BE49-F238E27FC236}">
                <a16:creationId xmlns:a16="http://schemas.microsoft.com/office/drawing/2014/main" id="{37603A29-A162-4638-BBB6-3019497545D3}"/>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文本框 59">
            <a:extLst>
              <a:ext uri="{FF2B5EF4-FFF2-40B4-BE49-F238E27FC236}">
                <a16:creationId xmlns:a16="http://schemas.microsoft.com/office/drawing/2014/main" id="{ECEDA6B2-9D8A-EB61-B1B0-990BEDBEFD1D}"/>
              </a:ext>
            </a:extLst>
          </p:cNvPr>
          <p:cNvSpPr txBox="1"/>
          <p:nvPr/>
        </p:nvSpPr>
        <p:spPr>
          <a:xfrm>
            <a:off x="1731212" y="2468074"/>
            <a:ext cx="8282800" cy="2677656"/>
          </a:xfrm>
          <a:prstGeom prst="rect">
            <a:avLst/>
          </a:prstGeom>
          <a:noFill/>
        </p:spPr>
        <p:txBody>
          <a:bodyPr wrap="square">
            <a:spAutoFit/>
          </a:bodyPr>
          <a:lstStyle/>
          <a:p>
            <a:r>
              <a:rPr lang="en-US" altLang="zh-CN" sz="2800">
                <a:effectLst/>
                <a:latin typeface="Times New Roman" panose="02020603050405020304" pitchFamily="18" charset="0"/>
                <a:ea typeface="黑体" panose="02010609060101010101" pitchFamily="49" charset="-122"/>
              </a:rPr>
              <a:t>At present, there is no direct observation or acquisition of water ice resources on the lunar surface, but it has been proved by means of spectral detection and other methods that the moon is likely to have water ice resources, which provides the possibility of water use for construction on the lunar surface.</a:t>
            </a:r>
            <a:endParaRPr lang="zh-CN" altLang="en-US" sz="2800"/>
          </a:p>
        </p:txBody>
      </p:sp>
      <p:sp>
        <p:nvSpPr>
          <p:cNvPr id="61" name="文本框 60">
            <a:extLst>
              <a:ext uri="{FF2B5EF4-FFF2-40B4-BE49-F238E27FC236}">
                <a16:creationId xmlns:a16="http://schemas.microsoft.com/office/drawing/2014/main" id="{00B9B650-99A5-9515-CBC6-AA9FB35B2C47}"/>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01</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64" name="文本框 63">
            <a:extLst>
              <a:ext uri="{FF2B5EF4-FFF2-40B4-BE49-F238E27FC236}">
                <a16:creationId xmlns:a16="http://schemas.microsoft.com/office/drawing/2014/main" id="{A7838E35-4FCB-E1F5-9CBB-BDEA91E3B57D}"/>
              </a:ext>
            </a:extLst>
          </p:cNvPr>
          <p:cNvSpPr txBox="1"/>
          <p:nvPr/>
        </p:nvSpPr>
        <p:spPr>
          <a:xfrm>
            <a:off x="1477235" y="1817771"/>
            <a:ext cx="6094520" cy="523220"/>
          </a:xfrm>
          <a:prstGeom prst="rect">
            <a:avLst/>
          </a:prstGeom>
          <a:noFill/>
        </p:spPr>
        <p:txBody>
          <a:bodyPr wrap="square">
            <a:spAutoFit/>
          </a:bodyPr>
          <a:lstStyle/>
          <a:p>
            <a:pPr indent="266700" algn="just"/>
            <a:r>
              <a:rPr lang="en-US" altLang="zh-CN" sz="2800" kern="100">
                <a:effectLst/>
                <a:latin typeface="Times New Roman" panose="02020603050405020304" pitchFamily="18" charset="0"/>
                <a:ea typeface="黑体" panose="02010609060101010101" pitchFamily="49" charset="-122"/>
                <a:cs typeface="Times New Roman" panose="02020603050405020304" pitchFamily="18" charset="0"/>
              </a:rPr>
              <a:t>3</a:t>
            </a:r>
            <a:r>
              <a:rPr lang="zh-CN" altLang="en-US" sz="2800" kern="100">
                <a:effectLst/>
                <a:latin typeface="Times New Roman" panose="02020603050405020304" pitchFamily="18" charset="0"/>
                <a:ea typeface="黑体" panose="02010609060101010101" pitchFamily="49" charset="-122"/>
                <a:cs typeface="Times New Roman" panose="02020603050405020304" pitchFamily="18" charset="0"/>
              </a:rPr>
              <a:t>、</a:t>
            </a:r>
            <a:r>
              <a:rPr lang="en-US" altLang="zh-CN" sz="2800" kern="100">
                <a:effectLst/>
                <a:latin typeface="Times New Roman" panose="02020603050405020304" pitchFamily="18" charset="0"/>
                <a:ea typeface="黑体" panose="02010609060101010101" pitchFamily="49" charset="-122"/>
                <a:cs typeface="Times New Roman" panose="02020603050405020304" pitchFamily="18" charset="0"/>
              </a:rPr>
              <a:t>water resources</a:t>
            </a:r>
            <a:endParaRPr lang="zh-CN" altLang="zh-CN" sz="2800" kern="100">
              <a:effectLst/>
              <a:latin typeface="Times New Roman" panose="02020603050405020304" pitchFamily="18" charset="0"/>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3564657348"/>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wipe(left)">
                                      <p:cBhvr>
                                        <p:cTn id="7" dur="500"/>
                                        <p:tgtEl>
                                          <p:spTgt spid="64"/>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60">
                                            <p:txEl>
                                              <p:pRg st="0" end="0"/>
                                            </p:txEl>
                                          </p:spTgt>
                                        </p:tgtEl>
                                        <p:attrNameLst>
                                          <p:attrName>style.visibility</p:attrName>
                                        </p:attrNameLst>
                                      </p:cBhvr>
                                      <p:to>
                                        <p:strVal val="visible"/>
                                      </p:to>
                                    </p:set>
                                    <p:animEffect transition="in" filter="blinds(horizontal)">
                                      <p:cBhvr>
                                        <p:cTn id="12" dur="500"/>
                                        <p:tgtEl>
                                          <p:spTgt spid="6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D0A88F4-8F35-4CB9-8536-A280179760F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15724"/>
            <a:ext cx="12192000" cy="6858000"/>
          </a:xfrm>
          <a:prstGeom prst="rect">
            <a:avLst/>
          </a:prstGeom>
        </p:spPr>
      </p:pic>
      <p:sp>
        <p:nvSpPr>
          <p:cNvPr id="9" name="文本框 8">
            <a:extLst>
              <a:ext uri="{FF2B5EF4-FFF2-40B4-BE49-F238E27FC236}">
                <a16:creationId xmlns:a16="http://schemas.microsoft.com/office/drawing/2014/main" id="{73A48977-4286-4187-AB52-E17CDFFB5E1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222DF4C-716A-48B3-ABBD-C9E57E33A474}"/>
              </a:ext>
            </a:extLst>
          </p:cNvPr>
          <p:cNvSpPr txBox="1"/>
          <p:nvPr/>
        </p:nvSpPr>
        <p:spPr>
          <a:xfrm>
            <a:off x="1830949" y="1802738"/>
            <a:ext cx="3045740" cy="523220"/>
          </a:xfrm>
          <a:prstGeom prst="rect">
            <a:avLst/>
          </a:prstGeom>
          <a:noFill/>
        </p:spPr>
        <p:txBody>
          <a:bodyPr wrap="square" rtlCol="0">
            <a:spAutoFit/>
          </a:bodyPr>
          <a:lstStyle/>
          <a:p>
            <a:r>
              <a:rPr lang="en-US" altLang="zh-CN" sz="2800">
                <a:latin typeface="Times New Roman" panose="02020603050405020304" pitchFamily="18" charset="0"/>
                <a:cs typeface="Times New Roman" panose="02020603050405020304" pitchFamily="18" charset="0"/>
              </a:rPr>
              <a:t>Research objectives</a:t>
            </a:r>
            <a:endParaRPr lang="zh-CN" altLang="zh-CN" sz="2800">
              <a:latin typeface="Times New Roman" panose="02020603050405020304" pitchFamily="18" charset="0"/>
              <a:cs typeface="Times New Roman" panose="02020603050405020304" pitchFamily="18" charset="0"/>
            </a:endParaRPr>
          </a:p>
        </p:txBody>
      </p:sp>
      <p:sp>
        <p:nvSpPr>
          <p:cNvPr id="56" name="六边形 42">
            <a:extLst>
              <a:ext uri="{FF2B5EF4-FFF2-40B4-BE49-F238E27FC236}">
                <a16:creationId xmlns:a16="http://schemas.microsoft.com/office/drawing/2014/main" id="{E61DDECE-E9D8-43C5-8280-0892AE1A70D9}"/>
              </a:ext>
            </a:extLst>
          </p:cNvPr>
          <p:cNvSpPr>
            <a:spLocks noChangeArrowheads="1"/>
          </p:cNvSpPr>
          <p:nvPr/>
        </p:nvSpPr>
        <p:spPr bwMode="auto">
          <a:xfrm>
            <a:off x="43926" y="2716781"/>
            <a:ext cx="2678873" cy="2311400"/>
          </a:xfrm>
          <a:prstGeom prst="hexagon">
            <a:avLst>
              <a:gd name="adj" fmla="val 24996"/>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0" name="六边形 16">
            <a:extLst>
              <a:ext uri="{FF2B5EF4-FFF2-40B4-BE49-F238E27FC236}">
                <a16:creationId xmlns:a16="http://schemas.microsoft.com/office/drawing/2014/main" id="{5DF1196A-FEC5-469E-BD78-0BC44C0B4BAE}"/>
              </a:ext>
            </a:extLst>
          </p:cNvPr>
          <p:cNvSpPr>
            <a:spLocks noChangeArrowheads="1"/>
          </p:cNvSpPr>
          <p:nvPr/>
        </p:nvSpPr>
        <p:spPr bwMode="auto">
          <a:xfrm>
            <a:off x="2113222" y="3586714"/>
            <a:ext cx="619991" cy="535516"/>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2" name="六边形 3">
            <a:extLst>
              <a:ext uri="{FF2B5EF4-FFF2-40B4-BE49-F238E27FC236}">
                <a16:creationId xmlns:a16="http://schemas.microsoft.com/office/drawing/2014/main" id="{AEFAC445-9142-4188-BBEB-120A485DA974}"/>
              </a:ext>
            </a:extLst>
          </p:cNvPr>
          <p:cNvSpPr>
            <a:spLocks noChangeArrowheads="1"/>
          </p:cNvSpPr>
          <p:nvPr/>
        </p:nvSpPr>
        <p:spPr bwMode="auto">
          <a:xfrm>
            <a:off x="2824202" y="3656563"/>
            <a:ext cx="402043" cy="345018"/>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3" name="TextBox 1">
            <a:extLst>
              <a:ext uri="{FF2B5EF4-FFF2-40B4-BE49-F238E27FC236}">
                <a16:creationId xmlns:a16="http://schemas.microsoft.com/office/drawing/2014/main" id="{9DCA4B89-099F-4CF4-9094-0AF368E36A9A}"/>
              </a:ext>
            </a:extLst>
          </p:cNvPr>
          <p:cNvSpPr>
            <a:spLocks noChangeArrowheads="1"/>
          </p:cNvSpPr>
          <p:nvPr/>
        </p:nvSpPr>
        <p:spPr bwMode="auto">
          <a:xfrm>
            <a:off x="545422" y="4579848"/>
            <a:ext cx="1654723" cy="379463"/>
          </a:xfrm>
          <a:prstGeom prst="rect">
            <a:avLst/>
          </a:prstGeom>
          <a:noFill/>
          <a:ln w="9525" cmpd="sng">
            <a:noFill/>
            <a:miter lim="800000"/>
          </a:ln>
        </p:spPr>
        <p:txBody>
          <a:bodyPr>
            <a:spAutoFit/>
          </a:bodyPr>
          <a:lstStyle/>
          <a:p>
            <a:pPr algn="ct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1</a:t>
            </a:r>
            <a:endParaRPr lang="zh-CN" altLang="en-US" sz="1866" dirty="0">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88" name="组合 56">
            <a:extLst>
              <a:ext uri="{FF2B5EF4-FFF2-40B4-BE49-F238E27FC236}">
                <a16:creationId xmlns:a16="http://schemas.microsoft.com/office/drawing/2014/main" id="{7EADBE42-44E3-4DD6-B241-E7867B7B5E75}"/>
              </a:ext>
            </a:extLst>
          </p:cNvPr>
          <p:cNvGrpSpPr/>
          <p:nvPr/>
        </p:nvGrpSpPr>
        <p:grpSpPr>
          <a:xfrm>
            <a:off x="881803" y="2943247"/>
            <a:ext cx="1047434" cy="1284817"/>
            <a:chOff x="2105026" y="2144713"/>
            <a:chExt cx="941388" cy="1106488"/>
          </a:xfrm>
        </p:grpSpPr>
        <p:sp>
          <p:nvSpPr>
            <p:cNvPr id="89" name="Freeform 167">
              <a:extLst>
                <a:ext uri="{FF2B5EF4-FFF2-40B4-BE49-F238E27FC236}">
                  <a16:creationId xmlns:a16="http://schemas.microsoft.com/office/drawing/2014/main" id="{A6D186CF-2AF6-4594-B74D-5D5B2ABDCA54}"/>
                </a:ext>
              </a:extLst>
            </p:cNvPr>
            <p:cNvSpPr>
              <a:spLocks noEditPoints="1"/>
            </p:cNvSpPr>
            <p:nvPr/>
          </p:nvSpPr>
          <p:spPr bwMode="auto">
            <a:xfrm>
              <a:off x="2139951" y="2506663"/>
              <a:ext cx="65088" cy="57150"/>
            </a:xfrm>
            <a:custGeom>
              <a:avLst/>
              <a:gdLst/>
              <a:ahLst/>
              <a:cxnLst>
                <a:cxn ang="0">
                  <a:pos x="11" y="13"/>
                </a:cxn>
                <a:cxn ang="0">
                  <a:pos x="16" y="14"/>
                </a:cxn>
                <a:cxn ang="0">
                  <a:pos x="20" y="12"/>
                </a:cxn>
                <a:cxn ang="0">
                  <a:pos x="28" y="3"/>
                </a:cxn>
                <a:cxn ang="0">
                  <a:pos x="36" y="1"/>
                </a:cxn>
                <a:cxn ang="0">
                  <a:pos x="54" y="1"/>
                </a:cxn>
                <a:cxn ang="0">
                  <a:pos x="70" y="3"/>
                </a:cxn>
                <a:cxn ang="0">
                  <a:pos x="86" y="10"/>
                </a:cxn>
                <a:cxn ang="0">
                  <a:pos x="101" y="18"/>
                </a:cxn>
                <a:cxn ang="0">
                  <a:pos x="112" y="28"/>
                </a:cxn>
                <a:cxn ang="0">
                  <a:pos x="121" y="41"/>
                </a:cxn>
                <a:cxn ang="0">
                  <a:pos x="124" y="55"/>
                </a:cxn>
                <a:cxn ang="0">
                  <a:pos x="124" y="62"/>
                </a:cxn>
                <a:cxn ang="0">
                  <a:pos x="120" y="75"/>
                </a:cxn>
                <a:cxn ang="0">
                  <a:pos x="110" y="86"/>
                </a:cxn>
                <a:cxn ang="0">
                  <a:pos x="97" y="96"/>
                </a:cxn>
                <a:cxn ang="0">
                  <a:pos x="81" y="103"/>
                </a:cxn>
                <a:cxn ang="0">
                  <a:pos x="64" y="107"/>
                </a:cxn>
                <a:cxn ang="0">
                  <a:pos x="47" y="107"/>
                </a:cxn>
                <a:cxn ang="0">
                  <a:pos x="32" y="103"/>
                </a:cxn>
                <a:cxn ang="0">
                  <a:pos x="18" y="94"/>
                </a:cxn>
                <a:cxn ang="0">
                  <a:pos x="11" y="83"/>
                </a:cxn>
                <a:cxn ang="0">
                  <a:pos x="2" y="64"/>
                </a:cxn>
                <a:cxn ang="0">
                  <a:pos x="1" y="45"/>
                </a:cxn>
                <a:cxn ang="0">
                  <a:pos x="6" y="23"/>
                </a:cxn>
                <a:cxn ang="0">
                  <a:pos x="11" y="13"/>
                </a:cxn>
                <a:cxn ang="0">
                  <a:pos x="58" y="87"/>
                </a:cxn>
                <a:cxn ang="0">
                  <a:pos x="74" y="83"/>
                </a:cxn>
                <a:cxn ang="0">
                  <a:pos x="85" y="75"/>
                </a:cxn>
                <a:cxn ang="0">
                  <a:pos x="91" y="64"/>
                </a:cxn>
                <a:cxn ang="0">
                  <a:pos x="92" y="52"/>
                </a:cxn>
                <a:cxn ang="0">
                  <a:pos x="88" y="42"/>
                </a:cxn>
                <a:cxn ang="0">
                  <a:pos x="79" y="32"/>
                </a:cxn>
                <a:cxn ang="0">
                  <a:pos x="66" y="27"/>
                </a:cxn>
                <a:cxn ang="0">
                  <a:pos x="50" y="27"/>
                </a:cxn>
                <a:cxn ang="0">
                  <a:pos x="43" y="30"/>
                </a:cxn>
                <a:cxn ang="0">
                  <a:pos x="33" y="37"/>
                </a:cxn>
                <a:cxn ang="0">
                  <a:pos x="28" y="46"/>
                </a:cxn>
                <a:cxn ang="0">
                  <a:pos x="27" y="57"/>
                </a:cxn>
                <a:cxn ang="0">
                  <a:pos x="30" y="66"/>
                </a:cxn>
                <a:cxn ang="0">
                  <a:pos x="35" y="75"/>
                </a:cxn>
                <a:cxn ang="0">
                  <a:pos x="43" y="82"/>
                </a:cxn>
                <a:cxn ang="0">
                  <a:pos x="52" y="86"/>
                </a:cxn>
                <a:cxn ang="0">
                  <a:pos x="58" y="87"/>
                </a:cxn>
              </a:cxnLst>
              <a:rect l="0" t="0" r="r" b="b"/>
              <a:pathLst>
                <a:path w="124" h="108">
                  <a:moveTo>
                    <a:pt x="11" y="13"/>
                  </a:moveTo>
                  <a:lnTo>
                    <a:pt x="11" y="13"/>
                  </a:lnTo>
                  <a:lnTo>
                    <a:pt x="13" y="14"/>
                  </a:lnTo>
                  <a:lnTo>
                    <a:pt x="16" y="14"/>
                  </a:lnTo>
                  <a:lnTo>
                    <a:pt x="18" y="13"/>
                  </a:lnTo>
                  <a:lnTo>
                    <a:pt x="20" y="12"/>
                  </a:lnTo>
                  <a:lnTo>
                    <a:pt x="25" y="7"/>
                  </a:lnTo>
                  <a:lnTo>
                    <a:pt x="28" y="3"/>
                  </a:lnTo>
                  <a:lnTo>
                    <a:pt x="28" y="3"/>
                  </a:lnTo>
                  <a:lnTo>
                    <a:pt x="36" y="1"/>
                  </a:lnTo>
                  <a:lnTo>
                    <a:pt x="45" y="0"/>
                  </a:lnTo>
                  <a:lnTo>
                    <a:pt x="54" y="1"/>
                  </a:lnTo>
                  <a:lnTo>
                    <a:pt x="61" y="2"/>
                  </a:lnTo>
                  <a:lnTo>
                    <a:pt x="70" y="3"/>
                  </a:lnTo>
                  <a:lnTo>
                    <a:pt x="78" y="6"/>
                  </a:lnTo>
                  <a:lnTo>
                    <a:pt x="86" y="10"/>
                  </a:lnTo>
                  <a:lnTo>
                    <a:pt x="93" y="13"/>
                  </a:lnTo>
                  <a:lnTo>
                    <a:pt x="101" y="18"/>
                  </a:lnTo>
                  <a:lnTo>
                    <a:pt x="107" y="22"/>
                  </a:lnTo>
                  <a:lnTo>
                    <a:pt x="112" y="28"/>
                  </a:lnTo>
                  <a:lnTo>
                    <a:pt x="117" y="34"/>
                  </a:lnTo>
                  <a:lnTo>
                    <a:pt x="121" y="41"/>
                  </a:lnTo>
                  <a:lnTo>
                    <a:pt x="123" y="47"/>
                  </a:lnTo>
                  <a:lnTo>
                    <a:pt x="124" y="55"/>
                  </a:lnTo>
                  <a:lnTo>
                    <a:pt x="124" y="62"/>
                  </a:lnTo>
                  <a:lnTo>
                    <a:pt x="124" y="62"/>
                  </a:lnTo>
                  <a:lnTo>
                    <a:pt x="122" y="68"/>
                  </a:lnTo>
                  <a:lnTo>
                    <a:pt x="120" y="75"/>
                  </a:lnTo>
                  <a:lnTo>
                    <a:pt x="116" y="80"/>
                  </a:lnTo>
                  <a:lnTo>
                    <a:pt x="110" y="86"/>
                  </a:lnTo>
                  <a:lnTo>
                    <a:pt x="104" y="91"/>
                  </a:lnTo>
                  <a:lnTo>
                    <a:pt x="97" y="96"/>
                  </a:lnTo>
                  <a:lnTo>
                    <a:pt x="90" y="100"/>
                  </a:lnTo>
                  <a:lnTo>
                    <a:pt x="81" y="103"/>
                  </a:lnTo>
                  <a:lnTo>
                    <a:pt x="73" y="106"/>
                  </a:lnTo>
                  <a:lnTo>
                    <a:pt x="64" y="107"/>
                  </a:lnTo>
                  <a:lnTo>
                    <a:pt x="56" y="108"/>
                  </a:lnTo>
                  <a:lnTo>
                    <a:pt x="47" y="107"/>
                  </a:lnTo>
                  <a:lnTo>
                    <a:pt x="40" y="106"/>
                  </a:lnTo>
                  <a:lnTo>
                    <a:pt x="32" y="103"/>
                  </a:lnTo>
                  <a:lnTo>
                    <a:pt x="25" y="100"/>
                  </a:lnTo>
                  <a:lnTo>
                    <a:pt x="18" y="94"/>
                  </a:lnTo>
                  <a:lnTo>
                    <a:pt x="18" y="94"/>
                  </a:lnTo>
                  <a:lnTo>
                    <a:pt x="11" y="83"/>
                  </a:lnTo>
                  <a:lnTo>
                    <a:pt x="5" y="74"/>
                  </a:lnTo>
                  <a:lnTo>
                    <a:pt x="2" y="64"/>
                  </a:lnTo>
                  <a:lnTo>
                    <a:pt x="0" y="55"/>
                  </a:lnTo>
                  <a:lnTo>
                    <a:pt x="1" y="45"/>
                  </a:lnTo>
                  <a:lnTo>
                    <a:pt x="3" y="34"/>
                  </a:lnTo>
                  <a:lnTo>
                    <a:pt x="6" y="23"/>
                  </a:lnTo>
                  <a:lnTo>
                    <a:pt x="11" y="13"/>
                  </a:lnTo>
                  <a:lnTo>
                    <a:pt x="11" y="13"/>
                  </a:lnTo>
                  <a:close/>
                  <a:moveTo>
                    <a:pt x="58" y="87"/>
                  </a:moveTo>
                  <a:lnTo>
                    <a:pt x="58" y="87"/>
                  </a:lnTo>
                  <a:lnTo>
                    <a:pt x="66" y="86"/>
                  </a:lnTo>
                  <a:lnTo>
                    <a:pt x="74" y="83"/>
                  </a:lnTo>
                  <a:lnTo>
                    <a:pt x="80" y="79"/>
                  </a:lnTo>
                  <a:lnTo>
                    <a:pt x="85" y="75"/>
                  </a:lnTo>
                  <a:lnTo>
                    <a:pt x="89" y="70"/>
                  </a:lnTo>
                  <a:lnTo>
                    <a:pt x="91" y="64"/>
                  </a:lnTo>
                  <a:lnTo>
                    <a:pt x="92" y="59"/>
                  </a:lnTo>
                  <a:lnTo>
                    <a:pt x="92" y="52"/>
                  </a:lnTo>
                  <a:lnTo>
                    <a:pt x="90" y="47"/>
                  </a:lnTo>
                  <a:lnTo>
                    <a:pt x="88" y="42"/>
                  </a:lnTo>
                  <a:lnTo>
                    <a:pt x="84" y="36"/>
                  </a:lnTo>
                  <a:lnTo>
                    <a:pt x="79" y="32"/>
                  </a:lnTo>
                  <a:lnTo>
                    <a:pt x="74" y="29"/>
                  </a:lnTo>
                  <a:lnTo>
                    <a:pt x="66" y="27"/>
                  </a:lnTo>
                  <a:lnTo>
                    <a:pt x="59" y="27"/>
                  </a:lnTo>
                  <a:lnTo>
                    <a:pt x="50" y="27"/>
                  </a:lnTo>
                  <a:lnTo>
                    <a:pt x="50" y="27"/>
                  </a:lnTo>
                  <a:lnTo>
                    <a:pt x="43" y="30"/>
                  </a:lnTo>
                  <a:lnTo>
                    <a:pt x="37" y="33"/>
                  </a:lnTo>
                  <a:lnTo>
                    <a:pt x="33" y="37"/>
                  </a:lnTo>
                  <a:lnTo>
                    <a:pt x="30" y="42"/>
                  </a:lnTo>
                  <a:lnTo>
                    <a:pt x="28" y="46"/>
                  </a:lnTo>
                  <a:lnTo>
                    <a:pt x="27" y="51"/>
                  </a:lnTo>
                  <a:lnTo>
                    <a:pt x="27" y="57"/>
                  </a:lnTo>
                  <a:lnTo>
                    <a:pt x="28" y="62"/>
                  </a:lnTo>
                  <a:lnTo>
                    <a:pt x="30" y="66"/>
                  </a:lnTo>
                  <a:lnTo>
                    <a:pt x="32" y="71"/>
                  </a:lnTo>
                  <a:lnTo>
                    <a:pt x="35" y="75"/>
                  </a:lnTo>
                  <a:lnTo>
                    <a:pt x="39" y="79"/>
                  </a:lnTo>
                  <a:lnTo>
                    <a:pt x="43" y="82"/>
                  </a:lnTo>
                  <a:lnTo>
                    <a:pt x="48" y="85"/>
                  </a:lnTo>
                  <a:lnTo>
                    <a:pt x="52" y="86"/>
                  </a:lnTo>
                  <a:lnTo>
                    <a:pt x="58" y="87"/>
                  </a:lnTo>
                  <a:lnTo>
                    <a:pt x="58" y="87"/>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0" name="Freeform 168">
              <a:extLst>
                <a:ext uri="{FF2B5EF4-FFF2-40B4-BE49-F238E27FC236}">
                  <a16:creationId xmlns:a16="http://schemas.microsoft.com/office/drawing/2014/main" id="{E1A9EF17-E461-43BB-AC87-956EEEDF1AC6}"/>
                </a:ext>
              </a:extLst>
            </p:cNvPr>
            <p:cNvSpPr>
              <a:spLocks noEditPoints="1"/>
            </p:cNvSpPr>
            <p:nvPr/>
          </p:nvSpPr>
          <p:spPr bwMode="auto">
            <a:xfrm>
              <a:off x="2105026" y="2144713"/>
              <a:ext cx="941388" cy="1106488"/>
            </a:xfrm>
            <a:custGeom>
              <a:avLst/>
              <a:gdLst/>
              <a:ahLst/>
              <a:cxnLst>
                <a:cxn ang="0">
                  <a:pos x="67" y="2002"/>
                </a:cxn>
                <a:cxn ang="0">
                  <a:pos x="421" y="1636"/>
                </a:cxn>
                <a:cxn ang="0">
                  <a:pos x="63" y="638"/>
                </a:cxn>
                <a:cxn ang="0">
                  <a:pos x="1053" y="22"/>
                </a:cxn>
                <a:cxn ang="0">
                  <a:pos x="1776" y="538"/>
                </a:cxn>
                <a:cxn ang="0">
                  <a:pos x="1375" y="898"/>
                </a:cxn>
                <a:cxn ang="0">
                  <a:pos x="826" y="761"/>
                </a:cxn>
                <a:cxn ang="0">
                  <a:pos x="290" y="959"/>
                </a:cxn>
                <a:cxn ang="0">
                  <a:pos x="765" y="1727"/>
                </a:cxn>
                <a:cxn ang="0">
                  <a:pos x="638" y="986"/>
                </a:cxn>
                <a:cxn ang="0">
                  <a:pos x="960" y="1183"/>
                </a:cxn>
                <a:cxn ang="0">
                  <a:pos x="1204" y="1031"/>
                </a:cxn>
                <a:cxn ang="0">
                  <a:pos x="1232" y="1305"/>
                </a:cxn>
                <a:cxn ang="0">
                  <a:pos x="26" y="764"/>
                </a:cxn>
                <a:cxn ang="0">
                  <a:pos x="109" y="651"/>
                </a:cxn>
                <a:cxn ang="0">
                  <a:pos x="996" y="67"/>
                </a:cxn>
                <a:cxn ang="0">
                  <a:pos x="1412" y="259"/>
                </a:cxn>
                <a:cxn ang="0">
                  <a:pos x="866" y="650"/>
                </a:cxn>
                <a:cxn ang="0">
                  <a:pos x="1693" y="433"/>
                </a:cxn>
                <a:cxn ang="0">
                  <a:pos x="919" y="332"/>
                </a:cxn>
                <a:cxn ang="0">
                  <a:pos x="204" y="642"/>
                </a:cxn>
                <a:cxn ang="0">
                  <a:pos x="942" y="387"/>
                </a:cxn>
                <a:cxn ang="0">
                  <a:pos x="419" y="563"/>
                </a:cxn>
                <a:cxn ang="0">
                  <a:pos x="1737" y="562"/>
                </a:cxn>
                <a:cxn ang="0">
                  <a:pos x="881" y="477"/>
                </a:cxn>
                <a:cxn ang="0">
                  <a:pos x="342" y="732"/>
                </a:cxn>
                <a:cxn ang="0">
                  <a:pos x="1381" y="500"/>
                </a:cxn>
                <a:cxn ang="0">
                  <a:pos x="1324" y="691"/>
                </a:cxn>
                <a:cxn ang="0">
                  <a:pos x="1201" y="668"/>
                </a:cxn>
                <a:cxn ang="0">
                  <a:pos x="1480" y="799"/>
                </a:cxn>
                <a:cxn ang="0">
                  <a:pos x="1387" y="676"/>
                </a:cxn>
                <a:cxn ang="0">
                  <a:pos x="856" y="893"/>
                </a:cxn>
                <a:cxn ang="0">
                  <a:pos x="600" y="1612"/>
                </a:cxn>
                <a:cxn ang="0">
                  <a:pos x="192" y="860"/>
                </a:cxn>
                <a:cxn ang="0">
                  <a:pos x="107" y="930"/>
                </a:cxn>
                <a:cxn ang="0">
                  <a:pos x="419" y="1514"/>
                </a:cxn>
                <a:cxn ang="0">
                  <a:pos x="155" y="872"/>
                </a:cxn>
                <a:cxn ang="0">
                  <a:pos x="714" y="917"/>
                </a:cxn>
                <a:cxn ang="0">
                  <a:pos x="954" y="1417"/>
                </a:cxn>
                <a:cxn ang="0">
                  <a:pos x="920" y="1339"/>
                </a:cxn>
                <a:cxn ang="0">
                  <a:pos x="889" y="1232"/>
                </a:cxn>
                <a:cxn ang="0">
                  <a:pos x="824" y="1188"/>
                </a:cxn>
                <a:cxn ang="0">
                  <a:pos x="813" y="1092"/>
                </a:cxn>
                <a:cxn ang="0">
                  <a:pos x="744" y="1053"/>
                </a:cxn>
                <a:cxn ang="0">
                  <a:pos x="1226" y="1052"/>
                </a:cxn>
                <a:cxn ang="0">
                  <a:pos x="1064" y="1140"/>
                </a:cxn>
                <a:cxn ang="0">
                  <a:pos x="1236" y="1093"/>
                </a:cxn>
                <a:cxn ang="0">
                  <a:pos x="1053" y="1427"/>
                </a:cxn>
                <a:cxn ang="0">
                  <a:pos x="1059" y="1288"/>
                </a:cxn>
                <a:cxn ang="0">
                  <a:pos x="1146" y="1237"/>
                </a:cxn>
                <a:cxn ang="0">
                  <a:pos x="1176" y="1487"/>
                </a:cxn>
                <a:cxn ang="0">
                  <a:pos x="1169" y="1592"/>
                </a:cxn>
                <a:cxn ang="0">
                  <a:pos x="875" y="1631"/>
                </a:cxn>
                <a:cxn ang="0">
                  <a:pos x="976" y="1609"/>
                </a:cxn>
                <a:cxn ang="0">
                  <a:pos x="1080" y="1660"/>
                </a:cxn>
                <a:cxn ang="0">
                  <a:pos x="1154" y="1732"/>
                </a:cxn>
                <a:cxn ang="0">
                  <a:pos x="389" y="1680"/>
                </a:cxn>
                <a:cxn ang="0">
                  <a:pos x="610" y="1703"/>
                </a:cxn>
                <a:cxn ang="0">
                  <a:pos x="363" y="1738"/>
                </a:cxn>
                <a:cxn ang="0">
                  <a:pos x="228" y="1794"/>
                </a:cxn>
                <a:cxn ang="0">
                  <a:pos x="690" y="2061"/>
                </a:cxn>
                <a:cxn ang="0">
                  <a:pos x="639" y="1847"/>
                </a:cxn>
              </a:cxnLst>
              <a:rect l="0" t="0" r="r" b="b"/>
              <a:pathLst>
                <a:path w="1779" h="2091">
                  <a:moveTo>
                    <a:pt x="968" y="1829"/>
                  </a:moveTo>
                  <a:lnTo>
                    <a:pt x="968" y="1829"/>
                  </a:lnTo>
                  <a:lnTo>
                    <a:pt x="974" y="1838"/>
                  </a:lnTo>
                  <a:lnTo>
                    <a:pt x="981" y="1844"/>
                  </a:lnTo>
                  <a:lnTo>
                    <a:pt x="998" y="1859"/>
                  </a:lnTo>
                  <a:lnTo>
                    <a:pt x="1015" y="1873"/>
                  </a:lnTo>
                  <a:lnTo>
                    <a:pt x="1031" y="1888"/>
                  </a:lnTo>
                  <a:lnTo>
                    <a:pt x="1038" y="1897"/>
                  </a:lnTo>
                  <a:lnTo>
                    <a:pt x="1045" y="1904"/>
                  </a:lnTo>
                  <a:lnTo>
                    <a:pt x="1051" y="1914"/>
                  </a:lnTo>
                  <a:lnTo>
                    <a:pt x="1056" y="1923"/>
                  </a:lnTo>
                  <a:lnTo>
                    <a:pt x="1060" y="1933"/>
                  </a:lnTo>
                  <a:lnTo>
                    <a:pt x="1063" y="1944"/>
                  </a:lnTo>
                  <a:lnTo>
                    <a:pt x="1064" y="1955"/>
                  </a:lnTo>
                  <a:lnTo>
                    <a:pt x="1063" y="1968"/>
                  </a:lnTo>
                  <a:lnTo>
                    <a:pt x="1063" y="1968"/>
                  </a:lnTo>
                  <a:lnTo>
                    <a:pt x="1031" y="1986"/>
                  </a:lnTo>
                  <a:lnTo>
                    <a:pt x="996" y="2002"/>
                  </a:lnTo>
                  <a:lnTo>
                    <a:pt x="962" y="2018"/>
                  </a:lnTo>
                  <a:lnTo>
                    <a:pt x="927" y="2033"/>
                  </a:lnTo>
                  <a:lnTo>
                    <a:pt x="889" y="2046"/>
                  </a:lnTo>
                  <a:lnTo>
                    <a:pt x="851" y="2058"/>
                  </a:lnTo>
                  <a:lnTo>
                    <a:pt x="810" y="2067"/>
                  </a:lnTo>
                  <a:lnTo>
                    <a:pt x="768" y="2076"/>
                  </a:lnTo>
                  <a:lnTo>
                    <a:pt x="768" y="2076"/>
                  </a:lnTo>
                  <a:lnTo>
                    <a:pt x="684" y="2083"/>
                  </a:lnTo>
                  <a:lnTo>
                    <a:pt x="642" y="2086"/>
                  </a:lnTo>
                  <a:lnTo>
                    <a:pt x="599" y="2089"/>
                  </a:lnTo>
                  <a:lnTo>
                    <a:pt x="557" y="2091"/>
                  </a:lnTo>
                  <a:lnTo>
                    <a:pt x="515" y="2091"/>
                  </a:lnTo>
                  <a:lnTo>
                    <a:pt x="473" y="2091"/>
                  </a:lnTo>
                  <a:lnTo>
                    <a:pt x="431" y="2090"/>
                  </a:lnTo>
                  <a:lnTo>
                    <a:pt x="390" y="2086"/>
                  </a:lnTo>
                  <a:lnTo>
                    <a:pt x="349" y="2083"/>
                  </a:lnTo>
                  <a:lnTo>
                    <a:pt x="309" y="2078"/>
                  </a:lnTo>
                  <a:lnTo>
                    <a:pt x="268" y="2070"/>
                  </a:lnTo>
                  <a:lnTo>
                    <a:pt x="230" y="2062"/>
                  </a:lnTo>
                  <a:lnTo>
                    <a:pt x="191" y="2051"/>
                  </a:lnTo>
                  <a:lnTo>
                    <a:pt x="153" y="2038"/>
                  </a:lnTo>
                  <a:lnTo>
                    <a:pt x="116" y="2024"/>
                  </a:lnTo>
                  <a:lnTo>
                    <a:pt x="116" y="2024"/>
                  </a:lnTo>
                  <a:lnTo>
                    <a:pt x="109" y="2023"/>
                  </a:lnTo>
                  <a:lnTo>
                    <a:pt x="101" y="2021"/>
                  </a:lnTo>
                  <a:lnTo>
                    <a:pt x="95" y="2019"/>
                  </a:lnTo>
                  <a:lnTo>
                    <a:pt x="88" y="2016"/>
                  </a:lnTo>
                  <a:lnTo>
                    <a:pt x="78" y="2009"/>
                  </a:lnTo>
                  <a:lnTo>
                    <a:pt x="67" y="2002"/>
                  </a:lnTo>
                  <a:lnTo>
                    <a:pt x="48" y="1986"/>
                  </a:lnTo>
                  <a:lnTo>
                    <a:pt x="37" y="1978"/>
                  </a:lnTo>
                  <a:lnTo>
                    <a:pt x="25" y="1973"/>
                  </a:lnTo>
                  <a:lnTo>
                    <a:pt x="25" y="1973"/>
                  </a:lnTo>
                  <a:lnTo>
                    <a:pt x="22" y="1965"/>
                  </a:lnTo>
                  <a:lnTo>
                    <a:pt x="21" y="1958"/>
                  </a:lnTo>
                  <a:lnTo>
                    <a:pt x="21" y="1952"/>
                  </a:lnTo>
                  <a:lnTo>
                    <a:pt x="22" y="1945"/>
                  </a:lnTo>
                  <a:lnTo>
                    <a:pt x="24" y="1938"/>
                  </a:lnTo>
                  <a:lnTo>
                    <a:pt x="27" y="1931"/>
                  </a:lnTo>
                  <a:lnTo>
                    <a:pt x="32" y="1926"/>
                  </a:lnTo>
                  <a:lnTo>
                    <a:pt x="37" y="1919"/>
                  </a:lnTo>
                  <a:lnTo>
                    <a:pt x="48" y="1907"/>
                  </a:lnTo>
                  <a:lnTo>
                    <a:pt x="61" y="1895"/>
                  </a:lnTo>
                  <a:lnTo>
                    <a:pt x="72" y="1883"/>
                  </a:lnTo>
                  <a:lnTo>
                    <a:pt x="84" y="1871"/>
                  </a:lnTo>
                  <a:lnTo>
                    <a:pt x="84" y="1871"/>
                  </a:lnTo>
                  <a:lnTo>
                    <a:pt x="96" y="1858"/>
                  </a:lnTo>
                  <a:lnTo>
                    <a:pt x="108" y="1846"/>
                  </a:lnTo>
                  <a:lnTo>
                    <a:pt x="122" y="1833"/>
                  </a:lnTo>
                  <a:lnTo>
                    <a:pt x="139" y="1820"/>
                  </a:lnTo>
                  <a:lnTo>
                    <a:pt x="139" y="1820"/>
                  </a:lnTo>
                  <a:lnTo>
                    <a:pt x="170" y="1799"/>
                  </a:lnTo>
                  <a:lnTo>
                    <a:pt x="205" y="1780"/>
                  </a:lnTo>
                  <a:lnTo>
                    <a:pt x="241" y="1762"/>
                  </a:lnTo>
                  <a:lnTo>
                    <a:pt x="276" y="1746"/>
                  </a:lnTo>
                  <a:lnTo>
                    <a:pt x="276" y="1746"/>
                  </a:lnTo>
                  <a:lnTo>
                    <a:pt x="284" y="1744"/>
                  </a:lnTo>
                  <a:lnTo>
                    <a:pt x="294" y="1742"/>
                  </a:lnTo>
                  <a:lnTo>
                    <a:pt x="303" y="1740"/>
                  </a:lnTo>
                  <a:lnTo>
                    <a:pt x="310" y="1736"/>
                  </a:lnTo>
                  <a:lnTo>
                    <a:pt x="310" y="1736"/>
                  </a:lnTo>
                  <a:lnTo>
                    <a:pt x="319" y="1731"/>
                  </a:lnTo>
                  <a:lnTo>
                    <a:pt x="326" y="1726"/>
                  </a:lnTo>
                  <a:lnTo>
                    <a:pt x="334" y="1721"/>
                  </a:lnTo>
                  <a:lnTo>
                    <a:pt x="338" y="1720"/>
                  </a:lnTo>
                  <a:lnTo>
                    <a:pt x="342" y="1719"/>
                  </a:lnTo>
                  <a:lnTo>
                    <a:pt x="342" y="1719"/>
                  </a:lnTo>
                  <a:lnTo>
                    <a:pt x="343" y="1711"/>
                  </a:lnTo>
                  <a:lnTo>
                    <a:pt x="345" y="1703"/>
                  </a:lnTo>
                  <a:lnTo>
                    <a:pt x="351" y="1689"/>
                  </a:lnTo>
                  <a:lnTo>
                    <a:pt x="358" y="1676"/>
                  </a:lnTo>
                  <a:lnTo>
                    <a:pt x="368" y="1666"/>
                  </a:lnTo>
                  <a:lnTo>
                    <a:pt x="379" y="1656"/>
                  </a:lnTo>
                  <a:lnTo>
                    <a:pt x="392" y="1649"/>
                  </a:lnTo>
                  <a:lnTo>
                    <a:pt x="405" y="1641"/>
                  </a:lnTo>
                  <a:lnTo>
                    <a:pt x="421" y="1636"/>
                  </a:lnTo>
                  <a:lnTo>
                    <a:pt x="421" y="1636"/>
                  </a:lnTo>
                  <a:lnTo>
                    <a:pt x="397" y="1578"/>
                  </a:lnTo>
                  <a:lnTo>
                    <a:pt x="371" y="1521"/>
                  </a:lnTo>
                  <a:lnTo>
                    <a:pt x="319" y="1407"/>
                  </a:lnTo>
                  <a:lnTo>
                    <a:pt x="263" y="1291"/>
                  </a:lnTo>
                  <a:lnTo>
                    <a:pt x="236" y="1232"/>
                  </a:lnTo>
                  <a:lnTo>
                    <a:pt x="209" y="1173"/>
                  </a:lnTo>
                  <a:lnTo>
                    <a:pt x="209" y="1173"/>
                  </a:lnTo>
                  <a:lnTo>
                    <a:pt x="197" y="1144"/>
                  </a:lnTo>
                  <a:lnTo>
                    <a:pt x="183" y="1115"/>
                  </a:lnTo>
                  <a:lnTo>
                    <a:pt x="153" y="1059"/>
                  </a:lnTo>
                  <a:lnTo>
                    <a:pt x="123" y="1002"/>
                  </a:lnTo>
                  <a:lnTo>
                    <a:pt x="94" y="944"/>
                  </a:lnTo>
                  <a:lnTo>
                    <a:pt x="94" y="944"/>
                  </a:lnTo>
                  <a:lnTo>
                    <a:pt x="83" y="920"/>
                  </a:lnTo>
                  <a:lnTo>
                    <a:pt x="72" y="897"/>
                  </a:lnTo>
                  <a:lnTo>
                    <a:pt x="61" y="873"/>
                  </a:lnTo>
                  <a:lnTo>
                    <a:pt x="54" y="863"/>
                  </a:lnTo>
                  <a:lnTo>
                    <a:pt x="48" y="853"/>
                  </a:lnTo>
                  <a:lnTo>
                    <a:pt x="48" y="853"/>
                  </a:lnTo>
                  <a:lnTo>
                    <a:pt x="44" y="848"/>
                  </a:lnTo>
                  <a:lnTo>
                    <a:pt x="40" y="841"/>
                  </a:lnTo>
                  <a:lnTo>
                    <a:pt x="40" y="841"/>
                  </a:lnTo>
                  <a:lnTo>
                    <a:pt x="35" y="835"/>
                  </a:lnTo>
                  <a:lnTo>
                    <a:pt x="29" y="828"/>
                  </a:lnTo>
                  <a:lnTo>
                    <a:pt x="22" y="822"/>
                  </a:lnTo>
                  <a:lnTo>
                    <a:pt x="18" y="817"/>
                  </a:lnTo>
                  <a:lnTo>
                    <a:pt x="18" y="817"/>
                  </a:lnTo>
                  <a:lnTo>
                    <a:pt x="16" y="810"/>
                  </a:lnTo>
                  <a:lnTo>
                    <a:pt x="14" y="802"/>
                  </a:lnTo>
                  <a:lnTo>
                    <a:pt x="8" y="780"/>
                  </a:lnTo>
                  <a:lnTo>
                    <a:pt x="8" y="780"/>
                  </a:lnTo>
                  <a:lnTo>
                    <a:pt x="5" y="766"/>
                  </a:lnTo>
                  <a:lnTo>
                    <a:pt x="2" y="754"/>
                  </a:lnTo>
                  <a:lnTo>
                    <a:pt x="0" y="742"/>
                  </a:lnTo>
                  <a:lnTo>
                    <a:pt x="0" y="730"/>
                  </a:lnTo>
                  <a:lnTo>
                    <a:pt x="1" y="717"/>
                  </a:lnTo>
                  <a:lnTo>
                    <a:pt x="3" y="705"/>
                  </a:lnTo>
                  <a:lnTo>
                    <a:pt x="7" y="692"/>
                  </a:lnTo>
                  <a:lnTo>
                    <a:pt x="12" y="678"/>
                  </a:lnTo>
                  <a:lnTo>
                    <a:pt x="12" y="678"/>
                  </a:lnTo>
                  <a:lnTo>
                    <a:pt x="20" y="671"/>
                  </a:lnTo>
                  <a:lnTo>
                    <a:pt x="27" y="665"/>
                  </a:lnTo>
                  <a:lnTo>
                    <a:pt x="34" y="657"/>
                  </a:lnTo>
                  <a:lnTo>
                    <a:pt x="40" y="650"/>
                  </a:lnTo>
                  <a:lnTo>
                    <a:pt x="40" y="650"/>
                  </a:lnTo>
                  <a:lnTo>
                    <a:pt x="63" y="638"/>
                  </a:lnTo>
                  <a:lnTo>
                    <a:pt x="87" y="629"/>
                  </a:lnTo>
                  <a:lnTo>
                    <a:pt x="111" y="622"/>
                  </a:lnTo>
                  <a:lnTo>
                    <a:pt x="136" y="615"/>
                  </a:lnTo>
                  <a:lnTo>
                    <a:pt x="136" y="615"/>
                  </a:lnTo>
                  <a:lnTo>
                    <a:pt x="144" y="617"/>
                  </a:lnTo>
                  <a:lnTo>
                    <a:pt x="153" y="618"/>
                  </a:lnTo>
                  <a:lnTo>
                    <a:pt x="160" y="620"/>
                  </a:lnTo>
                  <a:lnTo>
                    <a:pt x="168" y="623"/>
                  </a:lnTo>
                  <a:lnTo>
                    <a:pt x="168" y="623"/>
                  </a:lnTo>
                  <a:lnTo>
                    <a:pt x="192" y="607"/>
                  </a:lnTo>
                  <a:lnTo>
                    <a:pt x="217" y="592"/>
                  </a:lnTo>
                  <a:lnTo>
                    <a:pt x="242" y="579"/>
                  </a:lnTo>
                  <a:lnTo>
                    <a:pt x="265" y="566"/>
                  </a:lnTo>
                  <a:lnTo>
                    <a:pt x="291" y="554"/>
                  </a:lnTo>
                  <a:lnTo>
                    <a:pt x="317" y="542"/>
                  </a:lnTo>
                  <a:lnTo>
                    <a:pt x="372" y="519"/>
                  </a:lnTo>
                  <a:lnTo>
                    <a:pt x="372" y="519"/>
                  </a:lnTo>
                  <a:lnTo>
                    <a:pt x="406" y="502"/>
                  </a:lnTo>
                  <a:lnTo>
                    <a:pt x="441" y="485"/>
                  </a:lnTo>
                  <a:lnTo>
                    <a:pt x="511" y="453"/>
                  </a:lnTo>
                  <a:lnTo>
                    <a:pt x="583" y="420"/>
                  </a:lnTo>
                  <a:lnTo>
                    <a:pt x="655" y="389"/>
                  </a:lnTo>
                  <a:lnTo>
                    <a:pt x="726" y="358"/>
                  </a:lnTo>
                  <a:lnTo>
                    <a:pt x="761" y="341"/>
                  </a:lnTo>
                  <a:lnTo>
                    <a:pt x="796" y="325"/>
                  </a:lnTo>
                  <a:lnTo>
                    <a:pt x="829" y="308"/>
                  </a:lnTo>
                  <a:lnTo>
                    <a:pt x="864" y="290"/>
                  </a:lnTo>
                  <a:lnTo>
                    <a:pt x="896" y="270"/>
                  </a:lnTo>
                  <a:lnTo>
                    <a:pt x="928" y="251"/>
                  </a:lnTo>
                  <a:lnTo>
                    <a:pt x="928" y="251"/>
                  </a:lnTo>
                  <a:lnTo>
                    <a:pt x="928" y="230"/>
                  </a:lnTo>
                  <a:lnTo>
                    <a:pt x="926" y="207"/>
                  </a:lnTo>
                  <a:lnTo>
                    <a:pt x="924" y="161"/>
                  </a:lnTo>
                  <a:lnTo>
                    <a:pt x="923" y="139"/>
                  </a:lnTo>
                  <a:lnTo>
                    <a:pt x="924" y="117"/>
                  </a:lnTo>
                  <a:lnTo>
                    <a:pt x="926" y="97"/>
                  </a:lnTo>
                  <a:lnTo>
                    <a:pt x="928" y="87"/>
                  </a:lnTo>
                  <a:lnTo>
                    <a:pt x="930" y="79"/>
                  </a:lnTo>
                  <a:lnTo>
                    <a:pt x="930" y="79"/>
                  </a:lnTo>
                  <a:lnTo>
                    <a:pt x="938" y="72"/>
                  </a:lnTo>
                  <a:lnTo>
                    <a:pt x="946" y="66"/>
                  </a:lnTo>
                  <a:lnTo>
                    <a:pt x="955" y="60"/>
                  </a:lnTo>
                  <a:lnTo>
                    <a:pt x="964" y="54"/>
                  </a:lnTo>
                  <a:lnTo>
                    <a:pt x="985" y="45"/>
                  </a:lnTo>
                  <a:lnTo>
                    <a:pt x="1007" y="36"/>
                  </a:lnTo>
                  <a:lnTo>
                    <a:pt x="1031" y="29"/>
                  </a:lnTo>
                  <a:lnTo>
                    <a:pt x="1053" y="22"/>
                  </a:lnTo>
                  <a:lnTo>
                    <a:pt x="1095" y="10"/>
                  </a:lnTo>
                  <a:lnTo>
                    <a:pt x="1095" y="10"/>
                  </a:lnTo>
                  <a:lnTo>
                    <a:pt x="1111" y="6"/>
                  </a:lnTo>
                  <a:lnTo>
                    <a:pt x="1126" y="3"/>
                  </a:lnTo>
                  <a:lnTo>
                    <a:pt x="1141" y="1"/>
                  </a:lnTo>
                  <a:lnTo>
                    <a:pt x="1155" y="0"/>
                  </a:lnTo>
                  <a:lnTo>
                    <a:pt x="1170" y="2"/>
                  </a:lnTo>
                  <a:lnTo>
                    <a:pt x="1184" y="4"/>
                  </a:lnTo>
                  <a:lnTo>
                    <a:pt x="1199" y="9"/>
                  </a:lnTo>
                  <a:lnTo>
                    <a:pt x="1213" y="17"/>
                  </a:lnTo>
                  <a:lnTo>
                    <a:pt x="1213" y="17"/>
                  </a:lnTo>
                  <a:lnTo>
                    <a:pt x="1233" y="40"/>
                  </a:lnTo>
                  <a:lnTo>
                    <a:pt x="1252" y="65"/>
                  </a:lnTo>
                  <a:lnTo>
                    <a:pt x="1290" y="114"/>
                  </a:lnTo>
                  <a:lnTo>
                    <a:pt x="1325" y="166"/>
                  </a:lnTo>
                  <a:lnTo>
                    <a:pt x="1360" y="217"/>
                  </a:lnTo>
                  <a:lnTo>
                    <a:pt x="1360" y="217"/>
                  </a:lnTo>
                  <a:lnTo>
                    <a:pt x="1383" y="224"/>
                  </a:lnTo>
                  <a:lnTo>
                    <a:pt x="1405" y="232"/>
                  </a:lnTo>
                  <a:lnTo>
                    <a:pt x="1451" y="244"/>
                  </a:lnTo>
                  <a:lnTo>
                    <a:pt x="1474" y="249"/>
                  </a:lnTo>
                  <a:lnTo>
                    <a:pt x="1496" y="256"/>
                  </a:lnTo>
                  <a:lnTo>
                    <a:pt x="1519" y="262"/>
                  </a:lnTo>
                  <a:lnTo>
                    <a:pt x="1540" y="270"/>
                  </a:lnTo>
                  <a:lnTo>
                    <a:pt x="1540" y="270"/>
                  </a:lnTo>
                  <a:lnTo>
                    <a:pt x="1545" y="273"/>
                  </a:lnTo>
                  <a:lnTo>
                    <a:pt x="1549" y="276"/>
                  </a:lnTo>
                  <a:lnTo>
                    <a:pt x="1557" y="282"/>
                  </a:lnTo>
                  <a:lnTo>
                    <a:pt x="1566" y="290"/>
                  </a:lnTo>
                  <a:lnTo>
                    <a:pt x="1575" y="295"/>
                  </a:lnTo>
                  <a:lnTo>
                    <a:pt x="1575" y="295"/>
                  </a:lnTo>
                  <a:lnTo>
                    <a:pt x="1590" y="303"/>
                  </a:lnTo>
                  <a:lnTo>
                    <a:pt x="1604" y="310"/>
                  </a:lnTo>
                  <a:lnTo>
                    <a:pt x="1631" y="327"/>
                  </a:lnTo>
                  <a:lnTo>
                    <a:pt x="1658" y="347"/>
                  </a:lnTo>
                  <a:lnTo>
                    <a:pt x="1684" y="367"/>
                  </a:lnTo>
                  <a:lnTo>
                    <a:pt x="1710" y="388"/>
                  </a:lnTo>
                  <a:lnTo>
                    <a:pt x="1733" y="411"/>
                  </a:lnTo>
                  <a:lnTo>
                    <a:pt x="1779" y="455"/>
                  </a:lnTo>
                  <a:lnTo>
                    <a:pt x="1779" y="455"/>
                  </a:lnTo>
                  <a:lnTo>
                    <a:pt x="1777" y="463"/>
                  </a:lnTo>
                  <a:lnTo>
                    <a:pt x="1776" y="473"/>
                  </a:lnTo>
                  <a:lnTo>
                    <a:pt x="1778" y="494"/>
                  </a:lnTo>
                  <a:lnTo>
                    <a:pt x="1778" y="505"/>
                  </a:lnTo>
                  <a:lnTo>
                    <a:pt x="1779" y="517"/>
                  </a:lnTo>
                  <a:lnTo>
                    <a:pt x="1778" y="527"/>
                  </a:lnTo>
                  <a:lnTo>
                    <a:pt x="1776" y="538"/>
                  </a:lnTo>
                  <a:lnTo>
                    <a:pt x="1776" y="538"/>
                  </a:lnTo>
                  <a:lnTo>
                    <a:pt x="1774" y="547"/>
                  </a:lnTo>
                  <a:lnTo>
                    <a:pt x="1771" y="555"/>
                  </a:lnTo>
                  <a:lnTo>
                    <a:pt x="1762" y="571"/>
                  </a:lnTo>
                  <a:lnTo>
                    <a:pt x="1751" y="587"/>
                  </a:lnTo>
                  <a:lnTo>
                    <a:pt x="1740" y="603"/>
                  </a:lnTo>
                  <a:lnTo>
                    <a:pt x="1727" y="617"/>
                  </a:lnTo>
                  <a:lnTo>
                    <a:pt x="1713" y="632"/>
                  </a:lnTo>
                  <a:lnTo>
                    <a:pt x="1685" y="661"/>
                  </a:lnTo>
                  <a:lnTo>
                    <a:pt x="1685" y="661"/>
                  </a:lnTo>
                  <a:lnTo>
                    <a:pt x="1671" y="676"/>
                  </a:lnTo>
                  <a:lnTo>
                    <a:pt x="1658" y="689"/>
                  </a:lnTo>
                  <a:lnTo>
                    <a:pt x="1644" y="701"/>
                  </a:lnTo>
                  <a:lnTo>
                    <a:pt x="1631" y="712"/>
                  </a:lnTo>
                  <a:lnTo>
                    <a:pt x="1617" y="722"/>
                  </a:lnTo>
                  <a:lnTo>
                    <a:pt x="1602" y="732"/>
                  </a:lnTo>
                  <a:lnTo>
                    <a:pt x="1569" y="752"/>
                  </a:lnTo>
                  <a:lnTo>
                    <a:pt x="1569" y="752"/>
                  </a:lnTo>
                  <a:lnTo>
                    <a:pt x="1554" y="763"/>
                  </a:lnTo>
                  <a:lnTo>
                    <a:pt x="1539" y="773"/>
                  </a:lnTo>
                  <a:lnTo>
                    <a:pt x="1531" y="777"/>
                  </a:lnTo>
                  <a:lnTo>
                    <a:pt x="1522" y="781"/>
                  </a:lnTo>
                  <a:lnTo>
                    <a:pt x="1514" y="784"/>
                  </a:lnTo>
                  <a:lnTo>
                    <a:pt x="1503" y="787"/>
                  </a:lnTo>
                  <a:lnTo>
                    <a:pt x="1503" y="787"/>
                  </a:lnTo>
                  <a:lnTo>
                    <a:pt x="1504" y="797"/>
                  </a:lnTo>
                  <a:lnTo>
                    <a:pt x="1504" y="806"/>
                  </a:lnTo>
                  <a:lnTo>
                    <a:pt x="1503" y="813"/>
                  </a:lnTo>
                  <a:lnTo>
                    <a:pt x="1500" y="821"/>
                  </a:lnTo>
                  <a:lnTo>
                    <a:pt x="1496" y="826"/>
                  </a:lnTo>
                  <a:lnTo>
                    <a:pt x="1492" y="830"/>
                  </a:lnTo>
                  <a:lnTo>
                    <a:pt x="1487" y="834"/>
                  </a:lnTo>
                  <a:lnTo>
                    <a:pt x="1481" y="836"/>
                  </a:lnTo>
                  <a:lnTo>
                    <a:pt x="1475" y="838"/>
                  </a:lnTo>
                  <a:lnTo>
                    <a:pt x="1468" y="839"/>
                  </a:lnTo>
                  <a:lnTo>
                    <a:pt x="1460" y="839"/>
                  </a:lnTo>
                  <a:lnTo>
                    <a:pt x="1451" y="839"/>
                  </a:lnTo>
                  <a:lnTo>
                    <a:pt x="1435" y="836"/>
                  </a:lnTo>
                  <a:lnTo>
                    <a:pt x="1417" y="832"/>
                  </a:lnTo>
                  <a:lnTo>
                    <a:pt x="1417" y="832"/>
                  </a:lnTo>
                  <a:lnTo>
                    <a:pt x="1411" y="840"/>
                  </a:lnTo>
                  <a:lnTo>
                    <a:pt x="1404" y="850"/>
                  </a:lnTo>
                  <a:lnTo>
                    <a:pt x="1395" y="871"/>
                  </a:lnTo>
                  <a:lnTo>
                    <a:pt x="1389" y="881"/>
                  </a:lnTo>
                  <a:lnTo>
                    <a:pt x="1383" y="890"/>
                  </a:lnTo>
                  <a:lnTo>
                    <a:pt x="1380" y="895"/>
                  </a:lnTo>
                  <a:lnTo>
                    <a:pt x="1375" y="898"/>
                  </a:lnTo>
                  <a:lnTo>
                    <a:pt x="1371" y="900"/>
                  </a:lnTo>
                  <a:lnTo>
                    <a:pt x="1366" y="902"/>
                  </a:lnTo>
                  <a:lnTo>
                    <a:pt x="1366" y="902"/>
                  </a:lnTo>
                  <a:lnTo>
                    <a:pt x="1355" y="904"/>
                  </a:lnTo>
                  <a:lnTo>
                    <a:pt x="1345" y="904"/>
                  </a:lnTo>
                  <a:lnTo>
                    <a:pt x="1336" y="902"/>
                  </a:lnTo>
                  <a:lnTo>
                    <a:pt x="1325" y="899"/>
                  </a:lnTo>
                  <a:lnTo>
                    <a:pt x="1305" y="890"/>
                  </a:lnTo>
                  <a:lnTo>
                    <a:pt x="1295" y="886"/>
                  </a:lnTo>
                  <a:lnTo>
                    <a:pt x="1284" y="883"/>
                  </a:lnTo>
                  <a:lnTo>
                    <a:pt x="1284" y="883"/>
                  </a:lnTo>
                  <a:lnTo>
                    <a:pt x="1272" y="884"/>
                  </a:lnTo>
                  <a:lnTo>
                    <a:pt x="1258" y="887"/>
                  </a:lnTo>
                  <a:lnTo>
                    <a:pt x="1245" y="892"/>
                  </a:lnTo>
                  <a:lnTo>
                    <a:pt x="1231" y="897"/>
                  </a:lnTo>
                  <a:lnTo>
                    <a:pt x="1204" y="908"/>
                  </a:lnTo>
                  <a:lnTo>
                    <a:pt x="1190" y="913"/>
                  </a:lnTo>
                  <a:lnTo>
                    <a:pt x="1176" y="917"/>
                  </a:lnTo>
                  <a:lnTo>
                    <a:pt x="1176" y="917"/>
                  </a:lnTo>
                  <a:lnTo>
                    <a:pt x="1171" y="919"/>
                  </a:lnTo>
                  <a:lnTo>
                    <a:pt x="1171" y="919"/>
                  </a:lnTo>
                  <a:lnTo>
                    <a:pt x="1142" y="921"/>
                  </a:lnTo>
                  <a:lnTo>
                    <a:pt x="1111" y="924"/>
                  </a:lnTo>
                  <a:lnTo>
                    <a:pt x="1045" y="929"/>
                  </a:lnTo>
                  <a:lnTo>
                    <a:pt x="1009" y="931"/>
                  </a:lnTo>
                  <a:lnTo>
                    <a:pt x="975" y="933"/>
                  </a:lnTo>
                  <a:lnTo>
                    <a:pt x="939" y="934"/>
                  </a:lnTo>
                  <a:lnTo>
                    <a:pt x="903" y="934"/>
                  </a:lnTo>
                  <a:lnTo>
                    <a:pt x="903" y="934"/>
                  </a:lnTo>
                  <a:lnTo>
                    <a:pt x="896" y="930"/>
                  </a:lnTo>
                  <a:lnTo>
                    <a:pt x="886" y="927"/>
                  </a:lnTo>
                  <a:lnTo>
                    <a:pt x="866" y="923"/>
                  </a:lnTo>
                  <a:lnTo>
                    <a:pt x="856" y="920"/>
                  </a:lnTo>
                  <a:lnTo>
                    <a:pt x="847" y="917"/>
                  </a:lnTo>
                  <a:lnTo>
                    <a:pt x="839" y="913"/>
                  </a:lnTo>
                  <a:lnTo>
                    <a:pt x="835" y="911"/>
                  </a:lnTo>
                  <a:lnTo>
                    <a:pt x="832" y="908"/>
                  </a:lnTo>
                  <a:lnTo>
                    <a:pt x="832" y="908"/>
                  </a:lnTo>
                  <a:lnTo>
                    <a:pt x="830" y="892"/>
                  </a:lnTo>
                  <a:lnTo>
                    <a:pt x="832" y="885"/>
                  </a:lnTo>
                  <a:lnTo>
                    <a:pt x="835" y="878"/>
                  </a:lnTo>
                  <a:lnTo>
                    <a:pt x="835" y="878"/>
                  </a:lnTo>
                  <a:lnTo>
                    <a:pt x="829" y="855"/>
                  </a:lnTo>
                  <a:lnTo>
                    <a:pt x="827" y="832"/>
                  </a:lnTo>
                  <a:lnTo>
                    <a:pt x="825" y="808"/>
                  </a:lnTo>
                  <a:lnTo>
                    <a:pt x="825" y="784"/>
                  </a:lnTo>
                  <a:lnTo>
                    <a:pt x="826" y="761"/>
                  </a:lnTo>
                  <a:lnTo>
                    <a:pt x="828" y="737"/>
                  </a:lnTo>
                  <a:lnTo>
                    <a:pt x="832" y="715"/>
                  </a:lnTo>
                  <a:lnTo>
                    <a:pt x="835" y="691"/>
                  </a:lnTo>
                  <a:lnTo>
                    <a:pt x="839" y="669"/>
                  </a:lnTo>
                  <a:lnTo>
                    <a:pt x="844" y="646"/>
                  </a:lnTo>
                  <a:lnTo>
                    <a:pt x="856" y="602"/>
                  </a:lnTo>
                  <a:lnTo>
                    <a:pt x="870" y="561"/>
                  </a:lnTo>
                  <a:lnTo>
                    <a:pt x="884" y="521"/>
                  </a:lnTo>
                  <a:lnTo>
                    <a:pt x="884" y="521"/>
                  </a:lnTo>
                  <a:lnTo>
                    <a:pt x="879" y="521"/>
                  </a:lnTo>
                  <a:lnTo>
                    <a:pt x="873" y="523"/>
                  </a:lnTo>
                  <a:lnTo>
                    <a:pt x="867" y="525"/>
                  </a:lnTo>
                  <a:lnTo>
                    <a:pt x="862" y="527"/>
                  </a:lnTo>
                  <a:lnTo>
                    <a:pt x="850" y="535"/>
                  </a:lnTo>
                  <a:lnTo>
                    <a:pt x="841" y="544"/>
                  </a:lnTo>
                  <a:lnTo>
                    <a:pt x="841" y="544"/>
                  </a:lnTo>
                  <a:lnTo>
                    <a:pt x="821" y="550"/>
                  </a:lnTo>
                  <a:lnTo>
                    <a:pt x="798" y="557"/>
                  </a:lnTo>
                  <a:lnTo>
                    <a:pt x="777" y="564"/>
                  </a:lnTo>
                  <a:lnTo>
                    <a:pt x="756" y="570"/>
                  </a:lnTo>
                  <a:lnTo>
                    <a:pt x="756" y="570"/>
                  </a:lnTo>
                  <a:lnTo>
                    <a:pt x="727" y="582"/>
                  </a:lnTo>
                  <a:lnTo>
                    <a:pt x="696" y="594"/>
                  </a:lnTo>
                  <a:lnTo>
                    <a:pt x="635" y="620"/>
                  </a:lnTo>
                  <a:lnTo>
                    <a:pt x="572" y="647"/>
                  </a:lnTo>
                  <a:lnTo>
                    <a:pt x="512" y="676"/>
                  </a:lnTo>
                  <a:lnTo>
                    <a:pt x="512" y="676"/>
                  </a:lnTo>
                  <a:lnTo>
                    <a:pt x="485" y="688"/>
                  </a:lnTo>
                  <a:lnTo>
                    <a:pt x="458" y="700"/>
                  </a:lnTo>
                  <a:lnTo>
                    <a:pt x="430" y="711"/>
                  </a:lnTo>
                  <a:lnTo>
                    <a:pt x="404" y="723"/>
                  </a:lnTo>
                  <a:lnTo>
                    <a:pt x="404" y="723"/>
                  </a:lnTo>
                  <a:lnTo>
                    <a:pt x="375" y="737"/>
                  </a:lnTo>
                  <a:lnTo>
                    <a:pt x="348" y="752"/>
                  </a:lnTo>
                  <a:lnTo>
                    <a:pt x="321" y="768"/>
                  </a:lnTo>
                  <a:lnTo>
                    <a:pt x="293" y="784"/>
                  </a:lnTo>
                  <a:lnTo>
                    <a:pt x="293" y="784"/>
                  </a:lnTo>
                  <a:lnTo>
                    <a:pt x="278" y="794"/>
                  </a:lnTo>
                  <a:lnTo>
                    <a:pt x="265" y="804"/>
                  </a:lnTo>
                  <a:lnTo>
                    <a:pt x="253" y="815"/>
                  </a:lnTo>
                  <a:lnTo>
                    <a:pt x="242" y="828"/>
                  </a:lnTo>
                  <a:lnTo>
                    <a:pt x="242" y="828"/>
                  </a:lnTo>
                  <a:lnTo>
                    <a:pt x="248" y="852"/>
                  </a:lnTo>
                  <a:lnTo>
                    <a:pt x="254" y="873"/>
                  </a:lnTo>
                  <a:lnTo>
                    <a:pt x="263" y="896"/>
                  </a:lnTo>
                  <a:lnTo>
                    <a:pt x="271" y="917"/>
                  </a:lnTo>
                  <a:lnTo>
                    <a:pt x="290" y="959"/>
                  </a:lnTo>
                  <a:lnTo>
                    <a:pt x="309" y="1000"/>
                  </a:lnTo>
                  <a:lnTo>
                    <a:pt x="351" y="1082"/>
                  </a:lnTo>
                  <a:lnTo>
                    <a:pt x="371" y="1124"/>
                  </a:lnTo>
                  <a:lnTo>
                    <a:pt x="389" y="1166"/>
                  </a:lnTo>
                  <a:lnTo>
                    <a:pt x="389" y="1166"/>
                  </a:lnTo>
                  <a:lnTo>
                    <a:pt x="404" y="1197"/>
                  </a:lnTo>
                  <a:lnTo>
                    <a:pt x="419" y="1228"/>
                  </a:lnTo>
                  <a:lnTo>
                    <a:pt x="434" y="1260"/>
                  </a:lnTo>
                  <a:lnTo>
                    <a:pt x="450" y="1291"/>
                  </a:lnTo>
                  <a:lnTo>
                    <a:pt x="450" y="1291"/>
                  </a:lnTo>
                  <a:lnTo>
                    <a:pt x="457" y="1301"/>
                  </a:lnTo>
                  <a:lnTo>
                    <a:pt x="462" y="1309"/>
                  </a:lnTo>
                  <a:lnTo>
                    <a:pt x="469" y="1319"/>
                  </a:lnTo>
                  <a:lnTo>
                    <a:pt x="475" y="1328"/>
                  </a:lnTo>
                  <a:lnTo>
                    <a:pt x="475" y="1328"/>
                  </a:lnTo>
                  <a:lnTo>
                    <a:pt x="488" y="1350"/>
                  </a:lnTo>
                  <a:lnTo>
                    <a:pt x="499" y="1371"/>
                  </a:lnTo>
                  <a:lnTo>
                    <a:pt x="521" y="1415"/>
                  </a:lnTo>
                  <a:lnTo>
                    <a:pt x="544" y="1458"/>
                  </a:lnTo>
                  <a:lnTo>
                    <a:pt x="555" y="1479"/>
                  </a:lnTo>
                  <a:lnTo>
                    <a:pt x="569" y="1500"/>
                  </a:lnTo>
                  <a:lnTo>
                    <a:pt x="569" y="1500"/>
                  </a:lnTo>
                  <a:lnTo>
                    <a:pt x="578" y="1516"/>
                  </a:lnTo>
                  <a:lnTo>
                    <a:pt x="586" y="1532"/>
                  </a:lnTo>
                  <a:lnTo>
                    <a:pt x="604" y="1564"/>
                  </a:lnTo>
                  <a:lnTo>
                    <a:pt x="604" y="1564"/>
                  </a:lnTo>
                  <a:lnTo>
                    <a:pt x="610" y="1575"/>
                  </a:lnTo>
                  <a:lnTo>
                    <a:pt x="618" y="1585"/>
                  </a:lnTo>
                  <a:lnTo>
                    <a:pt x="622" y="1591"/>
                  </a:lnTo>
                  <a:lnTo>
                    <a:pt x="624" y="1597"/>
                  </a:lnTo>
                  <a:lnTo>
                    <a:pt x="625" y="1604"/>
                  </a:lnTo>
                  <a:lnTo>
                    <a:pt x="625" y="1611"/>
                  </a:lnTo>
                  <a:lnTo>
                    <a:pt x="625" y="1611"/>
                  </a:lnTo>
                  <a:lnTo>
                    <a:pt x="636" y="1619"/>
                  </a:lnTo>
                  <a:lnTo>
                    <a:pt x="647" y="1626"/>
                  </a:lnTo>
                  <a:lnTo>
                    <a:pt x="670" y="1638"/>
                  </a:lnTo>
                  <a:lnTo>
                    <a:pt x="692" y="1650"/>
                  </a:lnTo>
                  <a:lnTo>
                    <a:pt x="714" y="1660"/>
                  </a:lnTo>
                  <a:lnTo>
                    <a:pt x="724" y="1667"/>
                  </a:lnTo>
                  <a:lnTo>
                    <a:pt x="733" y="1672"/>
                  </a:lnTo>
                  <a:lnTo>
                    <a:pt x="742" y="1680"/>
                  </a:lnTo>
                  <a:lnTo>
                    <a:pt x="749" y="1687"/>
                  </a:lnTo>
                  <a:lnTo>
                    <a:pt x="756" y="1696"/>
                  </a:lnTo>
                  <a:lnTo>
                    <a:pt x="761" y="1704"/>
                  </a:lnTo>
                  <a:lnTo>
                    <a:pt x="764" y="1715"/>
                  </a:lnTo>
                  <a:lnTo>
                    <a:pt x="765" y="1727"/>
                  </a:lnTo>
                  <a:lnTo>
                    <a:pt x="765" y="1727"/>
                  </a:lnTo>
                  <a:lnTo>
                    <a:pt x="778" y="1734"/>
                  </a:lnTo>
                  <a:lnTo>
                    <a:pt x="791" y="1741"/>
                  </a:lnTo>
                  <a:lnTo>
                    <a:pt x="804" y="1746"/>
                  </a:lnTo>
                  <a:lnTo>
                    <a:pt x="817" y="1751"/>
                  </a:lnTo>
                  <a:lnTo>
                    <a:pt x="843" y="1759"/>
                  </a:lnTo>
                  <a:lnTo>
                    <a:pt x="871" y="1766"/>
                  </a:lnTo>
                  <a:lnTo>
                    <a:pt x="871" y="1766"/>
                  </a:lnTo>
                  <a:lnTo>
                    <a:pt x="864" y="1718"/>
                  </a:lnTo>
                  <a:lnTo>
                    <a:pt x="856" y="1672"/>
                  </a:lnTo>
                  <a:lnTo>
                    <a:pt x="842" y="1584"/>
                  </a:lnTo>
                  <a:lnTo>
                    <a:pt x="836" y="1540"/>
                  </a:lnTo>
                  <a:lnTo>
                    <a:pt x="828" y="1496"/>
                  </a:lnTo>
                  <a:lnTo>
                    <a:pt x="820" y="1452"/>
                  </a:lnTo>
                  <a:lnTo>
                    <a:pt x="810" y="1404"/>
                  </a:lnTo>
                  <a:lnTo>
                    <a:pt x="810" y="1404"/>
                  </a:lnTo>
                  <a:lnTo>
                    <a:pt x="810" y="1401"/>
                  </a:lnTo>
                  <a:lnTo>
                    <a:pt x="811" y="1398"/>
                  </a:lnTo>
                  <a:lnTo>
                    <a:pt x="814" y="1394"/>
                  </a:lnTo>
                  <a:lnTo>
                    <a:pt x="819" y="1392"/>
                  </a:lnTo>
                  <a:lnTo>
                    <a:pt x="821" y="1389"/>
                  </a:lnTo>
                  <a:lnTo>
                    <a:pt x="822" y="1387"/>
                  </a:lnTo>
                  <a:lnTo>
                    <a:pt x="822" y="1387"/>
                  </a:lnTo>
                  <a:lnTo>
                    <a:pt x="808" y="1364"/>
                  </a:lnTo>
                  <a:lnTo>
                    <a:pt x="794" y="1338"/>
                  </a:lnTo>
                  <a:lnTo>
                    <a:pt x="779" y="1310"/>
                  </a:lnTo>
                  <a:lnTo>
                    <a:pt x="765" y="1281"/>
                  </a:lnTo>
                  <a:lnTo>
                    <a:pt x="736" y="1221"/>
                  </a:lnTo>
                  <a:lnTo>
                    <a:pt x="708" y="1161"/>
                  </a:lnTo>
                  <a:lnTo>
                    <a:pt x="708" y="1161"/>
                  </a:lnTo>
                  <a:lnTo>
                    <a:pt x="702" y="1148"/>
                  </a:lnTo>
                  <a:lnTo>
                    <a:pt x="696" y="1136"/>
                  </a:lnTo>
                  <a:lnTo>
                    <a:pt x="689" y="1124"/>
                  </a:lnTo>
                  <a:lnTo>
                    <a:pt x="684" y="1112"/>
                  </a:lnTo>
                  <a:lnTo>
                    <a:pt x="684" y="1112"/>
                  </a:lnTo>
                  <a:lnTo>
                    <a:pt x="682" y="1099"/>
                  </a:lnTo>
                  <a:lnTo>
                    <a:pt x="678" y="1085"/>
                  </a:lnTo>
                  <a:lnTo>
                    <a:pt x="675" y="1070"/>
                  </a:lnTo>
                  <a:lnTo>
                    <a:pt x="673" y="1063"/>
                  </a:lnTo>
                  <a:lnTo>
                    <a:pt x="670" y="1055"/>
                  </a:lnTo>
                  <a:lnTo>
                    <a:pt x="670" y="1055"/>
                  </a:lnTo>
                  <a:lnTo>
                    <a:pt x="662" y="1040"/>
                  </a:lnTo>
                  <a:lnTo>
                    <a:pt x="658" y="1034"/>
                  </a:lnTo>
                  <a:lnTo>
                    <a:pt x="655" y="1025"/>
                  </a:lnTo>
                  <a:lnTo>
                    <a:pt x="655" y="1025"/>
                  </a:lnTo>
                  <a:lnTo>
                    <a:pt x="648" y="1011"/>
                  </a:lnTo>
                  <a:lnTo>
                    <a:pt x="641" y="995"/>
                  </a:lnTo>
                  <a:lnTo>
                    <a:pt x="638" y="986"/>
                  </a:lnTo>
                  <a:lnTo>
                    <a:pt x="635" y="977"/>
                  </a:lnTo>
                  <a:lnTo>
                    <a:pt x="632" y="969"/>
                  </a:lnTo>
                  <a:lnTo>
                    <a:pt x="632" y="961"/>
                  </a:lnTo>
                  <a:lnTo>
                    <a:pt x="632" y="961"/>
                  </a:lnTo>
                  <a:lnTo>
                    <a:pt x="633" y="956"/>
                  </a:lnTo>
                  <a:lnTo>
                    <a:pt x="637" y="949"/>
                  </a:lnTo>
                  <a:lnTo>
                    <a:pt x="641" y="943"/>
                  </a:lnTo>
                  <a:lnTo>
                    <a:pt x="646" y="938"/>
                  </a:lnTo>
                  <a:lnTo>
                    <a:pt x="652" y="931"/>
                  </a:lnTo>
                  <a:lnTo>
                    <a:pt x="659" y="925"/>
                  </a:lnTo>
                  <a:lnTo>
                    <a:pt x="674" y="914"/>
                  </a:lnTo>
                  <a:lnTo>
                    <a:pt x="692" y="905"/>
                  </a:lnTo>
                  <a:lnTo>
                    <a:pt x="710" y="899"/>
                  </a:lnTo>
                  <a:lnTo>
                    <a:pt x="718" y="897"/>
                  </a:lnTo>
                  <a:lnTo>
                    <a:pt x="727" y="895"/>
                  </a:lnTo>
                  <a:lnTo>
                    <a:pt x="734" y="895"/>
                  </a:lnTo>
                  <a:lnTo>
                    <a:pt x="741" y="895"/>
                  </a:lnTo>
                  <a:lnTo>
                    <a:pt x="741" y="895"/>
                  </a:lnTo>
                  <a:lnTo>
                    <a:pt x="745" y="900"/>
                  </a:lnTo>
                  <a:lnTo>
                    <a:pt x="748" y="905"/>
                  </a:lnTo>
                  <a:lnTo>
                    <a:pt x="748" y="910"/>
                  </a:lnTo>
                  <a:lnTo>
                    <a:pt x="748" y="913"/>
                  </a:lnTo>
                  <a:lnTo>
                    <a:pt x="748" y="916"/>
                  </a:lnTo>
                  <a:lnTo>
                    <a:pt x="746" y="919"/>
                  </a:lnTo>
                  <a:lnTo>
                    <a:pt x="746" y="919"/>
                  </a:lnTo>
                  <a:lnTo>
                    <a:pt x="774" y="973"/>
                  </a:lnTo>
                  <a:lnTo>
                    <a:pt x="802" y="1027"/>
                  </a:lnTo>
                  <a:lnTo>
                    <a:pt x="828" y="1082"/>
                  </a:lnTo>
                  <a:lnTo>
                    <a:pt x="856" y="1137"/>
                  </a:lnTo>
                  <a:lnTo>
                    <a:pt x="856" y="1137"/>
                  </a:lnTo>
                  <a:lnTo>
                    <a:pt x="878" y="1174"/>
                  </a:lnTo>
                  <a:lnTo>
                    <a:pt x="900" y="1214"/>
                  </a:lnTo>
                  <a:lnTo>
                    <a:pt x="920" y="1254"/>
                  </a:lnTo>
                  <a:lnTo>
                    <a:pt x="940" y="1296"/>
                  </a:lnTo>
                  <a:lnTo>
                    <a:pt x="940" y="1296"/>
                  </a:lnTo>
                  <a:lnTo>
                    <a:pt x="945" y="1309"/>
                  </a:lnTo>
                  <a:lnTo>
                    <a:pt x="951" y="1324"/>
                  </a:lnTo>
                  <a:lnTo>
                    <a:pt x="955" y="1329"/>
                  </a:lnTo>
                  <a:lnTo>
                    <a:pt x="960" y="1335"/>
                  </a:lnTo>
                  <a:lnTo>
                    <a:pt x="965" y="1339"/>
                  </a:lnTo>
                  <a:lnTo>
                    <a:pt x="972" y="1340"/>
                  </a:lnTo>
                  <a:lnTo>
                    <a:pt x="972" y="1340"/>
                  </a:lnTo>
                  <a:lnTo>
                    <a:pt x="970" y="1314"/>
                  </a:lnTo>
                  <a:lnTo>
                    <a:pt x="969" y="1289"/>
                  </a:lnTo>
                  <a:lnTo>
                    <a:pt x="965" y="1234"/>
                  </a:lnTo>
                  <a:lnTo>
                    <a:pt x="963" y="1208"/>
                  </a:lnTo>
                  <a:lnTo>
                    <a:pt x="960" y="1183"/>
                  </a:lnTo>
                  <a:lnTo>
                    <a:pt x="956" y="1158"/>
                  </a:lnTo>
                  <a:lnTo>
                    <a:pt x="954" y="1147"/>
                  </a:lnTo>
                  <a:lnTo>
                    <a:pt x="950" y="1137"/>
                  </a:lnTo>
                  <a:lnTo>
                    <a:pt x="950" y="1137"/>
                  </a:lnTo>
                  <a:lnTo>
                    <a:pt x="965" y="1110"/>
                  </a:lnTo>
                  <a:lnTo>
                    <a:pt x="973" y="1095"/>
                  </a:lnTo>
                  <a:lnTo>
                    <a:pt x="980" y="1078"/>
                  </a:lnTo>
                  <a:lnTo>
                    <a:pt x="987" y="1061"/>
                  </a:lnTo>
                  <a:lnTo>
                    <a:pt x="992" y="1044"/>
                  </a:lnTo>
                  <a:lnTo>
                    <a:pt x="994" y="1025"/>
                  </a:lnTo>
                  <a:lnTo>
                    <a:pt x="994" y="1017"/>
                  </a:lnTo>
                  <a:lnTo>
                    <a:pt x="994" y="1008"/>
                  </a:lnTo>
                  <a:lnTo>
                    <a:pt x="994" y="1008"/>
                  </a:lnTo>
                  <a:lnTo>
                    <a:pt x="1000" y="1007"/>
                  </a:lnTo>
                  <a:lnTo>
                    <a:pt x="1004" y="1007"/>
                  </a:lnTo>
                  <a:lnTo>
                    <a:pt x="1009" y="1008"/>
                  </a:lnTo>
                  <a:lnTo>
                    <a:pt x="1013" y="1010"/>
                  </a:lnTo>
                  <a:lnTo>
                    <a:pt x="1017" y="1013"/>
                  </a:lnTo>
                  <a:lnTo>
                    <a:pt x="1020" y="1015"/>
                  </a:lnTo>
                  <a:lnTo>
                    <a:pt x="1026" y="1022"/>
                  </a:lnTo>
                  <a:lnTo>
                    <a:pt x="1032" y="1031"/>
                  </a:lnTo>
                  <a:lnTo>
                    <a:pt x="1037" y="1039"/>
                  </a:lnTo>
                  <a:lnTo>
                    <a:pt x="1041" y="1048"/>
                  </a:lnTo>
                  <a:lnTo>
                    <a:pt x="1046" y="1055"/>
                  </a:lnTo>
                  <a:lnTo>
                    <a:pt x="1046" y="1055"/>
                  </a:lnTo>
                  <a:lnTo>
                    <a:pt x="1061" y="1077"/>
                  </a:lnTo>
                  <a:lnTo>
                    <a:pt x="1076" y="1097"/>
                  </a:lnTo>
                  <a:lnTo>
                    <a:pt x="1084" y="1106"/>
                  </a:lnTo>
                  <a:lnTo>
                    <a:pt x="1094" y="1114"/>
                  </a:lnTo>
                  <a:lnTo>
                    <a:pt x="1104" y="1122"/>
                  </a:lnTo>
                  <a:lnTo>
                    <a:pt x="1114" y="1129"/>
                  </a:lnTo>
                  <a:lnTo>
                    <a:pt x="1114" y="1129"/>
                  </a:lnTo>
                  <a:lnTo>
                    <a:pt x="1113" y="1146"/>
                  </a:lnTo>
                  <a:lnTo>
                    <a:pt x="1112" y="1162"/>
                  </a:lnTo>
                  <a:lnTo>
                    <a:pt x="1113" y="1180"/>
                  </a:lnTo>
                  <a:lnTo>
                    <a:pt x="1114" y="1196"/>
                  </a:lnTo>
                  <a:lnTo>
                    <a:pt x="1117" y="1229"/>
                  </a:lnTo>
                  <a:lnTo>
                    <a:pt x="1117" y="1245"/>
                  </a:lnTo>
                  <a:lnTo>
                    <a:pt x="1117" y="1262"/>
                  </a:lnTo>
                  <a:lnTo>
                    <a:pt x="1117" y="1262"/>
                  </a:lnTo>
                  <a:lnTo>
                    <a:pt x="1126" y="1232"/>
                  </a:lnTo>
                  <a:lnTo>
                    <a:pt x="1137" y="1202"/>
                  </a:lnTo>
                  <a:lnTo>
                    <a:pt x="1158" y="1143"/>
                  </a:lnTo>
                  <a:lnTo>
                    <a:pt x="1181" y="1087"/>
                  </a:lnTo>
                  <a:lnTo>
                    <a:pt x="1201" y="1033"/>
                  </a:lnTo>
                  <a:lnTo>
                    <a:pt x="1201" y="1033"/>
                  </a:lnTo>
                  <a:lnTo>
                    <a:pt x="1204" y="1031"/>
                  </a:lnTo>
                  <a:lnTo>
                    <a:pt x="1208" y="1029"/>
                  </a:lnTo>
                  <a:lnTo>
                    <a:pt x="1218" y="1027"/>
                  </a:lnTo>
                  <a:lnTo>
                    <a:pt x="1228" y="1029"/>
                  </a:lnTo>
                  <a:lnTo>
                    <a:pt x="1238" y="1030"/>
                  </a:lnTo>
                  <a:lnTo>
                    <a:pt x="1248" y="1033"/>
                  </a:lnTo>
                  <a:lnTo>
                    <a:pt x="1259" y="1037"/>
                  </a:lnTo>
                  <a:lnTo>
                    <a:pt x="1275" y="1046"/>
                  </a:lnTo>
                  <a:lnTo>
                    <a:pt x="1275" y="1046"/>
                  </a:lnTo>
                  <a:lnTo>
                    <a:pt x="1274" y="1052"/>
                  </a:lnTo>
                  <a:lnTo>
                    <a:pt x="1274" y="1057"/>
                  </a:lnTo>
                  <a:lnTo>
                    <a:pt x="1274" y="1063"/>
                  </a:lnTo>
                  <a:lnTo>
                    <a:pt x="1275" y="1068"/>
                  </a:lnTo>
                  <a:lnTo>
                    <a:pt x="1277" y="1072"/>
                  </a:lnTo>
                  <a:lnTo>
                    <a:pt x="1279" y="1077"/>
                  </a:lnTo>
                  <a:lnTo>
                    <a:pt x="1286" y="1083"/>
                  </a:lnTo>
                  <a:lnTo>
                    <a:pt x="1293" y="1090"/>
                  </a:lnTo>
                  <a:lnTo>
                    <a:pt x="1302" y="1095"/>
                  </a:lnTo>
                  <a:lnTo>
                    <a:pt x="1319" y="1105"/>
                  </a:lnTo>
                  <a:lnTo>
                    <a:pt x="1319" y="1105"/>
                  </a:lnTo>
                  <a:lnTo>
                    <a:pt x="1319" y="1116"/>
                  </a:lnTo>
                  <a:lnTo>
                    <a:pt x="1318" y="1128"/>
                  </a:lnTo>
                  <a:lnTo>
                    <a:pt x="1314" y="1140"/>
                  </a:lnTo>
                  <a:lnTo>
                    <a:pt x="1312" y="1151"/>
                  </a:lnTo>
                  <a:lnTo>
                    <a:pt x="1304" y="1172"/>
                  </a:lnTo>
                  <a:lnTo>
                    <a:pt x="1296" y="1193"/>
                  </a:lnTo>
                  <a:lnTo>
                    <a:pt x="1289" y="1214"/>
                  </a:lnTo>
                  <a:lnTo>
                    <a:pt x="1286" y="1225"/>
                  </a:lnTo>
                  <a:lnTo>
                    <a:pt x="1283" y="1235"/>
                  </a:lnTo>
                  <a:lnTo>
                    <a:pt x="1282" y="1246"/>
                  </a:lnTo>
                  <a:lnTo>
                    <a:pt x="1282" y="1258"/>
                  </a:lnTo>
                  <a:lnTo>
                    <a:pt x="1283" y="1269"/>
                  </a:lnTo>
                  <a:lnTo>
                    <a:pt x="1287" y="1281"/>
                  </a:lnTo>
                  <a:lnTo>
                    <a:pt x="1287" y="1281"/>
                  </a:lnTo>
                  <a:lnTo>
                    <a:pt x="1286" y="1289"/>
                  </a:lnTo>
                  <a:lnTo>
                    <a:pt x="1283" y="1294"/>
                  </a:lnTo>
                  <a:lnTo>
                    <a:pt x="1280" y="1301"/>
                  </a:lnTo>
                  <a:lnTo>
                    <a:pt x="1276" y="1305"/>
                  </a:lnTo>
                  <a:lnTo>
                    <a:pt x="1272" y="1309"/>
                  </a:lnTo>
                  <a:lnTo>
                    <a:pt x="1266" y="1312"/>
                  </a:lnTo>
                  <a:lnTo>
                    <a:pt x="1262" y="1316"/>
                  </a:lnTo>
                  <a:lnTo>
                    <a:pt x="1257" y="1317"/>
                  </a:lnTo>
                  <a:lnTo>
                    <a:pt x="1251" y="1318"/>
                  </a:lnTo>
                  <a:lnTo>
                    <a:pt x="1246" y="1318"/>
                  </a:lnTo>
                  <a:lnTo>
                    <a:pt x="1242" y="1316"/>
                  </a:lnTo>
                  <a:lnTo>
                    <a:pt x="1237" y="1313"/>
                  </a:lnTo>
                  <a:lnTo>
                    <a:pt x="1234" y="1310"/>
                  </a:lnTo>
                  <a:lnTo>
                    <a:pt x="1232" y="1305"/>
                  </a:lnTo>
                  <a:lnTo>
                    <a:pt x="1231" y="1298"/>
                  </a:lnTo>
                  <a:lnTo>
                    <a:pt x="1230" y="1291"/>
                  </a:lnTo>
                  <a:lnTo>
                    <a:pt x="1230" y="1291"/>
                  </a:lnTo>
                  <a:lnTo>
                    <a:pt x="1223" y="1312"/>
                  </a:lnTo>
                  <a:lnTo>
                    <a:pt x="1217" y="1333"/>
                  </a:lnTo>
                  <a:lnTo>
                    <a:pt x="1208" y="1352"/>
                  </a:lnTo>
                  <a:lnTo>
                    <a:pt x="1204" y="1362"/>
                  </a:lnTo>
                  <a:lnTo>
                    <a:pt x="1199" y="1370"/>
                  </a:lnTo>
                  <a:lnTo>
                    <a:pt x="1199" y="1370"/>
                  </a:lnTo>
                  <a:lnTo>
                    <a:pt x="1203" y="1373"/>
                  </a:lnTo>
                  <a:lnTo>
                    <a:pt x="1207" y="1379"/>
                  </a:lnTo>
                  <a:lnTo>
                    <a:pt x="1210" y="1384"/>
                  </a:lnTo>
                  <a:lnTo>
                    <a:pt x="1211" y="1390"/>
                  </a:lnTo>
                  <a:lnTo>
                    <a:pt x="1212" y="1397"/>
                  </a:lnTo>
                  <a:lnTo>
                    <a:pt x="1212" y="1404"/>
                  </a:lnTo>
                  <a:lnTo>
                    <a:pt x="1208" y="1419"/>
                  </a:lnTo>
                  <a:lnTo>
                    <a:pt x="1204" y="1435"/>
                  </a:lnTo>
                  <a:lnTo>
                    <a:pt x="1200" y="1453"/>
                  </a:lnTo>
                  <a:lnTo>
                    <a:pt x="1196" y="1469"/>
                  </a:lnTo>
                  <a:lnTo>
                    <a:pt x="1193" y="1483"/>
                  </a:lnTo>
                  <a:lnTo>
                    <a:pt x="1193" y="1483"/>
                  </a:lnTo>
                  <a:lnTo>
                    <a:pt x="1192" y="1503"/>
                  </a:lnTo>
                  <a:lnTo>
                    <a:pt x="1193" y="1523"/>
                  </a:lnTo>
                  <a:lnTo>
                    <a:pt x="1193" y="1544"/>
                  </a:lnTo>
                  <a:lnTo>
                    <a:pt x="1193" y="1564"/>
                  </a:lnTo>
                  <a:lnTo>
                    <a:pt x="1193" y="1564"/>
                  </a:lnTo>
                  <a:lnTo>
                    <a:pt x="1188" y="1625"/>
                  </a:lnTo>
                  <a:lnTo>
                    <a:pt x="1182" y="1684"/>
                  </a:lnTo>
                  <a:lnTo>
                    <a:pt x="1169" y="1791"/>
                  </a:lnTo>
                  <a:lnTo>
                    <a:pt x="1169" y="1791"/>
                  </a:lnTo>
                  <a:lnTo>
                    <a:pt x="1159" y="1797"/>
                  </a:lnTo>
                  <a:lnTo>
                    <a:pt x="1147" y="1804"/>
                  </a:lnTo>
                  <a:lnTo>
                    <a:pt x="1137" y="1809"/>
                  </a:lnTo>
                  <a:lnTo>
                    <a:pt x="1124" y="1814"/>
                  </a:lnTo>
                  <a:lnTo>
                    <a:pt x="1111" y="1819"/>
                  </a:lnTo>
                  <a:lnTo>
                    <a:pt x="1098" y="1822"/>
                  </a:lnTo>
                  <a:lnTo>
                    <a:pt x="1071" y="1827"/>
                  </a:lnTo>
                  <a:lnTo>
                    <a:pt x="1044" y="1831"/>
                  </a:lnTo>
                  <a:lnTo>
                    <a:pt x="1017" y="1832"/>
                  </a:lnTo>
                  <a:lnTo>
                    <a:pt x="991" y="1832"/>
                  </a:lnTo>
                  <a:lnTo>
                    <a:pt x="968" y="1829"/>
                  </a:lnTo>
                  <a:lnTo>
                    <a:pt x="968" y="1829"/>
                  </a:lnTo>
                  <a:close/>
                  <a:moveTo>
                    <a:pt x="23" y="735"/>
                  </a:moveTo>
                  <a:lnTo>
                    <a:pt x="23" y="735"/>
                  </a:lnTo>
                  <a:lnTo>
                    <a:pt x="22" y="743"/>
                  </a:lnTo>
                  <a:lnTo>
                    <a:pt x="24" y="752"/>
                  </a:lnTo>
                  <a:lnTo>
                    <a:pt x="26" y="764"/>
                  </a:lnTo>
                  <a:lnTo>
                    <a:pt x="31" y="775"/>
                  </a:lnTo>
                  <a:lnTo>
                    <a:pt x="39" y="796"/>
                  </a:lnTo>
                  <a:lnTo>
                    <a:pt x="44" y="804"/>
                  </a:lnTo>
                  <a:lnTo>
                    <a:pt x="48" y="809"/>
                  </a:lnTo>
                  <a:lnTo>
                    <a:pt x="48" y="809"/>
                  </a:lnTo>
                  <a:lnTo>
                    <a:pt x="60" y="820"/>
                  </a:lnTo>
                  <a:lnTo>
                    <a:pt x="77" y="832"/>
                  </a:lnTo>
                  <a:lnTo>
                    <a:pt x="77" y="832"/>
                  </a:lnTo>
                  <a:lnTo>
                    <a:pt x="88" y="837"/>
                  </a:lnTo>
                  <a:lnTo>
                    <a:pt x="100" y="841"/>
                  </a:lnTo>
                  <a:lnTo>
                    <a:pt x="112" y="843"/>
                  </a:lnTo>
                  <a:lnTo>
                    <a:pt x="125" y="844"/>
                  </a:lnTo>
                  <a:lnTo>
                    <a:pt x="137" y="844"/>
                  </a:lnTo>
                  <a:lnTo>
                    <a:pt x="148" y="842"/>
                  </a:lnTo>
                  <a:lnTo>
                    <a:pt x="160" y="839"/>
                  </a:lnTo>
                  <a:lnTo>
                    <a:pt x="172" y="835"/>
                  </a:lnTo>
                  <a:lnTo>
                    <a:pt x="183" y="830"/>
                  </a:lnTo>
                  <a:lnTo>
                    <a:pt x="192" y="824"/>
                  </a:lnTo>
                  <a:lnTo>
                    <a:pt x="201" y="818"/>
                  </a:lnTo>
                  <a:lnTo>
                    <a:pt x="208" y="810"/>
                  </a:lnTo>
                  <a:lnTo>
                    <a:pt x="215" y="803"/>
                  </a:lnTo>
                  <a:lnTo>
                    <a:pt x="220" y="794"/>
                  </a:lnTo>
                  <a:lnTo>
                    <a:pt x="223" y="786"/>
                  </a:lnTo>
                  <a:lnTo>
                    <a:pt x="224" y="777"/>
                  </a:lnTo>
                  <a:lnTo>
                    <a:pt x="224" y="777"/>
                  </a:lnTo>
                  <a:lnTo>
                    <a:pt x="232" y="777"/>
                  </a:lnTo>
                  <a:lnTo>
                    <a:pt x="232" y="777"/>
                  </a:lnTo>
                  <a:lnTo>
                    <a:pt x="232" y="773"/>
                  </a:lnTo>
                  <a:lnTo>
                    <a:pt x="233" y="768"/>
                  </a:lnTo>
                  <a:lnTo>
                    <a:pt x="232" y="757"/>
                  </a:lnTo>
                  <a:lnTo>
                    <a:pt x="230" y="743"/>
                  </a:lnTo>
                  <a:lnTo>
                    <a:pt x="230" y="743"/>
                  </a:lnTo>
                  <a:lnTo>
                    <a:pt x="230" y="732"/>
                  </a:lnTo>
                  <a:lnTo>
                    <a:pt x="229" y="723"/>
                  </a:lnTo>
                  <a:lnTo>
                    <a:pt x="227" y="715"/>
                  </a:lnTo>
                  <a:lnTo>
                    <a:pt x="223" y="707"/>
                  </a:lnTo>
                  <a:lnTo>
                    <a:pt x="214" y="691"/>
                  </a:lnTo>
                  <a:lnTo>
                    <a:pt x="202" y="674"/>
                  </a:lnTo>
                  <a:lnTo>
                    <a:pt x="202" y="674"/>
                  </a:lnTo>
                  <a:lnTo>
                    <a:pt x="194" y="670"/>
                  </a:lnTo>
                  <a:lnTo>
                    <a:pt x="186" y="668"/>
                  </a:lnTo>
                  <a:lnTo>
                    <a:pt x="167" y="662"/>
                  </a:lnTo>
                  <a:lnTo>
                    <a:pt x="145" y="657"/>
                  </a:lnTo>
                  <a:lnTo>
                    <a:pt x="135" y="654"/>
                  </a:lnTo>
                  <a:lnTo>
                    <a:pt x="124" y="650"/>
                  </a:lnTo>
                  <a:lnTo>
                    <a:pt x="124" y="650"/>
                  </a:lnTo>
                  <a:lnTo>
                    <a:pt x="109" y="651"/>
                  </a:lnTo>
                  <a:lnTo>
                    <a:pt x="94" y="655"/>
                  </a:lnTo>
                  <a:lnTo>
                    <a:pt x="79" y="660"/>
                  </a:lnTo>
                  <a:lnTo>
                    <a:pt x="65" y="668"/>
                  </a:lnTo>
                  <a:lnTo>
                    <a:pt x="52" y="676"/>
                  </a:lnTo>
                  <a:lnTo>
                    <a:pt x="41" y="686"/>
                  </a:lnTo>
                  <a:lnTo>
                    <a:pt x="37" y="692"/>
                  </a:lnTo>
                  <a:lnTo>
                    <a:pt x="33" y="698"/>
                  </a:lnTo>
                  <a:lnTo>
                    <a:pt x="30" y="704"/>
                  </a:lnTo>
                  <a:lnTo>
                    <a:pt x="27" y="711"/>
                  </a:lnTo>
                  <a:lnTo>
                    <a:pt x="27" y="711"/>
                  </a:lnTo>
                  <a:lnTo>
                    <a:pt x="32" y="712"/>
                  </a:lnTo>
                  <a:lnTo>
                    <a:pt x="33" y="713"/>
                  </a:lnTo>
                  <a:lnTo>
                    <a:pt x="33" y="716"/>
                  </a:lnTo>
                  <a:lnTo>
                    <a:pt x="33" y="716"/>
                  </a:lnTo>
                  <a:lnTo>
                    <a:pt x="29" y="716"/>
                  </a:lnTo>
                  <a:lnTo>
                    <a:pt x="25" y="718"/>
                  </a:lnTo>
                  <a:lnTo>
                    <a:pt x="25" y="718"/>
                  </a:lnTo>
                  <a:lnTo>
                    <a:pt x="27" y="721"/>
                  </a:lnTo>
                  <a:lnTo>
                    <a:pt x="27" y="724"/>
                  </a:lnTo>
                  <a:lnTo>
                    <a:pt x="27" y="727"/>
                  </a:lnTo>
                  <a:lnTo>
                    <a:pt x="26" y="729"/>
                  </a:lnTo>
                  <a:lnTo>
                    <a:pt x="24" y="733"/>
                  </a:lnTo>
                  <a:lnTo>
                    <a:pt x="23" y="735"/>
                  </a:lnTo>
                  <a:lnTo>
                    <a:pt x="23" y="735"/>
                  </a:lnTo>
                  <a:close/>
                  <a:moveTo>
                    <a:pt x="1247" y="91"/>
                  </a:moveTo>
                  <a:lnTo>
                    <a:pt x="1247" y="91"/>
                  </a:lnTo>
                  <a:lnTo>
                    <a:pt x="1234" y="73"/>
                  </a:lnTo>
                  <a:lnTo>
                    <a:pt x="1221" y="56"/>
                  </a:lnTo>
                  <a:lnTo>
                    <a:pt x="1215" y="49"/>
                  </a:lnTo>
                  <a:lnTo>
                    <a:pt x="1207" y="41"/>
                  </a:lnTo>
                  <a:lnTo>
                    <a:pt x="1200" y="35"/>
                  </a:lnTo>
                  <a:lnTo>
                    <a:pt x="1191" y="30"/>
                  </a:lnTo>
                  <a:lnTo>
                    <a:pt x="1191" y="30"/>
                  </a:lnTo>
                  <a:lnTo>
                    <a:pt x="1184" y="26"/>
                  </a:lnTo>
                  <a:lnTo>
                    <a:pt x="1176" y="23"/>
                  </a:lnTo>
                  <a:lnTo>
                    <a:pt x="1170" y="21"/>
                  </a:lnTo>
                  <a:lnTo>
                    <a:pt x="1163" y="20"/>
                  </a:lnTo>
                  <a:lnTo>
                    <a:pt x="1150" y="19"/>
                  </a:lnTo>
                  <a:lnTo>
                    <a:pt x="1137" y="21"/>
                  </a:lnTo>
                  <a:lnTo>
                    <a:pt x="1124" y="23"/>
                  </a:lnTo>
                  <a:lnTo>
                    <a:pt x="1111" y="27"/>
                  </a:lnTo>
                  <a:lnTo>
                    <a:pt x="1085" y="37"/>
                  </a:lnTo>
                  <a:lnTo>
                    <a:pt x="1085" y="37"/>
                  </a:lnTo>
                  <a:lnTo>
                    <a:pt x="1059" y="46"/>
                  </a:lnTo>
                  <a:lnTo>
                    <a:pt x="1032" y="53"/>
                  </a:lnTo>
                  <a:lnTo>
                    <a:pt x="1007" y="62"/>
                  </a:lnTo>
                  <a:lnTo>
                    <a:pt x="996" y="67"/>
                  </a:lnTo>
                  <a:lnTo>
                    <a:pt x="986" y="72"/>
                  </a:lnTo>
                  <a:lnTo>
                    <a:pt x="976" y="78"/>
                  </a:lnTo>
                  <a:lnTo>
                    <a:pt x="968" y="85"/>
                  </a:lnTo>
                  <a:lnTo>
                    <a:pt x="960" y="93"/>
                  </a:lnTo>
                  <a:lnTo>
                    <a:pt x="953" y="102"/>
                  </a:lnTo>
                  <a:lnTo>
                    <a:pt x="947" y="112"/>
                  </a:lnTo>
                  <a:lnTo>
                    <a:pt x="944" y="124"/>
                  </a:lnTo>
                  <a:lnTo>
                    <a:pt x="941" y="138"/>
                  </a:lnTo>
                  <a:lnTo>
                    <a:pt x="940" y="153"/>
                  </a:lnTo>
                  <a:lnTo>
                    <a:pt x="940" y="153"/>
                  </a:lnTo>
                  <a:lnTo>
                    <a:pt x="941" y="177"/>
                  </a:lnTo>
                  <a:lnTo>
                    <a:pt x="943" y="204"/>
                  </a:lnTo>
                  <a:lnTo>
                    <a:pt x="946" y="231"/>
                  </a:lnTo>
                  <a:lnTo>
                    <a:pt x="950" y="258"/>
                  </a:lnTo>
                  <a:lnTo>
                    <a:pt x="958" y="311"/>
                  </a:lnTo>
                  <a:lnTo>
                    <a:pt x="961" y="336"/>
                  </a:lnTo>
                  <a:lnTo>
                    <a:pt x="962" y="359"/>
                  </a:lnTo>
                  <a:lnTo>
                    <a:pt x="962" y="359"/>
                  </a:lnTo>
                  <a:lnTo>
                    <a:pt x="976" y="340"/>
                  </a:lnTo>
                  <a:lnTo>
                    <a:pt x="992" y="323"/>
                  </a:lnTo>
                  <a:lnTo>
                    <a:pt x="1009" y="307"/>
                  </a:lnTo>
                  <a:lnTo>
                    <a:pt x="1027" y="293"/>
                  </a:lnTo>
                  <a:lnTo>
                    <a:pt x="1048" y="280"/>
                  </a:lnTo>
                  <a:lnTo>
                    <a:pt x="1068" y="269"/>
                  </a:lnTo>
                  <a:lnTo>
                    <a:pt x="1091" y="259"/>
                  </a:lnTo>
                  <a:lnTo>
                    <a:pt x="1113" y="249"/>
                  </a:lnTo>
                  <a:lnTo>
                    <a:pt x="1137" y="242"/>
                  </a:lnTo>
                  <a:lnTo>
                    <a:pt x="1162" y="234"/>
                  </a:lnTo>
                  <a:lnTo>
                    <a:pt x="1188" y="228"/>
                  </a:lnTo>
                  <a:lnTo>
                    <a:pt x="1214" y="222"/>
                  </a:lnTo>
                  <a:lnTo>
                    <a:pt x="1242" y="218"/>
                  </a:lnTo>
                  <a:lnTo>
                    <a:pt x="1269" y="214"/>
                  </a:lnTo>
                  <a:lnTo>
                    <a:pt x="1326" y="206"/>
                  </a:lnTo>
                  <a:lnTo>
                    <a:pt x="1326" y="206"/>
                  </a:lnTo>
                  <a:lnTo>
                    <a:pt x="1319" y="191"/>
                  </a:lnTo>
                  <a:lnTo>
                    <a:pt x="1310" y="176"/>
                  </a:lnTo>
                  <a:lnTo>
                    <a:pt x="1301" y="160"/>
                  </a:lnTo>
                  <a:lnTo>
                    <a:pt x="1290" y="146"/>
                  </a:lnTo>
                  <a:lnTo>
                    <a:pt x="1268" y="117"/>
                  </a:lnTo>
                  <a:lnTo>
                    <a:pt x="1247" y="91"/>
                  </a:lnTo>
                  <a:lnTo>
                    <a:pt x="1247" y="91"/>
                  </a:lnTo>
                  <a:close/>
                  <a:moveTo>
                    <a:pt x="1449" y="263"/>
                  </a:moveTo>
                  <a:lnTo>
                    <a:pt x="1449" y="263"/>
                  </a:lnTo>
                  <a:lnTo>
                    <a:pt x="1441" y="262"/>
                  </a:lnTo>
                  <a:lnTo>
                    <a:pt x="1431" y="261"/>
                  </a:lnTo>
                  <a:lnTo>
                    <a:pt x="1422" y="260"/>
                  </a:lnTo>
                  <a:lnTo>
                    <a:pt x="1412" y="259"/>
                  </a:lnTo>
                  <a:lnTo>
                    <a:pt x="1412" y="259"/>
                  </a:lnTo>
                  <a:lnTo>
                    <a:pt x="1386" y="250"/>
                  </a:lnTo>
                  <a:lnTo>
                    <a:pt x="1360" y="241"/>
                  </a:lnTo>
                  <a:lnTo>
                    <a:pt x="1347" y="237"/>
                  </a:lnTo>
                  <a:lnTo>
                    <a:pt x="1334" y="234"/>
                  </a:lnTo>
                  <a:lnTo>
                    <a:pt x="1321" y="232"/>
                  </a:lnTo>
                  <a:lnTo>
                    <a:pt x="1309" y="231"/>
                  </a:lnTo>
                  <a:lnTo>
                    <a:pt x="1309" y="231"/>
                  </a:lnTo>
                  <a:lnTo>
                    <a:pt x="1290" y="232"/>
                  </a:lnTo>
                  <a:lnTo>
                    <a:pt x="1269" y="234"/>
                  </a:lnTo>
                  <a:lnTo>
                    <a:pt x="1249" y="237"/>
                  </a:lnTo>
                  <a:lnTo>
                    <a:pt x="1229" y="241"/>
                  </a:lnTo>
                  <a:lnTo>
                    <a:pt x="1189" y="249"/>
                  </a:lnTo>
                  <a:lnTo>
                    <a:pt x="1154" y="259"/>
                  </a:lnTo>
                  <a:lnTo>
                    <a:pt x="1154" y="259"/>
                  </a:lnTo>
                  <a:lnTo>
                    <a:pt x="1131" y="265"/>
                  </a:lnTo>
                  <a:lnTo>
                    <a:pt x="1110" y="275"/>
                  </a:lnTo>
                  <a:lnTo>
                    <a:pt x="1089" y="284"/>
                  </a:lnTo>
                  <a:lnTo>
                    <a:pt x="1069" y="296"/>
                  </a:lnTo>
                  <a:lnTo>
                    <a:pt x="1050" y="308"/>
                  </a:lnTo>
                  <a:lnTo>
                    <a:pt x="1033" y="321"/>
                  </a:lnTo>
                  <a:lnTo>
                    <a:pt x="1016" y="335"/>
                  </a:lnTo>
                  <a:lnTo>
                    <a:pt x="1002" y="350"/>
                  </a:lnTo>
                  <a:lnTo>
                    <a:pt x="1002" y="350"/>
                  </a:lnTo>
                  <a:lnTo>
                    <a:pt x="995" y="355"/>
                  </a:lnTo>
                  <a:lnTo>
                    <a:pt x="990" y="359"/>
                  </a:lnTo>
                  <a:lnTo>
                    <a:pt x="985" y="365"/>
                  </a:lnTo>
                  <a:lnTo>
                    <a:pt x="979" y="369"/>
                  </a:lnTo>
                  <a:lnTo>
                    <a:pt x="979" y="369"/>
                  </a:lnTo>
                  <a:lnTo>
                    <a:pt x="969" y="382"/>
                  </a:lnTo>
                  <a:lnTo>
                    <a:pt x="960" y="397"/>
                  </a:lnTo>
                  <a:lnTo>
                    <a:pt x="953" y="412"/>
                  </a:lnTo>
                  <a:lnTo>
                    <a:pt x="945" y="429"/>
                  </a:lnTo>
                  <a:lnTo>
                    <a:pt x="933" y="462"/>
                  </a:lnTo>
                  <a:lnTo>
                    <a:pt x="927" y="479"/>
                  </a:lnTo>
                  <a:lnTo>
                    <a:pt x="920" y="496"/>
                  </a:lnTo>
                  <a:lnTo>
                    <a:pt x="920" y="496"/>
                  </a:lnTo>
                  <a:lnTo>
                    <a:pt x="912" y="517"/>
                  </a:lnTo>
                  <a:lnTo>
                    <a:pt x="901" y="536"/>
                  </a:lnTo>
                  <a:lnTo>
                    <a:pt x="892" y="555"/>
                  </a:lnTo>
                  <a:lnTo>
                    <a:pt x="884" y="576"/>
                  </a:lnTo>
                  <a:lnTo>
                    <a:pt x="884" y="576"/>
                  </a:lnTo>
                  <a:lnTo>
                    <a:pt x="878" y="594"/>
                  </a:lnTo>
                  <a:lnTo>
                    <a:pt x="874" y="612"/>
                  </a:lnTo>
                  <a:lnTo>
                    <a:pt x="870" y="631"/>
                  </a:lnTo>
                  <a:lnTo>
                    <a:pt x="866" y="650"/>
                  </a:lnTo>
                  <a:lnTo>
                    <a:pt x="866" y="650"/>
                  </a:lnTo>
                  <a:lnTo>
                    <a:pt x="860" y="673"/>
                  </a:lnTo>
                  <a:lnTo>
                    <a:pt x="855" y="698"/>
                  </a:lnTo>
                  <a:lnTo>
                    <a:pt x="851" y="722"/>
                  </a:lnTo>
                  <a:lnTo>
                    <a:pt x="848" y="748"/>
                  </a:lnTo>
                  <a:lnTo>
                    <a:pt x="845" y="774"/>
                  </a:lnTo>
                  <a:lnTo>
                    <a:pt x="844" y="801"/>
                  </a:lnTo>
                  <a:lnTo>
                    <a:pt x="845" y="829"/>
                  </a:lnTo>
                  <a:lnTo>
                    <a:pt x="849" y="858"/>
                  </a:lnTo>
                  <a:lnTo>
                    <a:pt x="849" y="858"/>
                  </a:lnTo>
                  <a:lnTo>
                    <a:pt x="849" y="852"/>
                  </a:lnTo>
                  <a:lnTo>
                    <a:pt x="850" y="847"/>
                  </a:lnTo>
                  <a:lnTo>
                    <a:pt x="852" y="842"/>
                  </a:lnTo>
                  <a:lnTo>
                    <a:pt x="854" y="839"/>
                  </a:lnTo>
                  <a:lnTo>
                    <a:pt x="858" y="832"/>
                  </a:lnTo>
                  <a:lnTo>
                    <a:pt x="860" y="826"/>
                  </a:lnTo>
                  <a:lnTo>
                    <a:pt x="862" y="822"/>
                  </a:lnTo>
                  <a:lnTo>
                    <a:pt x="862" y="822"/>
                  </a:lnTo>
                  <a:lnTo>
                    <a:pt x="880" y="805"/>
                  </a:lnTo>
                  <a:lnTo>
                    <a:pt x="897" y="788"/>
                  </a:lnTo>
                  <a:lnTo>
                    <a:pt x="931" y="751"/>
                  </a:lnTo>
                  <a:lnTo>
                    <a:pt x="948" y="733"/>
                  </a:lnTo>
                  <a:lnTo>
                    <a:pt x="965" y="715"/>
                  </a:lnTo>
                  <a:lnTo>
                    <a:pt x="984" y="697"/>
                  </a:lnTo>
                  <a:lnTo>
                    <a:pt x="1004" y="678"/>
                  </a:lnTo>
                  <a:lnTo>
                    <a:pt x="1004" y="678"/>
                  </a:lnTo>
                  <a:lnTo>
                    <a:pt x="1024" y="663"/>
                  </a:lnTo>
                  <a:lnTo>
                    <a:pt x="1045" y="648"/>
                  </a:lnTo>
                  <a:lnTo>
                    <a:pt x="1065" y="635"/>
                  </a:lnTo>
                  <a:lnTo>
                    <a:pt x="1086" y="621"/>
                  </a:lnTo>
                  <a:lnTo>
                    <a:pt x="1131" y="594"/>
                  </a:lnTo>
                  <a:lnTo>
                    <a:pt x="1178" y="568"/>
                  </a:lnTo>
                  <a:lnTo>
                    <a:pt x="1178" y="568"/>
                  </a:lnTo>
                  <a:lnTo>
                    <a:pt x="1208" y="552"/>
                  </a:lnTo>
                  <a:lnTo>
                    <a:pt x="1241" y="536"/>
                  </a:lnTo>
                  <a:lnTo>
                    <a:pt x="1272" y="521"/>
                  </a:lnTo>
                  <a:lnTo>
                    <a:pt x="1305" y="506"/>
                  </a:lnTo>
                  <a:lnTo>
                    <a:pt x="1338" y="492"/>
                  </a:lnTo>
                  <a:lnTo>
                    <a:pt x="1372" y="480"/>
                  </a:lnTo>
                  <a:lnTo>
                    <a:pt x="1407" y="469"/>
                  </a:lnTo>
                  <a:lnTo>
                    <a:pt x="1441" y="458"/>
                  </a:lnTo>
                  <a:lnTo>
                    <a:pt x="1476" y="449"/>
                  </a:lnTo>
                  <a:lnTo>
                    <a:pt x="1513" y="442"/>
                  </a:lnTo>
                  <a:lnTo>
                    <a:pt x="1548" y="436"/>
                  </a:lnTo>
                  <a:lnTo>
                    <a:pt x="1584" y="432"/>
                  </a:lnTo>
                  <a:lnTo>
                    <a:pt x="1621" y="430"/>
                  </a:lnTo>
                  <a:lnTo>
                    <a:pt x="1657" y="430"/>
                  </a:lnTo>
                  <a:lnTo>
                    <a:pt x="1693" y="433"/>
                  </a:lnTo>
                  <a:lnTo>
                    <a:pt x="1730" y="438"/>
                  </a:lnTo>
                  <a:lnTo>
                    <a:pt x="1730" y="438"/>
                  </a:lnTo>
                  <a:lnTo>
                    <a:pt x="1702" y="410"/>
                  </a:lnTo>
                  <a:lnTo>
                    <a:pt x="1673" y="382"/>
                  </a:lnTo>
                  <a:lnTo>
                    <a:pt x="1657" y="369"/>
                  </a:lnTo>
                  <a:lnTo>
                    <a:pt x="1642" y="356"/>
                  </a:lnTo>
                  <a:lnTo>
                    <a:pt x="1625" y="344"/>
                  </a:lnTo>
                  <a:lnTo>
                    <a:pt x="1608" y="333"/>
                  </a:lnTo>
                  <a:lnTo>
                    <a:pt x="1591" y="322"/>
                  </a:lnTo>
                  <a:lnTo>
                    <a:pt x="1572" y="311"/>
                  </a:lnTo>
                  <a:lnTo>
                    <a:pt x="1553" y="302"/>
                  </a:lnTo>
                  <a:lnTo>
                    <a:pt x="1534" y="292"/>
                  </a:lnTo>
                  <a:lnTo>
                    <a:pt x="1514" y="283"/>
                  </a:lnTo>
                  <a:lnTo>
                    <a:pt x="1493" y="276"/>
                  </a:lnTo>
                  <a:lnTo>
                    <a:pt x="1472" y="269"/>
                  </a:lnTo>
                  <a:lnTo>
                    <a:pt x="1449" y="263"/>
                  </a:lnTo>
                  <a:lnTo>
                    <a:pt x="1449" y="263"/>
                  </a:lnTo>
                  <a:close/>
                  <a:moveTo>
                    <a:pt x="869" y="426"/>
                  </a:moveTo>
                  <a:lnTo>
                    <a:pt x="869" y="426"/>
                  </a:lnTo>
                  <a:lnTo>
                    <a:pt x="875" y="429"/>
                  </a:lnTo>
                  <a:lnTo>
                    <a:pt x="881" y="433"/>
                  </a:lnTo>
                  <a:lnTo>
                    <a:pt x="888" y="440"/>
                  </a:lnTo>
                  <a:lnTo>
                    <a:pt x="892" y="444"/>
                  </a:lnTo>
                  <a:lnTo>
                    <a:pt x="897" y="446"/>
                  </a:lnTo>
                  <a:lnTo>
                    <a:pt x="902" y="449"/>
                  </a:lnTo>
                  <a:lnTo>
                    <a:pt x="911" y="453"/>
                  </a:lnTo>
                  <a:lnTo>
                    <a:pt x="911" y="453"/>
                  </a:lnTo>
                  <a:lnTo>
                    <a:pt x="913" y="449"/>
                  </a:lnTo>
                  <a:lnTo>
                    <a:pt x="915" y="445"/>
                  </a:lnTo>
                  <a:lnTo>
                    <a:pt x="918" y="438"/>
                  </a:lnTo>
                  <a:lnTo>
                    <a:pt x="919" y="430"/>
                  </a:lnTo>
                  <a:lnTo>
                    <a:pt x="923" y="423"/>
                  </a:lnTo>
                  <a:lnTo>
                    <a:pt x="923" y="423"/>
                  </a:lnTo>
                  <a:lnTo>
                    <a:pt x="915" y="418"/>
                  </a:lnTo>
                  <a:lnTo>
                    <a:pt x="908" y="413"/>
                  </a:lnTo>
                  <a:lnTo>
                    <a:pt x="901" y="406"/>
                  </a:lnTo>
                  <a:lnTo>
                    <a:pt x="897" y="400"/>
                  </a:lnTo>
                  <a:lnTo>
                    <a:pt x="894" y="393"/>
                  </a:lnTo>
                  <a:lnTo>
                    <a:pt x="892" y="385"/>
                  </a:lnTo>
                  <a:lnTo>
                    <a:pt x="890" y="376"/>
                  </a:lnTo>
                  <a:lnTo>
                    <a:pt x="890" y="369"/>
                  </a:lnTo>
                  <a:lnTo>
                    <a:pt x="892" y="362"/>
                  </a:lnTo>
                  <a:lnTo>
                    <a:pt x="895" y="354"/>
                  </a:lnTo>
                  <a:lnTo>
                    <a:pt x="899" y="348"/>
                  </a:lnTo>
                  <a:lnTo>
                    <a:pt x="904" y="341"/>
                  </a:lnTo>
                  <a:lnTo>
                    <a:pt x="912" y="336"/>
                  </a:lnTo>
                  <a:lnTo>
                    <a:pt x="919" y="332"/>
                  </a:lnTo>
                  <a:lnTo>
                    <a:pt x="929" y="328"/>
                  </a:lnTo>
                  <a:lnTo>
                    <a:pt x="940" y="327"/>
                  </a:lnTo>
                  <a:lnTo>
                    <a:pt x="940" y="327"/>
                  </a:lnTo>
                  <a:lnTo>
                    <a:pt x="939" y="322"/>
                  </a:lnTo>
                  <a:lnTo>
                    <a:pt x="938" y="317"/>
                  </a:lnTo>
                  <a:lnTo>
                    <a:pt x="938" y="306"/>
                  </a:lnTo>
                  <a:lnTo>
                    <a:pt x="936" y="296"/>
                  </a:lnTo>
                  <a:lnTo>
                    <a:pt x="934" y="293"/>
                  </a:lnTo>
                  <a:lnTo>
                    <a:pt x="932" y="290"/>
                  </a:lnTo>
                  <a:lnTo>
                    <a:pt x="932" y="290"/>
                  </a:lnTo>
                  <a:lnTo>
                    <a:pt x="923" y="293"/>
                  </a:lnTo>
                  <a:lnTo>
                    <a:pt x="912" y="297"/>
                  </a:lnTo>
                  <a:lnTo>
                    <a:pt x="903" y="302"/>
                  </a:lnTo>
                  <a:lnTo>
                    <a:pt x="895" y="308"/>
                  </a:lnTo>
                  <a:lnTo>
                    <a:pt x="888" y="314"/>
                  </a:lnTo>
                  <a:lnTo>
                    <a:pt x="882" y="321"/>
                  </a:lnTo>
                  <a:lnTo>
                    <a:pt x="875" y="329"/>
                  </a:lnTo>
                  <a:lnTo>
                    <a:pt x="871" y="338"/>
                  </a:lnTo>
                  <a:lnTo>
                    <a:pt x="868" y="348"/>
                  </a:lnTo>
                  <a:lnTo>
                    <a:pt x="865" y="357"/>
                  </a:lnTo>
                  <a:lnTo>
                    <a:pt x="863" y="367"/>
                  </a:lnTo>
                  <a:lnTo>
                    <a:pt x="863" y="378"/>
                  </a:lnTo>
                  <a:lnTo>
                    <a:pt x="863" y="389"/>
                  </a:lnTo>
                  <a:lnTo>
                    <a:pt x="864" y="401"/>
                  </a:lnTo>
                  <a:lnTo>
                    <a:pt x="866" y="413"/>
                  </a:lnTo>
                  <a:lnTo>
                    <a:pt x="869" y="426"/>
                  </a:lnTo>
                  <a:lnTo>
                    <a:pt x="869" y="426"/>
                  </a:lnTo>
                  <a:close/>
                  <a:moveTo>
                    <a:pt x="689" y="391"/>
                  </a:moveTo>
                  <a:lnTo>
                    <a:pt x="689" y="391"/>
                  </a:lnTo>
                  <a:lnTo>
                    <a:pt x="674" y="399"/>
                  </a:lnTo>
                  <a:lnTo>
                    <a:pt x="660" y="409"/>
                  </a:lnTo>
                  <a:lnTo>
                    <a:pt x="645" y="417"/>
                  </a:lnTo>
                  <a:lnTo>
                    <a:pt x="630" y="426"/>
                  </a:lnTo>
                  <a:lnTo>
                    <a:pt x="630" y="426"/>
                  </a:lnTo>
                  <a:lnTo>
                    <a:pt x="517" y="474"/>
                  </a:lnTo>
                  <a:lnTo>
                    <a:pt x="405" y="523"/>
                  </a:lnTo>
                  <a:lnTo>
                    <a:pt x="350" y="548"/>
                  </a:lnTo>
                  <a:lnTo>
                    <a:pt x="295" y="574"/>
                  </a:lnTo>
                  <a:lnTo>
                    <a:pt x="242" y="601"/>
                  </a:lnTo>
                  <a:lnTo>
                    <a:pt x="190" y="629"/>
                  </a:lnTo>
                  <a:lnTo>
                    <a:pt x="190" y="629"/>
                  </a:lnTo>
                  <a:lnTo>
                    <a:pt x="192" y="630"/>
                  </a:lnTo>
                  <a:lnTo>
                    <a:pt x="194" y="631"/>
                  </a:lnTo>
                  <a:lnTo>
                    <a:pt x="197" y="636"/>
                  </a:lnTo>
                  <a:lnTo>
                    <a:pt x="199" y="638"/>
                  </a:lnTo>
                  <a:lnTo>
                    <a:pt x="201" y="640"/>
                  </a:lnTo>
                  <a:lnTo>
                    <a:pt x="204" y="642"/>
                  </a:lnTo>
                  <a:lnTo>
                    <a:pt x="209" y="642"/>
                  </a:lnTo>
                  <a:lnTo>
                    <a:pt x="209" y="642"/>
                  </a:lnTo>
                  <a:lnTo>
                    <a:pt x="213" y="641"/>
                  </a:lnTo>
                  <a:lnTo>
                    <a:pt x="216" y="640"/>
                  </a:lnTo>
                  <a:lnTo>
                    <a:pt x="223" y="635"/>
                  </a:lnTo>
                  <a:lnTo>
                    <a:pt x="230" y="629"/>
                  </a:lnTo>
                  <a:lnTo>
                    <a:pt x="236" y="625"/>
                  </a:lnTo>
                  <a:lnTo>
                    <a:pt x="236" y="625"/>
                  </a:lnTo>
                  <a:lnTo>
                    <a:pt x="259" y="612"/>
                  </a:lnTo>
                  <a:lnTo>
                    <a:pt x="283" y="599"/>
                  </a:lnTo>
                  <a:lnTo>
                    <a:pt x="327" y="578"/>
                  </a:lnTo>
                  <a:lnTo>
                    <a:pt x="327" y="578"/>
                  </a:lnTo>
                  <a:lnTo>
                    <a:pt x="356" y="565"/>
                  </a:lnTo>
                  <a:lnTo>
                    <a:pt x="387" y="552"/>
                  </a:lnTo>
                  <a:lnTo>
                    <a:pt x="417" y="539"/>
                  </a:lnTo>
                  <a:lnTo>
                    <a:pt x="448" y="526"/>
                  </a:lnTo>
                  <a:lnTo>
                    <a:pt x="448" y="526"/>
                  </a:lnTo>
                  <a:lnTo>
                    <a:pt x="473" y="516"/>
                  </a:lnTo>
                  <a:lnTo>
                    <a:pt x="498" y="506"/>
                  </a:lnTo>
                  <a:lnTo>
                    <a:pt x="547" y="487"/>
                  </a:lnTo>
                  <a:lnTo>
                    <a:pt x="596" y="468"/>
                  </a:lnTo>
                  <a:lnTo>
                    <a:pt x="620" y="458"/>
                  </a:lnTo>
                  <a:lnTo>
                    <a:pt x="642" y="447"/>
                  </a:lnTo>
                  <a:lnTo>
                    <a:pt x="642" y="447"/>
                  </a:lnTo>
                  <a:lnTo>
                    <a:pt x="743" y="401"/>
                  </a:lnTo>
                  <a:lnTo>
                    <a:pt x="791" y="380"/>
                  </a:lnTo>
                  <a:lnTo>
                    <a:pt x="839" y="359"/>
                  </a:lnTo>
                  <a:lnTo>
                    <a:pt x="839" y="359"/>
                  </a:lnTo>
                  <a:lnTo>
                    <a:pt x="840" y="354"/>
                  </a:lnTo>
                  <a:lnTo>
                    <a:pt x="842" y="349"/>
                  </a:lnTo>
                  <a:lnTo>
                    <a:pt x="848" y="338"/>
                  </a:lnTo>
                  <a:lnTo>
                    <a:pt x="851" y="333"/>
                  </a:lnTo>
                  <a:lnTo>
                    <a:pt x="852" y="327"/>
                  </a:lnTo>
                  <a:lnTo>
                    <a:pt x="853" y="322"/>
                  </a:lnTo>
                  <a:lnTo>
                    <a:pt x="852" y="318"/>
                  </a:lnTo>
                  <a:lnTo>
                    <a:pt x="852" y="318"/>
                  </a:lnTo>
                  <a:lnTo>
                    <a:pt x="833" y="329"/>
                  </a:lnTo>
                  <a:lnTo>
                    <a:pt x="813" y="340"/>
                  </a:lnTo>
                  <a:lnTo>
                    <a:pt x="793" y="349"/>
                  </a:lnTo>
                  <a:lnTo>
                    <a:pt x="773" y="357"/>
                  </a:lnTo>
                  <a:lnTo>
                    <a:pt x="731" y="373"/>
                  </a:lnTo>
                  <a:lnTo>
                    <a:pt x="710" y="382"/>
                  </a:lnTo>
                  <a:lnTo>
                    <a:pt x="689" y="391"/>
                  </a:lnTo>
                  <a:lnTo>
                    <a:pt x="689" y="391"/>
                  </a:lnTo>
                  <a:close/>
                  <a:moveTo>
                    <a:pt x="935" y="401"/>
                  </a:moveTo>
                  <a:lnTo>
                    <a:pt x="935" y="401"/>
                  </a:lnTo>
                  <a:lnTo>
                    <a:pt x="942" y="387"/>
                  </a:lnTo>
                  <a:lnTo>
                    <a:pt x="944" y="380"/>
                  </a:lnTo>
                  <a:lnTo>
                    <a:pt x="945" y="373"/>
                  </a:lnTo>
                  <a:lnTo>
                    <a:pt x="945" y="366"/>
                  </a:lnTo>
                  <a:lnTo>
                    <a:pt x="944" y="359"/>
                  </a:lnTo>
                  <a:lnTo>
                    <a:pt x="942" y="353"/>
                  </a:lnTo>
                  <a:lnTo>
                    <a:pt x="938" y="347"/>
                  </a:lnTo>
                  <a:lnTo>
                    <a:pt x="938" y="347"/>
                  </a:lnTo>
                  <a:lnTo>
                    <a:pt x="934" y="349"/>
                  </a:lnTo>
                  <a:lnTo>
                    <a:pt x="931" y="351"/>
                  </a:lnTo>
                  <a:lnTo>
                    <a:pt x="926" y="356"/>
                  </a:lnTo>
                  <a:lnTo>
                    <a:pt x="923" y="364"/>
                  </a:lnTo>
                  <a:lnTo>
                    <a:pt x="920" y="372"/>
                  </a:lnTo>
                  <a:lnTo>
                    <a:pt x="920" y="381"/>
                  </a:lnTo>
                  <a:lnTo>
                    <a:pt x="922" y="385"/>
                  </a:lnTo>
                  <a:lnTo>
                    <a:pt x="923" y="389"/>
                  </a:lnTo>
                  <a:lnTo>
                    <a:pt x="925" y="393"/>
                  </a:lnTo>
                  <a:lnTo>
                    <a:pt x="928" y="396"/>
                  </a:lnTo>
                  <a:lnTo>
                    <a:pt x="931" y="399"/>
                  </a:lnTo>
                  <a:lnTo>
                    <a:pt x="935" y="401"/>
                  </a:lnTo>
                  <a:lnTo>
                    <a:pt x="935" y="401"/>
                  </a:lnTo>
                  <a:close/>
                  <a:moveTo>
                    <a:pt x="837" y="409"/>
                  </a:moveTo>
                  <a:lnTo>
                    <a:pt x="837" y="409"/>
                  </a:lnTo>
                  <a:lnTo>
                    <a:pt x="838" y="404"/>
                  </a:lnTo>
                  <a:lnTo>
                    <a:pt x="838" y="401"/>
                  </a:lnTo>
                  <a:lnTo>
                    <a:pt x="837" y="396"/>
                  </a:lnTo>
                  <a:lnTo>
                    <a:pt x="835" y="389"/>
                  </a:lnTo>
                  <a:lnTo>
                    <a:pt x="834" y="385"/>
                  </a:lnTo>
                  <a:lnTo>
                    <a:pt x="835" y="381"/>
                  </a:lnTo>
                  <a:lnTo>
                    <a:pt x="835" y="381"/>
                  </a:lnTo>
                  <a:lnTo>
                    <a:pt x="829" y="381"/>
                  </a:lnTo>
                  <a:lnTo>
                    <a:pt x="829" y="381"/>
                  </a:lnTo>
                  <a:lnTo>
                    <a:pt x="766" y="411"/>
                  </a:lnTo>
                  <a:lnTo>
                    <a:pt x="705" y="441"/>
                  </a:lnTo>
                  <a:lnTo>
                    <a:pt x="674" y="455"/>
                  </a:lnTo>
                  <a:lnTo>
                    <a:pt x="642" y="469"/>
                  </a:lnTo>
                  <a:lnTo>
                    <a:pt x="610" y="480"/>
                  </a:lnTo>
                  <a:lnTo>
                    <a:pt x="576" y="492"/>
                  </a:lnTo>
                  <a:lnTo>
                    <a:pt x="576" y="492"/>
                  </a:lnTo>
                  <a:lnTo>
                    <a:pt x="567" y="497"/>
                  </a:lnTo>
                  <a:lnTo>
                    <a:pt x="556" y="504"/>
                  </a:lnTo>
                  <a:lnTo>
                    <a:pt x="534" y="514"/>
                  </a:lnTo>
                  <a:lnTo>
                    <a:pt x="510" y="522"/>
                  </a:lnTo>
                  <a:lnTo>
                    <a:pt x="485" y="532"/>
                  </a:lnTo>
                  <a:lnTo>
                    <a:pt x="485" y="532"/>
                  </a:lnTo>
                  <a:lnTo>
                    <a:pt x="463" y="541"/>
                  </a:lnTo>
                  <a:lnTo>
                    <a:pt x="442" y="552"/>
                  </a:lnTo>
                  <a:lnTo>
                    <a:pt x="419" y="563"/>
                  </a:lnTo>
                  <a:lnTo>
                    <a:pt x="397" y="574"/>
                  </a:lnTo>
                  <a:lnTo>
                    <a:pt x="397" y="574"/>
                  </a:lnTo>
                  <a:lnTo>
                    <a:pt x="322" y="603"/>
                  </a:lnTo>
                  <a:lnTo>
                    <a:pt x="284" y="621"/>
                  </a:lnTo>
                  <a:lnTo>
                    <a:pt x="251" y="637"/>
                  </a:lnTo>
                  <a:lnTo>
                    <a:pt x="251" y="637"/>
                  </a:lnTo>
                  <a:lnTo>
                    <a:pt x="244" y="642"/>
                  </a:lnTo>
                  <a:lnTo>
                    <a:pt x="238" y="646"/>
                  </a:lnTo>
                  <a:lnTo>
                    <a:pt x="235" y="652"/>
                  </a:lnTo>
                  <a:lnTo>
                    <a:pt x="234" y="657"/>
                  </a:lnTo>
                  <a:lnTo>
                    <a:pt x="234" y="662"/>
                  </a:lnTo>
                  <a:lnTo>
                    <a:pt x="235" y="668"/>
                  </a:lnTo>
                  <a:lnTo>
                    <a:pt x="237" y="673"/>
                  </a:lnTo>
                  <a:lnTo>
                    <a:pt x="241" y="678"/>
                  </a:lnTo>
                  <a:lnTo>
                    <a:pt x="248" y="690"/>
                  </a:lnTo>
                  <a:lnTo>
                    <a:pt x="257" y="702"/>
                  </a:lnTo>
                  <a:lnTo>
                    <a:pt x="263" y="714"/>
                  </a:lnTo>
                  <a:lnTo>
                    <a:pt x="265" y="719"/>
                  </a:lnTo>
                  <a:lnTo>
                    <a:pt x="266" y="726"/>
                  </a:lnTo>
                  <a:lnTo>
                    <a:pt x="266" y="726"/>
                  </a:lnTo>
                  <a:lnTo>
                    <a:pt x="304" y="707"/>
                  </a:lnTo>
                  <a:lnTo>
                    <a:pt x="341" y="690"/>
                  </a:lnTo>
                  <a:lnTo>
                    <a:pt x="417" y="658"/>
                  </a:lnTo>
                  <a:lnTo>
                    <a:pt x="570" y="594"/>
                  </a:lnTo>
                  <a:lnTo>
                    <a:pt x="645" y="562"/>
                  </a:lnTo>
                  <a:lnTo>
                    <a:pt x="720" y="527"/>
                  </a:lnTo>
                  <a:lnTo>
                    <a:pt x="757" y="510"/>
                  </a:lnTo>
                  <a:lnTo>
                    <a:pt x="793" y="492"/>
                  </a:lnTo>
                  <a:lnTo>
                    <a:pt x="828" y="473"/>
                  </a:lnTo>
                  <a:lnTo>
                    <a:pt x="864" y="453"/>
                  </a:lnTo>
                  <a:lnTo>
                    <a:pt x="864" y="453"/>
                  </a:lnTo>
                  <a:lnTo>
                    <a:pt x="862" y="451"/>
                  </a:lnTo>
                  <a:lnTo>
                    <a:pt x="859" y="450"/>
                  </a:lnTo>
                  <a:lnTo>
                    <a:pt x="855" y="446"/>
                  </a:lnTo>
                  <a:lnTo>
                    <a:pt x="853" y="441"/>
                  </a:lnTo>
                  <a:lnTo>
                    <a:pt x="850" y="433"/>
                  </a:lnTo>
                  <a:lnTo>
                    <a:pt x="844" y="419"/>
                  </a:lnTo>
                  <a:lnTo>
                    <a:pt x="841" y="413"/>
                  </a:lnTo>
                  <a:lnTo>
                    <a:pt x="837" y="409"/>
                  </a:lnTo>
                  <a:lnTo>
                    <a:pt x="837" y="409"/>
                  </a:lnTo>
                  <a:close/>
                  <a:moveTo>
                    <a:pt x="1677" y="640"/>
                  </a:moveTo>
                  <a:lnTo>
                    <a:pt x="1677" y="640"/>
                  </a:lnTo>
                  <a:lnTo>
                    <a:pt x="1695" y="621"/>
                  </a:lnTo>
                  <a:lnTo>
                    <a:pt x="1711" y="601"/>
                  </a:lnTo>
                  <a:lnTo>
                    <a:pt x="1726" y="582"/>
                  </a:lnTo>
                  <a:lnTo>
                    <a:pt x="1732" y="572"/>
                  </a:lnTo>
                  <a:lnTo>
                    <a:pt x="1737" y="562"/>
                  </a:lnTo>
                  <a:lnTo>
                    <a:pt x="1743" y="552"/>
                  </a:lnTo>
                  <a:lnTo>
                    <a:pt x="1747" y="541"/>
                  </a:lnTo>
                  <a:lnTo>
                    <a:pt x="1750" y="530"/>
                  </a:lnTo>
                  <a:lnTo>
                    <a:pt x="1752" y="519"/>
                  </a:lnTo>
                  <a:lnTo>
                    <a:pt x="1752" y="507"/>
                  </a:lnTo>
                  <a:lnTo>
                    <a:pt x="1752" y="495"/>
                  </a:lnTo>
                  <a:lnTo>
                    <a:pt x="1750" y="483"/>
                  </a:lnTo>
                  <a:lnTo>
                    <a:pt x="1747" y="470"/>
                  </a:lnTo>
                  <a:lnTo>
                    <a:pt x="1747" y="470"/>
                  </a:lnTo>
                  <a:lnTo>
                    <a:pt x="1737" y="463"/>
                  </a:lnTo>
                  <a:lnTo>
                    <a:pt x="1728" y="459"/>
                  </a:lnTo>
                  <a:lnTo>
                    <a:pt x="1717" y="455"/>
                  </a:lnTo>
                  <a:lnTo>
                    <a:pt x="1705" y="453"/>
                  </a:lnTo>
                  <a:lnTo>
                    <a:pt x="1705" y="453"/>
                  </a:lnTo>
                  <a:lnTo>
                    <a:pt x="1686" y="450"/>
                  </a:lnTo>
                  <a:lnTo>
                    <a:pt x="1666" y="449"/>
                  </a:lnTo>
                  <a:lnTo>
                    <a:pt x="1646" y="448"/>
                  </a:lnTo>
                  <a:lnTo>
                    <a:pt x="1626" y="448"/>
                  </a:lnTo>
                  <a:lnTo>
                    <a:pt x="1607" y="449"/>
                  </a:lnTo>
                  <a:lnTo>
                    <a:pt x="1586" y="451"/>
                  </a:lnTo>
                  <a:lnTo>
                    <a:pt x="1548" y="456"/>
                  </a:lnTo>
                  <a:lnTo>
                    <a:pt x="1510" y="462"/>
                  </a:lnTo>
                  <a:lnTo>
                    <a:pt x="1475" y="470"/>
                  </a:lnTo>
                  <a:lnTo>
                    <a:pt x="1442" y="478"/>
                  </a:lnTo>
                  <a:lnTo>
                    <a:pt x="1412" y="487"/>
                  </a:lnTo>
                  <a:lnTo>
                    <a:pt x="1412" y="487"/>
                  </a:lnTo>
                  <a:lnTo>
                    <a:pt x="1417" y="506"/>
                  </a:lnTo>
                  <a:lnTo>
                    <a:pt x="1423" y="525"/>
                  </a:lnTo>
                  <a:lnTo>
                    <a:pt x="1434" y="562"/>
                  </a:lnTo>
                  <a:lnTo>
                    <a:pt x="1447" y="597"/>
                  </a:lnTo>
                  <a:lnTo>
                    <a:pt x="1461" y="630"/>
                  </a:lnTo>
                  <a:lnTo>
                    <a:pt x="1474" y="665"/>
                  </a:lnTo>
                  <a:lnTo>
                    <a:pt x="1486" y="698"/>
                  </a:lnTo>
                  <a:lnTo>
                    <a:pt x="1490" y="715"/>
                  </a:lnTo>
                  <a:lnTo>
                    <a:pt x="1494" y="732"/>
                  </a:lnTo>
                  <a:lnTo>
                    <a:pt x="1499" y="750"/>
                  </a:lnTo>
                  <a:lnTo>
                    <a:pt x="1501" y="767"/>
                  </a:lnTo>
                  <a:lnTo>
                    <a:pt x="1501" y="767"/>
                  </a:lnTo>
                  <a:lnTo>
                    <a:pt x="1551" y="739"/>
                  </a:lnTo>
                  <a:lnTo>
                    <a:pt x="1575" y="726"/>
                  </a:lnTo>
                  <a:lnTo>
                    <a:pt x="1596" y="711"/>
                  </a:lnTo>
                  <a:lnTo>
                    <a:pt x="1619" y="695"/>
                  </a:lnTo>
                  <a:lnTo>
                    <a:pt x="1639" y="678"/>
                  </a:lnTo>
                  <a:lnTo>
                    <a:pt x="1658" y="660"/>
                  </a:lnTo>
                  <a:lnTo>
                    <a:pt x="1677" y="640"/>
                  </a:lnTo>
                  <a:lnTo>
                    <a:pt x="1677" y="640"/>
                  </a:lnTo>
                  <a:close/>
                  <a:moveTo>
                    <a:pt x="881" y="477"/>
                  </a:moveTo>
                  <a:lnTo>
                    <a:pt x="881" y="477"/>
                  </a:lnTo>
                  <a:lnTo>
                    <a:pt x="883" y="476"/>
                  </a:lnTo>
                  <a:lnTo>
                    <a:pt x="883" y="475"/>
                  </a:lnTo>
                  <a:lnTo>
                    <a:pt x="881" y="475"/>
                  </a:lnTo>
                  <a:lnTo>
                    <a:pt x="881" y="475"/>
                  </a:lnTo>
                  <a:lnTo>
                    <a:pt x="877" y="478"/>
                  </a:lnTo>
                  <a:lnTo>
                    <a:pt x="871" y="480"/>
                  </a:lnTo>
                  <a:lnTo>
                    <a:pt x="859" y="485"/>
                  </a:lnTo>
                  <a:lnTo>
                    <a:pt x="839" y="489"/>
                  </a:lnTo>
                  <a:lnTo>
                    <a:pt x="839" y="489"/>
                  </a:lnTo>
                  <a:lnTo>
                    <a:pt x="832" y="492"/>
                  </a:lnTo>
                  <a:lnTo>
                    <a:pt x="823" y="495"/>
                  </a:lnTo>
                  <a:lnTo>
                    <a:pt x="806" y="504"/>
                  </a:lnTo>
                  <a:lnTo>
                    <a:pt x="788" y="514"/>
                  </a:lnTo>
                  <a:lnTo>
                    <a:pt x="771" y="524"/>
                  </a:lnTo>
                  <a:lnTo>
                    <a:pt x="753" y="536"/>
                  </a:lnTo>
                  <a:lnTo>
                    <a:pt x="736" y="546"/>
                  </a:lnTo>
                  <a:lnTo>
                    <a:pt x="720" y="554"/>
                  </a:lnTo>
                  <a:lnTo>
                    <a:pt x="704" y="561"/>
                  </a:lnTo>
                  <a:lnTo>
                    <a:pt x="704" y="561"/>
                  </a:lnTo>
                  <a:lnTo>
                    <a:pt x="688" y="566"/>
                  </a:lnTo>
                  <a:lnTo>
                    <a:pt x="672" y="572"/>
                  </a:lnTo>
                  <a:lnTo>
                    <a:pt x="640" y="585"/>
                  </a:lnTo>
                  <a:lnTo>
                    <a:pt x="579" y="612"/>
                  </a:lnTo>
                  <a:lnTo>
                    <a:pt x="579" y="612"/>
                  </a:lnTo>
                  <a:lnTo>
                    <a:pt x="542" y="628"/>
                  </a:lnTo>
                  <a:lnTo>
                    <a:pt x="505" y="643"/>
                  </a:lnTo>
                  <a:lnTo>
                    <a:pt x="471" y="657"/>
                  </a:lnTo>
                  <a:lnTo>
                    <a:pt x="439" y="671"/>
                  </a:lnTo>
                  <a:lnTo>
                    <a:pt x="439" y="671"/>
                  </a:lnTo>
                  <a:lnTo>
                    <a:pt x="417" y="681"/>
                  </a:lnTo>
                  <a:lnTo>
                    <a:pt x="396" y="689"/>
                  </a:lnTo>
                  <a:lnTo>
                    <a:pt x="353" y="705"/>
                  </a:lnTo>
                  <a:lnTo>
                    <a:pt x="332" y="714"/>
                  </a:lnTo>
                  <a:lnTo>
                    <a:pt x="311" y="723"/>
                  </a:lnTo>
                  <a:lnTo>
                    <a:pt x="291" y="733"/>
                  </a:lnTo>
                  <a:lnTo>
                    <a:pt x="272" y="745"/>
                  </a:lnTo>
                  <a:lnTo>
                    <a:pt x="272" y="745"/>
                  </a:lnTo>
                  <a:lnTo>
                    <a:pt x="273" y="751"/>
                  </a:lnTo>
                  <a:lnTo>
                    <a:pt x="274" y="759"/>
                  </a:lnTo>
                  <a:lnTo>
                    <a:pt x="274" y="762"/>
                  </a:lnTo>
                  <a:lnTo>
                    <a:pt x="273" y="766"/>
                  </a:lnTo>
                  <a:lnTo>
                    <a:pt x="272" y="771"/>
                  </a:lnTo>
                  <a:lnTo>
                    <a:pt x="268" y="775"/>
                  </a:lnTo>
                  <a:lnTo>
                    <a:pt x="268" y="775"/>
                  </a:lnTo>
                  <a:lnTo>
                    <a:pt x="305" y="752"/>
                  </a:lnTo>
                  <a:lnTo>
                    <a:pt x="342" y="732"/>
                  </a:lnTo>
                  <a:lnTo>
                    <a:pt x="380" y="713"/>
                  </a:lnTo>
                  <a:lnTo>
                    <a:pt x="418" y="695"/>
                  </a:lnTo>
                  <a:lnTo>
                    <a:pt x="458" y="677"/>
                  </a:lnTo>
                  <a:lnTo>
                    <a:pt x="496" y="660"/>
                  </a:lnTo>
                  <a:lnTo>
                    <a:pt x="576" y="627"/>
                  </a:lnTo>
                  <a:lnTo>
                    <a:pt x="576" y="627"/>
                  </a:lnTo>
                  <a:lnTo>
                    <a:pt x="601" y="616"/>
                  </a:lnTo>
                  <a:lnTo>
                    <a:pt x="626" y="605"/>
                  </a:lnTo>
                  <a:lnTo>
                    <a:pt x="675" y="581"/>
                  </a:lnTo>
                  <a:lnTo>
                    <a:pt x="701" y="570"/>
                  </a:lnTo>
                  <a:lnTo>
                    <a:pt x="727" y="561"/>
                  </a:lnTo>
                  <a:lnTo>
                    <a:pt x="752" y="552"/>
                  </a:lnTo>
                  <a:lnTo>
                    <a:pt x="780" y="546"/>
                  </a:lnTo>
                  <a:lnTo>
                    <a:pt x="780" y="546"/>
                  </a:lnTo>
                  <a:lnTo>
                    <a:pt x="840" y="516"/>
                  </a:lnTo>
                  <a:lnTo>
                    <a:pt x="901" y="485"/>
                  </a:lnTo>
                  <a:lnTo>
                    <a:pt x="901" y="485"/>
                  </a:lnTo>
                  <a:lnTo>
                    <a:pt x="900" y="483"/>
                  </a:lnTo>
                  <a:lnTo>
                    <a:pt x="898" y="481"/>
                  </a:lnTo>
                  <a:lnTo>
                    <a:pt x="893" y="481"/>
                  </a:lnTo>
                  <a:lnTo>
                    <a:pt x="886" y="480"/>
                  </a:lnTo>
                  <a:lnTo>
                    <a:pt x="883" y="479"/>
                  </a:lnTo>
                  <a:lnTo>
                    <a:pt x="881" y="477"/>
                  </a:lnTo>
                  <a:lnTo>
                    <a:pt x="881" y="477"/>
                  </a:lnTo>
                  <a:close/>
                  <a:moveTo>
                    <a:pt x="1478" y="745"/>
                  </a:moveTo>
                  <a:lnTo>
                    <a:pt x="1478" y="745"/>
                  </a:lnTo>
                  <a:lnTo>
                    <a:pt x="1476" y="733"/>
                  </a:lnTo>
                  <a:lnTo>
                    <a:pt x="1473" y="721"/>
                  </a:lnTo>
                  <a:lnTo>
                    <a:pt x="1463" y="696"/>
                  </a:lnTo>
                  <a:lnTo>
                    <a:pt x="1442" y="642"/>
                  </a:lnTo>
                  <a:lnTo>
                    <a:pt x="1442" y="642"/>
                  </a:lnTo>
                  <a:lnTo>
                    <a:pt x="1439" y="632"/>
                  </a:lnTo>
                  <a:lnTo>
                    <a:pt x="1437" y="622"/>
                  </a:lnTo>
                  <a:lnTo>
                    <a:pt x="1434" y="611"/>
                  </a:lnTo>
                  <a:lnTo>
                    <a:pt x="1432" y="600"/>
                  </a:lnTo>
                  <a:lnTo>
                    <a:pt x="1432" y="600"/>
                  </a:lnTo>
                  <a:lnTo>
                    <a:pt x="1427" y="586"/>
                  </a:lnTo>
                  <a:lnTo>
                    <a:pt x="1419" y="575"/>
                  </a:lnTo>
                  <a:lnTo>
                    <a:pt x="1413" y="563"/>
                  </a:lnTo>
                  <a:lnTo>
                    <a:pt x="1408" y="551"/>
                  </a:lnTo>
                  <a:lnTo>
                    <a:pt x="1408" y="551"/>
                  </a:lnTo>
                  <a:lnTo>
                    <a:pt x="1402" y="535"/>
                  </a:lnTo>
                  <a:lnTo>
                    <a:pt x="1398" y="521"/>
                  </a:lnTo>
                  <a:lnTo>
                    <a:pt x="1395" y="515"/>
                  </a:lnTo>
                  <a:lnTo>
                    <a:pt x="1392" y="509"/>
                  </a:lnTo>
                  <a:lnTo>
                    <a:pt x="1386" y="504"/>
                  </a:lnTo>
                  <a:lnTo>
                    <a:pt x="1381" y="500"/>
                  </a:lnTo>
                  <a:lnTo>
                    <a:pt x="1381" y="500"/>
                  </a:lnTo>
                  <a:lnTo>
                    <a:pt x="1371" y="502"/>
                  </a:lnTo>
                  <a:lnTo>
                    <a:pt x="1363" y="505"/>
                  </a:lnTo>
                  <a:lnTo>
                    <a:pt x="1354" y="508"/>
                  </a:lnTo>
                  <a:lnTo>
                    <a:pt x="1351" y="510"/>
                  </a:lnTo>
                  <a:lnTo>
                    <a:pt x="1349" y="514"/>
                  </a:lnTo>
                  <a:lnTo>
                    <a:pt x="1349" y="514"/>
                  </a:lnTo>
                  <a:lnTo>
                    <a:pt x="1354" y="536"/>
                  </a:lnTo>
                  <a:lnTo>
                    <a:pt x="1362" y="560"/>
                  </a:lnTo>
                  <a:lnTo>
                    <a:pt x="1371" y="584"/>
                  </a:lnTo>
                  <a:lnTo>
                    <a:pt x="1382" y="609"/>
                  </a:lnTo>
                  <a:lnTo>
                    <a:pt x="1405" y="659"/>
                  </a:lnTo>
                  <a:lnTo>
                    <a:pt x="1427" y="708"/>
                  </a:lnTo>
                  <a:lnTo>
                    <a:pt x="1427" y="708"/>
                  </a:lnTo>
                  <a:lnTo>
                    <a:pt x="1432" y="722"/>
                  </a:lnTo>
                  <a:lnTo>
                    <a:pt x="1434" y="735"/>
                  </a:lnTo>
                  <a:lnTo>
                    <a:pt x="1435" y="746"/>
                  </a:lnTo>
                  <a:lnTo>
                    <a:pt x="1434" y="756"/>
                  </a:lnTo>
                  <a:lnTo>
                    <a:pt x="1434" y="756"/>
                  </a:lnTo>
                  <a:lnTo>
                    <a:pt x="1432" y="761"/>
                  </a:lnTo>
                  <a:lnTo>
                    <a:pt x="1428" y="766"/>
                  </a:lnTo>
                  <a:lnTo>
                    <a:pt x="1424" y="771"/>
                  </a:lnTo>
                  <a:lnTo>
                    <a:pt x="1417" y="773"/>
                  </a:lnTo>
                  <a:lnTo>
                    <a:pt x="1411" y="774"/>
                  </a:lnTo>
                  <a:lnTo>
                    <a:pt x="1404" y="774"/>
                  </a:lnTo>
                  <a:lnTo>
                    <a:pt x="1399" y="772"/>
                  </a:lnTo>
                  <a:lnTo>
                    <a:pt x="1393" y="767"/>
                  </a:lnTo>
                  <a:lnTo>
                    <a:pt x="1393" y="767"/>
                  </a:lnTo>
                  <a:lnTo>
                    <a:pt x="1381" y="735"/>
                  </a:lnTo>
                  <a:lnTo>
                    <a:pt x="1368" y="705"/>
                  </a:lnTo>
                  <a:lnTo>
                    <a:pt x="1355" y="677"/>
                  </a:lnTo>
                  <a:lnTo>
                    <a:pt x="1341" y="650"/>
                  </a:lnTo>
                  <a:lnTo>
                    <a:pt x="1312" y="595"/>
                  </a:lnTo>
                  <a:lnTo>
                    <a:pt x="1298" y="567"/>
                  </a:lnTo>
                  <a:lnTo>
                    <a:pt x="1284" y="538"/>
                  </a:lnTo>
                  <a:lnTo>
                    <a:pt x="1284" y="538"/>
                  </a:lnTo>
                  <a:lnTo>
                    <a:pt x="1278" y="540"/>
                  </a:lnTo>
                  <a:lnTo>
                    <a:pt x="1273" y="541"/>
                  </a:lnTo>
                  <a:lnTo>
                    <a:pt x="1268" y="545"/>
                  </a:lnTo>
                  <a:lnTo>
                    <a:pt x="1265" y="549"/>
                  </a:lnTo>
                  <a:lnTo>
                    <a:pt x="1265" y="549"/>
                  </a:lnTo>
                  <a:lnTo>
                    <a:pt x="1269" y="566"/>
                  </a:lnTo>
                  <a:lnTo>
                    <a:pt x="1275" y="583"/>
                  </a:lnTo>
                  <a:lnTo>
                    <a:pt x="1281" y="601"/>
                  </a:lnTo>
                  <a:lnTo>
                    <a:pt x="1290" y="618"/>
                  </a:lnTo>
                  <a:lnTo>
                    <a:pt x="1306" y="655"/>
                  </a:lnTo>
                  <a:lnTo>
                    <a:pt x="1324" y="691"/>
                  </a:lnTo>
                  <a:lnTo>
                    <a:pt x="1324" y="691"/>
                  </a:lnTo>
                  <a:lnTo>
                    <a:pt x="1336" y="718"/>
                  </a:lnTo>
                  <a:lnTo>
                    <a:pt x="1342" y="733"/>
                  </a:lnTo>
                  <a:lnTo>
                    <a:pt x="1347" y="747"/>
                  </a:lnTo>
                  <a:lnTo>
                    <a:pt x="1350" y="762"/>
                  </a:lnTo>
                  <a:lnTo>
                    <a:pt x="1350" y="769"/>
                  </a:lnTo>
                  <a:lnTo>
                    <a:pt x="1350" y="777"/>
                  </a:lnTo>
                  <a:lnTo>
                    <a:pt x="1349" y="783"/>
                  </a:lnTo>
                  <a:lnTo>
                    <a:pt x="1348" y="791"/>
                  </a:lnTo>
                  <a:lnTo>
                    <a:pt x="1344" y="797"/>
                  </a:lnTo>
                  <a:lnTo>
                    <a:pt x="1341" y="804"/>
                  </a:lnTo>
                  <a:lnTo>
                    <a:pt x="1341" y="804"/>
                  </a:lnTo>
                  <a:lnTo>
                    <a:pt x="1336" y="805"/>
                  </a:lnTo>
                  <a:lnTo>
                    <a:pt x="1331" y="804"/>
                  </a:lnTo>
                  <a:lnTo>
                    <a:pt x="1325" y="803"/>
                  </a:lnTo>
                  <a:lnTo>
                    <a:pt x="1320" y="801"/>
                  </a:lnTo>
                  <a:lnTo>
                    <a:pt x="1309" y="793"/>
                  </a:lnTo>
                  <a:lnTo>
                    <a:pt x="1299" y="783"/>
                  </a:lnTo>
                  <a:lnTo>
                    <a:pt x="1291" y="774"/>
                  </a:lnTo>
                  <a:lnTo>
                    <a:pt x="1283" y="762"/>
                  </a:lnTo>
                  <a:lnTo>
                    <a:pt x="1272" y="743"/>
                  </a:lnTo>
                  <a:lnTo>
                    <a:pt x="1272" y="743"/>
                  </a:lnTo>
                  <a:lnTo>
                    <a:pt x="1263" y="723"/>
                  </a:lnTo>
                  <a:lnTo>
                    <a:pt x="1253" y="703"/>
                  </a:lnTo>
                  <a:lnTo>
                    <a:pt x="1236" y="659"/>
                  </a:lnTo>
                  <a:lnTo>
                    <a:pt x="1219" y="616"/>
                  </a:lnTo>
                  <a:lnTo>
                    <a:pt x="1212" y="596"/>
                  </a:lnTo>
                  <a:lnTo>
                    <a:pt x="1203" y="578"/>
                  </a:lnTo>
                  <a:lnTo>
                    <a:pt x="1203" y="578"/>
                  </a:lnTo>
                  <a:lnTo>
                    <a:pt x="1195" y="581"/>
                  </a:lnTo>
                  <a:lnTo>
                    <a:pt x="1187" y="584"/>
                  </a:lnTo>
                  <a:lnTo>
                    <a:pt x="1171" y="593"/>
                  </a:lnTo>
                  <a:lnTo>
                    <a:pt x="1171" y="593"/>
                  </a:lnTo>
                  <a:lnTo>
                    <a:pt x="1171" y="596"/>
                  </a:lnTo>
                  <a:lnTo>
                    <a:pt x="1172" y="598"/>
                  </a:lnTo>
                  <a:lnTo>
                    <a:pt x="1175" y="600"/>
                  </a:lnTo>
                  <a:lnTo>
                    <a:pt x="1177" y="602"/>
                  </a:lnTo>
                  <a:lnTo>
                    <a:pt x="1178" y="603"/>
                  </a:lnTo>
                  <a:lnTo>
                    <a:pt x="1180" y="607"/>
                  </a:lnTo>
                  <a:lnTo>
                    <a:pt x="1178" y="610"/>
                  </a:lnTo>
                  <a:lnTo>
                    <a:pt x="1178" y="610"/>
                  </a:lnTo>
                  <a:lnTo>
                    <a:pt x="1178" y="614"/>
                  </a:lnTo>
                  <a:lnTo>
                    <a:pt x="1177" y="620"/>
                  </a:lnTo>
                  <a:lnTo>
                    <a:pt x="1180" y="628"/>
                  </a:lnTo>
                  <a:lnTo>
                    <a:pt x="1183" y="638"/>
                  </a:lnTo>
                  <a:lnTo>
                    <a:pt x="1188" y="648"/>
                  </a:lnTo>
                  <a:lnTo>
                    <a:pt x="1201" y="668"/>
                  </a:lnTo>
                  <a:lnTo>
                    <a:pt x="1216" y="689"/>
                  </a:lnTo>
                  <a:lnTo>
                    <a:pt x="1216" y="689"/>
                  </a:lnTo>
                  <a:lnTo>
                    <a:pt x="1222" y="700"/>
                  </a:lnTo>
                  <a:lnTo>
                    <a:pt x="1228" y="711"/>
                  </a:lnTo>
                  <a:lnTo>
                    <a:pt x="1239" y="734"/>
                  </a:lnTo>
                  <a:lnTo>
                    <a:pt x="1250" y="759"/>
                  </a:lnTo>
                  <a:lnTo>
                    <a:pt x="1262" y="782"/>
                  </a:lnTo>
                  <a:lnTo>
                    <a:pt x="1262" y="782"/>
                  </a:lnTo>
                  <a:lnTo>
                    <a:pt x="1268" y="792"/>
                  </a:lnTo>
                  <a:lnTo>
                    <a:pt x="1276" y="803"/>
                  </a:lnTo>
                  <a:lnTo>
                    <a:pt x="1284" y="813"/>
                  </a:lnTo>
                  <a:lnTo>
                    <a:pt x="1292" y="824"/>
                  </a:lnTo>
                  <a:lnTo>
                    <a:pt x="1292" y="824"/>
                  </a:lnTo>
                  <a:lnTo>
                    <a:pt x="1304" y="844"/>
                  </a:lnTo>
                  <a:lnTo>
                    <a:pt x="1309" y="854"/>
                  </a:lnTo>
                  <a:lnTo>
                    <a:pt x="1314" y="864"/>
                  </a:lnTo>
                  <a:lnTo>
                    <a:pt x="1322" y="871"/>
                  </a:lnTo>
                  <a:lnTo>
                    <a:pt x="1329" y="878"/>
                  </a:lnTo>
                  <a:lnTo>
                    <a:pt x="1334" y="880"/>
                  </a:lnTo>
                  <a:lnTo>
                    <a:pt x="1338" y="882"/>
                  </a:lnTo>
                  <a:lnTo>
                    <a:pt x="1343" y="883"/>
                  </a:lnTo>
                  <a:lnTo>
                    <a:pt x="1349" y="883"/>
                  </a:lnTo>
                  <a:lnTo>
                    <a:pt x="1349" y="883"/>
                  </a:lnTo>
                  <a:lnTo>
                    <a:pt x="1354" y="882"/>
                  </a:lnTo>
                  <a:lnTo>
                    <a:pt x="1359" y="881"/>
                  </a:lnTo>
                  <a:lnTo>
                    <a:pt x="1364" y="878"/>
                  </a:lnTo>
                  <a:lnTo>
                    <a:pt x="1367" y="874"/>
                  </a:lnTo>
                  <a:lnTo>
                    <a:pt x="1370" y="871"/>
                  </a:lnTo>
                  <a:lnTo>
                    <a:pt x="1372" y="867"/>
                  </a:lnTo>
                  <a:lnTo>
                    <a:pt x="1377" y="857"/>
                  </a:lnTo>
                  <a:lnTo>
                    <a:pt x="1383" y="837"/>
                  </a:lnTo>
                  <a:lnTo>
                    <a:pt x="1388" y="827"/>
                  </a:lnTo>
                  <a:lnTo>
                    <a:pt x="1392" y="823"/>
                  </a:lnTo>
                  <a:lnTo>
                    <a:pt x="1395" y="819"/>
                  </a:lnTo>
                  <a:lnTo>
                    <a:pt x="1395" y="819"/>
                  </a:lnTo>
                  <a:lnTo>
                    <a:pt x="1400" y="815"/>
                  </a:lnTo>
                  <a:lnTo>
                    <a:pt x="1404" y="812"/>
                  </a:lnTo>
                  <a:lnTo>
                    <a:pt x="1410" y="811"/>
                  </a:lnTo>
                  <a:lnTo>
                    <a:pt x="1415" y="809"/>
                  </a:lnTo>
                  <a:lnTo>
                    <a:pt x="1426" y="809"/>
                  </a:lnTo>
                  <a:lnTo>
                    <a:pt x="1437" y="810"/>
                  </a:lnTo>
                  <a:lnTo>
                    <a:pt x="1458" y="814"/>
                  </a:lnTo>
                  <a:lnTo>
                    <a:pt x="1468" y="815"/>
                  </a:lnTo>
                  <a:lnTo>
                    <a:pt x="1476" y="817"/>
                  </a:lnTo>
                  <a:lnTo>
                    <a:pt x="1476" y="817"/>
                  </a:lnTo>
                  <a:lnTo>
                    <a:pt x="1478" y="808"/>
                  </a:lnTo>
                  <a:lnTo>
                    <a:pt x="1480" y="799"/>
                  </a:lnTo>
                  <a:lnTo>
                    <a:pt x="1481" y="781"/>
                  </a:lnTo>
                  <a:lnTo>
                    <a:pt x="1481" y="763"/>
                  </a:lnTo>
                  <a:lnTo>
                    <a:pt x="1478" y="745"/>
                  </a:lnTo>
                  <a:lnTo>
                    <a:pt x="1478" y="745"/>
                  </a:lnTo>
                  <a:close/>
                  <a:moveTo>
                    <a:pt x="1387" y="676"/>
                  </a:moveTo>
                  <a:lnTo>
                    <a:pt x="1387" y="676"/>
                  </a:lnTo>
                  <a:lnTo>
                    <a:pt x="1380" y="658"/>
                  </a:lnTo>
                  <a:lnTo>
                    <a:pt x="1372" y="639"/>
                  </a:lnTo>
                  <a:lnTo>
                    <a:pt x="1359" y="600"/>
                  </a:lnTo>
                  <a:lnTo>
                    <a:pt x="1352" y="582"/>
                  </a:lnTo>
                  <a:lnTo>
                    <a:pt x="1343" y="565"/>
                  </a:lnTo>
                  <a:lnTo>
                    <a:pt x="1334" y="548"/>
                  </a:lnTo>
                  <a:lnTo>
                    <a:pt x="1327" y="540"/>
                  </a:lnTo>
                  <a:lnTo>
                    <a:pt x="1321" y="534"/>
                  </a:lnTo>
                  <a:lnTo>
                    <a:pt x="1321" y="534"/>
                  </a:lnTo>
                  <a:lnTo>
                    <a:pt x="1321" y="530"/>
                  </a:lnTo>
                  <a:lnTo>
                    <a:pt x="1320" y="529"/>
                  </a:lnTo>
                  <a:lnTo>
                    <a:pt x="1320" y="526"/>
                  </a:lnTo>
                  <a:lnTo>
                    <a:pt x="1321" y="524"/>
                  </a:lnTo>
                  <a:lnTo>
                    <a:pt x="1321" y="524"/>
                  </a:lnTo>
                  <a:lnTo>
                    <a:pt x="1317" y="524"/>
                  </a:lnTo>
                  <a:lnTo>
                    <a:pt x="1317" y="524"/>
                  </a:lnTo>
                  <a:lnTo>
                    <a:pt x="1313" y="525"/>
                  </a:lnTo>
                  <a:lnTo>
                    <a:pt x="1311" y="527"/>
                  </a:lnTo>
                  <a:lnTo>
                    <a:pt x="1309" y="529"/>
                  </a:lnTo>
                  <a:lnTo>
                    <a:pt x="1304" y="529"/>
                  </a:lnTo>
                  <a:lnTo>
                    <a:pt x="1304" y="529"/>
                  </a:lnTo>
                  <a:lnTo>
                    <a:pt x="1310" y="546"/>
                  </a:lnTo>
                  <a:lnTo>
                    <a:pt x="1318" y="562"/>
                  </a:lnTo>
                  <a:lnTo>
                    <a:pt x="1334" y="593"/>
                  </a:lnTo>
                  <a:lnTo>
                    <a:pt x="1351" y="624"/>
                  </a:lnTo>
                  <a:lnTo>
                    <a:pt x="1368" y="654"/>
                  </a:lnTo>
                  <a:lnTo>
                    <a:pt x="1368" y="654"/>
                  </a:lnTo>
                  <a:lnTo>
                    <a:pt x="1373" y="667"/>
                  </a:lnTo>
                  <a:lnTo>
                    <a:pt x="1378" y="678"/>
                  </a:lnTo>
                  <a:lnTo>
                    <a:pt x="1385" y="703"/>
                  </a:lnTo>
                  <a:lnTo>
                    <a:pt x="1389" y="715"/>
                  </a:lnTo>
                  <a:lnTo>
                    <a:pt x="1394" y="726"/>
                  </a:lnTo>
                  <a:lnTo>
                    <a:pt x="1400" y="735"/>
                  </a:lnTo>
                  <a:lnTo>
                    <a:pt x="1408" y="743"/>
                  </a:lnTo>
                  <a:lnTo>
                    <a:pt x="1408" y="743"/>
                  </a:lnTo>
                  <a:lnTo>
                    <a:pt x="1410" y="733"/>
                  </a:lnTo>
                  <a:lnTo>
                    <a:pt x="1409" y="724"/>
                  </a:lnTo>
                  <a:lnTo>
                    <a:pt x="1408" y="716"/>
                  </a:lnTo>
                  <a:lnTo>
                    <a:pt x="1404" y="708"/>
                  </a:lnTo>
                  <a:lnTo>
                    <a:pt x="1396" y="692"/>
                  </a:lnTo>
                  <a:lnTo>
                    <a:pt x="1387" y="676"/>
                  </a:lnTo>
                  <a:lnTo>
                    <a:pt x="1387" y="676"/>
                  </a:lnTo>
                  <a:close/>
                  <a:moveTo>
                    <a:pt x="1262" y="610"/>
                  </a:moveTo>
                  <a:lnTo>
                    <a:pt x="1262" y="610"/>
                  </a:lnTo>
                  <a:lnTo>
                    <a:pt x="1258" y="595"/>
                  </a:lnTo>
                  <a:lnTo>
                    <a:pt x="1253" y="580"/>
                  </a:lnTo>
                  <a:lnTo>
                    <a:pt x="1251" y="572"/>
                  </a:lnTo>
                  <a:lnTo>
                    <a:pt x="1248" y="567"/>
                  </a:lnTo>
                  <a:lnTo>
                    <a:pt x="1244" y="562"/>
                  </a:lnTo>
                  <a:lnTo>
                    <a:pt x="1237" y="559"/>
                  </a:lnTo>
                  <a:lnTo>
                    <a:pt x="1237" y="559"/>
                  </a:lnTo>
                  <a:lnTo>
                    <a:pt x="1236" y="561"/>
                  </a:lnTo>
                  <a:lnTo>
                    <a:pt x="1233" y="563"/>
                  </a:lnTo>
                  <a:lnTo>
                    <a:pt x="1227" y="564"/>
                  </a:lnTo>
                  <a:lnTo>
                    <a:pt x="1223" y="565"/>
                  </a:lnTo>
                  <a:lnTo>
                    <a:pt x="1220" y="567"/>
                  </a:lnTo>
                  <a:lnTo>
                    <a:pt x="1219" y="569"/>
                  </a:lnTo>
                  <a:lnTo>
                    <a:pt x="1218" y="574"/>
                  </a:lnTo>
                  <a:lnTo>
                    <a:pt x="1218" y="574"/>
                  </a:lnTo>
                  <a:lnTo>
                    <a:pt x="1225" y="584"/>
                  </a:lnTo>
                  <a:lnTo>
                    <a:pt x="1231" y="597"/>
                  </a:lnTo>
                  <a:lnTo>
                    <a:pt x="1243" y="623"/>
                  </a:lnTo>
                  <a:lnTo>
                    <a:pt x="1266" y="680"/>
                  </a:lnTo>
                  <a:lnTo>
                    <a:pt x="1278" y="707"/>
                  </a:lnTo>
                  <a:lnTo>
                    <a:pt x="1284" y="721"/>
                  </a:lnTo>
                  <a:lnTo>
                    <a:pt x="1292" y="734"/>
                  </a:lnTo>
                  <a:lnTo>
                    <a:pt x="1299" y="747"/>
                  </a:lnTo>
                  <a:lnTo>
                    <a:pt x="1308" y="759"/>
                  </a:lnTo>
                  <a:lnTo>
                    <a:pt x="1317" y="769"/>
                  </a:lnTo>
                  <a:lnTo>
                    <a:pt x="1326" y="780"/>
                  </a:lnTo>
                  <a:lnTo>
                    <a:pt x="1326" y="780"/>
                  </a:lnTo>
                  <a:lnTo>
                    <a:pt x="1325" y="768"/>
                  </a:lnTo>
                  <a:lnTo>
                    <a:pt x="1323" y="757"/>
                  </a:lnTo>
                  <a:lnTo>
                    <a:pt x="1321" y="745"/>
                  </a:lnTo>
                  <a:lnTo>
                    <a:pt x="1318" y="734"/>
                  </a:lnTo>
                  <a:lnTo>
                    <a:pt x="1309" y="713"/>
                  </a:lnTo>
                  <a:lnTo>
                    <a:pt x="1301" y="691"/>
                  </a:lnTo>
                  <a:lnTo>
                    <a:pt x="1280" y="651"/>
                  </a:lnTo>
                  <a:lnTo>
                    <a:pt x="1271" y="630"/>
                  </a:lnTo>
                  <a:lnTo>
                    <a:pt x="1262" y="610"/>
                  </a:lnTo>
                  <a:lnTo>
                    <a:pt x="1262" y="610"/>
                  </a:lnTo>
                  <a:close/>
                  <a:moveTo>
                    <a:pt x="894" y="822"/>
                  </a:moveTo>
                  <a:lnTo>
                    <a:pt x="894" y="822"/>
                  </a:lnTo>
                  <a:lnTo>
                    <a:pt x="887" y="829"/>
                  </a:lnTo>
                  <a:lnTo>
                    <a:pt x="881" y="837"/>
                  </a:lnTo>
                  <a:lnTo>
                    <a:pt x="871" y="855"/>
                  </a:lnTo>
                  <a:lnTo>
                    <a:pt x="863" y="873"/>
                  </a:lnTo>
                  <a:lnTo>
                    <a:pt x="856" y="893"/>
                  </a:lnTo>
                  <a:lnTo>
                    <a:pt x="856" y="893"/>
                  </a:lnTo>
                  <a:lnTo>
                    <a:pt x="870" y="898"/>
                  </a:lnTo>
                  <a:lnTo>
                    <a:pt x="885" y="902"/>
                  </a:lnTo>
                  <a:lnTo>
                    <a:pt x="900" y="905"/>
                  </a:lnTo>
                  <a:lnTo>
                    <a:pt x="915" y="909"/>
                  </a:lnTo>
                  <a:lnTo>
                    <a:pt x="931" y="911"/>
                  </a:lnTo>
                  <a:lnTo>
                    <a:pt x="947" y="913"/>
                  </a:lnTo>
                  <a:lnTo>
                    <a:pt x="979" y="914"/>
                  </a:lnTo>
                  <a:lnTo>
                    <a:pt x="1013" y="913"/>
                  </a:lnTo>
                  <a:lnTo>
                    <a:pt x="1045" y="912"/>
                  </a:lnTo>
                  <a:lnTo>
                    <a:pt x="1076" y="909"/>
                  </a:lnTo>
                  <a:lnTo>
                    <a:pt x="1105" y="905"/>
                  </a:lnTo>
                  <a:lnTo>
                    <a:pt x="1105" y="905"/>
                  </a:lnTo>
                  <a:lnTo>
                    <a:pt x="1127" y="902"/>
                  </a:lnTo>
                  <a:lnTo>
                    <a:pt x="1150" y="898"/>
                  </a:lnTo>
                  <a:lnTo>
                    <a:pt x="1171" y="894"/>
                  </a:lnTo>
                  <a:lnTo>
                    <a:pt x="1191" y="888"/>
                  </a:lnTo>
                  <a:lnTo>
                    <a:pt x="1212" y="882"/>
                  </a:lnTo>
                  <a:lnTo>
                    <a:pt x="1231" y="875"/>
                  </a:lnTo>
                  <a:lnTo>
                    <a:pt x="1249" y="869"/>
                  </a:lnTo>
                  <a:lnTo>
                    <a:pt x="1267" y="860"/>
                  </a:lnTo>
                  <a:lnTo>
                    <a:pt x="1267" y="860"/>
                  </a:lnTo>
                  <a:lnTo>
                    <a:pt x="1251" y="832"/>
                  </a:lnTo>
                  <a:lnTo>
                    <a:pt x="1236" y="799"/>
                  </a:lnTo>
                  <a:lnTo>
                    <a:pt x="1205" y="734"/>
                  </a:lnTo>
                  <a:lnTo>
                    <a:pt x="1146" y="605"/>
                  </a:lnTo>
                  <a:lnTo>
                    <a:pt x="1146" y="605"/>
                  </a:lnTo>
                  <a:lnTo>
                    <a:pt x="1128" y="615"/>
                  </a:lnTo>
                  <a:lnTo>
                    <a:pt x="1110" y="627"/>
                  </a:lnTo>
                  <a:lnTo>
                    <a:pt x="1075" y="651"/>
                  </a:lnTo>
                  <a:lnTo>
                    <a:pt x="1041" y="675"/>
                  </a:lnTo>
                  <a:lnTo>
                    <a:pt x="1010" y="703"/>
                  </a:lnTo>
                  <a:lnTo>
                    <a:pt x="979" y="731"/>
                  </a:lnTo>
                  <a:lnTo>
                    <a:pt x="949" y="761"/>
                  </a:lnTo>
                  <a:lnTo>
                    <a:pt x="922" y="791"/>
                  </a:lnTo>
                  <a:lnTo>
                    <a:pt x="894" y="822"/>
                  </a:lnTo>
                  <a:lnTo>
                    <a:pt x="894" y="822"/>
                  </a:lnTo>
                  <a:close/>
                  <a:moveTo>
                    <a:pt x="625" y="1662"/>
                  </a:moveTo>
                  <a:lnTo>
                    <a:pt x="625" y="1662"/>
                  </a:lnTo>
                  <a:lnTo>
                    <a:pt x="623" y="1659"/>
                  </a:lnTo>
                  <a:lnTo>
                    <a:pt x="621" y="1656"/>
                  </a:lnTo>
                  <a:lnTo>
                    <a:pt x="616" y="1646"/>
                  </a:lnTo>
                  <a:lnTo>
                    <a:pt x="611" y="1636"/>
                  </a:lnTo>
                  <a:lnTo>
                    <a:pt x="607" y="1631"/>
                  </a:lnTo>
                  <a:lnTo>
                    <a:pt x="604" y="1628"/>
                  </a:lnTo>
                  <a:lnTo>
                    <a:pt x="604" y="1628"/>
                  </a:lnTo>
                  <a:lnTo>
                    <a:pt x="600" y="1612"/>
                  </a:lnTo>
                  <a:lnTo>
                    <a:pt x="597" y="1597"/>
                  </a:lnTo>
                  <a:lnTo>
                    <a:pt x="592" y="1584"/>
                  </a:lnTo>
                  <a:lnTo>
                    <a:pt x="586" y="1572"/>
                  </a:lnTo>
                  <a:lnTo>
                    <a:pt x="575" y="1549"/>
                  </a:lnTo>
                  <a:lnTo>
                    <a:pt x="569" y="1536"/>
                  </a:lnTo>
                  <a:lnTo>
                    <a:pt x="564" y="1522"/>
                  </a:lnTo>
                  <a:lnTo>
                    <a:pt x="564" y="1522"/>
                  </a:lnTo>
                  <a:lnTo>
                    <a:pt x="559" y="1518"/>
                  </a:lnTo>
                  <a:lnTo>
                    <a:pt x="554" y="1514"/>
                  </a:lnTo>
                  <a:lnTo>
                    <a:pt x="547" y="1503"/>
                  </a:lnTo>
                  <a:lnTo>
                    <a:pt x="540" y="1493"/>
                  </a:lnTo>
                  <a:lnTo>
                    <a:pt x="532" y="1483"/>
                  </a:lnTo>
                  <a:lnTo>
                    <a:pt x="532" y="1483"/>
                  </a:lnTo>
                  <a:lnTo>
                    <a:pt x="531" y="1478"/>
                  </a:lnTo>
                  <a:lnTo>
                    <a:pt x="530" y="1474"/>
                  </a:lnTo>
                  <a:lnTo>
                    <a:pt x="527" y="1471"/>
                  </a:lnTo>
                  <a:lnTo>
                    <a:pt x="526" y="1465"/>
                  </a:lnTo>
                  <a:lnTo>
                    <a:pt x="526" y="1465"/>
                  </a:lnTo>
                  <a:lnTo>
                    <a:pt x="518" y="1454"/>
                  </a:lnTo>
                  <a:lnTo>
                    <a:pt x="510" y="1441"/>
                  </a:lnTo>
                  <a:lnTo>
                    <a:pt x="503" y="1427"/>
                  </a:lnTo>
                  <a:lnTo>
                    <a:pt x="496" y="1412"/>
                  </a:lnTo>
                  <a:lnTo>
                    <a:pt x="490" y="1398"/>
                  </a:lnTo>
                  <a:lnTo>
                    <a:pt x="484" y="1384"/>
                  </a:lnTo>
                  <a:lnTo>
                    <a:pt x="475" y="1371"/>
                  </a:lnTo>
                  <a:lnTo>
                    <a:pt x="471" y="1366"/>
                  </a:lnTo>
                  <a:lnTo>
                    <a:pt x="465" y="1360"/>
                  </a:lnTo>
                  <a:lnTo>
                    <a:pt x="465" y="1360"/>
                  </a:lnTo>
                  <a:lnTo>
                    <a:pt x="439" y="1309"/>
                  </a:lnTo>
                  <a:lnTo>
                    <a:pt x="413" y="1259"/>
                  </a:lnTo>
                  <a:lnTo>
                    <a:pt x="388" y="1206"/>
                  </a:lnTo>
                  <a:lnTo>
                    <a:pt x="365" y="1154"/>
                  </a:lnTo>
                  <a:lnTo>
                    <a:pt x="365" y="1154"/>
                  </a:lnTo>
                  <a:lnTo>
                    <a:pt x="348" y="1115"/>
                  </a:lnTo>
                  <a:lnTo>
                    <a:pt x="329" y="1078"/>
                  </a:lnTo>
                  <a:lnTo>
                    <a:pt x="291" y="1004"/>
                  </a:lnTo>
                  <a:lnTo>
                    <a:pt x="272" y="966"/>
                  </a:lnTo>
                  <a:lnTo>
                    <a:pt x="254" y="929"/>
                  </a:lnTo>
                  <a:lnTo>
                    <a:pt x="237" y="890"/>
                  </a:lnTo>
                  <a:lnTo>
                    <a:pt x="222" y="851"/>
                  </a:lnTo>
                  <a:lnTo>
                    <a:pt x="222" y="851"/>
                  </a:lnTo>
                  <a:lnTo>
                    <a:pt x="215" y="853"/>
                  </a:lnTo>
                  <a:lnTo>
                    <a:pt x="208" y="857"/>
                  </a:lnTo>
                  <a:lnTo>
                    <a:pt x="201" y="859"/>
                  </a:lnTo>
                  <a:lnTo>
                    <a:pt x="197" y="860"/>
                  </a:lnTo>
                  <a:lnTo>
                    <a:pt x="192" y="860"/>
                  </a:lnTo>
                  <a:lnTo>
                    <a:pt x="192" y="860"/>
                  </a:lnTo>
                  <a:lnTo>
                    <a:pt x="200" y="881"/>
                  </a:lnTo>
                  <a:lnTo>
                    <a:pt x="207" y="900"/>
                  </a:lnTo>
                  <a:lnTo>
                    <a:pt x="216" y="919"/>
                  </a:lnTo>
                  <a:lnTo>
                    <a:pt x="226" y="939"/>
                  </a:lnTo>
                  <a:lnTo>
                    <a:pt x="245" y="975"/>
                  </a:lnTo>
                  <a:lnTo>
                    <a:pt x="264" y="1010"/>
                  </a:lnTo>
                  <a:lnTo>
                    <a:pt x="264" y="1010"/>
                  </a:lnTo>
                  <a:lnTo>
                    <a:pt x="272" y="1029"/>
                  </a:lnTo>
                  <a:lnTo>
                    <a:pt x="279" y="1048"/>
                  </a:lnTo>
                  <a:lnTo>
                    <a:pt x="287" y="1066"/>
                  </a:lnTo>
                  <a:lnTo>
                    <a:pt x="296" y="1084"/>
                  </a:lnTo>
                  <a:lnTo>
                    <a:pt x="296" y="1084"/>
                  </a:lnTo>
                  <a:lnTo>
                    <a:pt x="327" y="1146"/>
                  </a:lnTo>
                  <a:lnTo>
                    <a:pt x="357" y="1208"/>
                  </a:lnTo>
                  <a:lnTo>
                    <a:pt x="417" y="1334"/>
                  </a:lnTo>
                  <a:lnTo>
                    <a:pt x="448" y="1395"/>
                  </a:lnTo>
                  <a:lnTo>
                    <a:pt x="479" y="1455"/>
                  </a:lnTo>
                  <a:lnTo>
                    <a:pt x="496" y="1485"/>
                  </a:lnTo>
                  <a:lnTo>
                    <a:pt x="512" y="1514"/>
                  </a:lnTo>
                  <a:lnTo>
                    <a:pt x="531" y="1541"/>
                  </a:lnTo>
                  <a:lnTo>
                    <a:pt x="549" y="1569"/>
                  </a:lnTo>
                  <a:lnTo>
                    <a:pt x="549" y="1569"/>
                  </a:lnTo>
                  <a:lnTo>
                    <a:pt x="553" y="1581"/>
                  </a:lnTo>
                  <a:lnTo>
                    <a:pt x="559" y="1593"/>
                  </a:lnTo>
                  <a:lnTo>
                    <a:pt x="570" y="1614"/>
                  </a:lnTo>
                  <a:lnTo>
                    <a:pt x="581" y="1637"/>
                  </a:lnTo>
                  <a:lnTo>
                    <a:pt x="586" y="1649"/>
                  </a:lnTo>
                  <a:lnTo>
                    <a:pt x="591" y="1660"/>
                  </a:lnTo>
                  <a:lnTo>
                    <a:pt x="591" y="1660"/>
                  </a:lnTo>
                  <a:lnTo>
                    <a:pt x="591" y="1662"/>
                  </a:lnTo>
                  <a:lnTo>
                    <a:pt x="590" y="1665"/>
                  </a:lnTo>
                  <a:lnTo>
                    <a:pt x="587" y="1668"/>
                  </a:lnTo>
                  <a:lnTo>
                    <a:pt x="586" y="1669"/>
                  </a:lnTo>
                  <a:lnTo>
                    <a:pt x="586" y="1671"/>
                  </a:lnTo>
                  <a:lnTo>
                    <a:pt x="586" y="1673"/>
                  </a:lnTo>
                  <a:lnTo>
                    <a:pt x="589" y="1675"/>
                  </a:lnTo>
                  <a:lnTo>
                    <a:pt x="589" y="1675"/>
                  </a:lnTo>
                  <a:lnTo>
                    <a:pt x="596" y="1677"/>
                  </a:lnTo>
                  <a:lnTo>
                    <a:pt x="601" y="1678"/>
                  </a:lnTo>
                  <a:lnTo>
                    <a:pt x="607" y="1677"/>
                  </a:lnTo>
                  <a:lnTo>
                    <a:pt x="611" y="1675"/>
                  </a:lnTo>
                  <a:lnTo>
                    <a:pt x="614" y="1673"/>
                  </a:lnTo>
                  <a:lnTo>
                    <a:pt x="618" y="1670"/>
                  </a:lnTo>
                  <a:lnTo>
                    <a:pt x="625" y="1662"/>
                  </a:lnTo>
                  <a:lnTo>
                    <a:pt x="625" y="1662"/>
                  </a:lnTo>
                  <a:close/>
                  <a:moveTo>
                    <a:pt x="107" y="930"/>
                  </a:moveTo>
                  <a:lnTo>
                    <a:pt x="107" y="930"/>
                  </a:lnTo>
                  <a:lnTo>
                    <a:pt x="118" y="954"/>
                  </a:lnTo>
                  <a:lnTo>
                    <a:pt x="131" y="976"/>
                  </a:lnTo>
                  <a:lnTo>
                    <a:pt x="131" y="976"/>
                  </a:lnTo>
                  <a:lnTo>
                    <a:pt x="154" y="1022"/>
                  </a:lnTo>
                  <a:lnTo>
                    <a:pt x="166" y="1046"/>
                  </a:lnTo>
                  <a:lnTo>
                    <a:pt x="177" y="1067"/>
                  </a:lnTo>
                  <a:lnTo>
                    <a:pt x="177" y="1067"/>
                  </a:lnTo>
                  <a:lnTo>
                    <a:pt x="203" y="1114"/>
                  </a:lnTo>
                  <a:lnTo>
                    <a:pt x="227" y="1161"/>
                  </a:lnTo>
                  <a:lnTo>
                    <a:pt x="250" y="1210"/>
                  </a:lnTo>
                  <a:lnTo>
                    <a:pt x="273" y="1258"/>
                  </a:lnTo>
                  <a:lnTo>
                    <a:pt x="317" y="1354"/>
                  </a:lnTo>
                  <a:lnTo>
                    <a:pt x="339" y="1402"/>
                  </a:lnTo>
                  <a:lnTo>
                    <a:pt x="363" y="1448"/>
                  </a:lnTo>
                  <a:lnTo>
                    <a:pt x="363" y="1448"/>
                  </a:lnTo>
                  <a:lnTo>
                    <a:pt x="373" y="1472"/>
                  </a:lnTo>
                  <a:lnTo>
                    <a:pt x="384" y="1496"/>
                  </a:lnTo>
                  <a:lnTo>
                    <a:pt x="402" y="1545"/>
                  </a:lnTo>
                  <a:lnTo>
                    <a:pt x="412" y="1568"/>
                  </a:lnTo>
                  <a:lnTo>
                    <a:pt x="423" y="1592"/>
                  </a:lnTo>
                  <a:lnTo>
                    <a:pt x="434" y="1614"/>
                  </a:lnTo>
                  <a:lnTo>
                    <a:pt x="448" y="1636"/>
                  </a:lnTo>
                  <a:lnTo>
                    <a:pt x="448" y="1636"/>
                  </a:lnTo>
                  <a:lnTo>
                    <a:pt x="448" y="1641"/>
                  </a:lnTo>
                  <a:lnTo>
                    <a:pt x="448" y="1649"/>
                  </a:lnTo>
                  <a:lnTo>
                    <a:pt x="451" y="1657"/>
                  </a:lnTo>
                  <a:lnTo>
                    <a:pt x="455" y="1667"/>
                  </a:lnTo>
                  <a:lnTo>
                    <a:pt x="460" y="1674"/>
                  </a:lnTo>
                  <a:lnTo>
                    <a:pt x="463" y="1676"/>
                  </a:lnTo>
                  <a:lnTo>
                    <a:pt x="468" y="1680"/>
                  </a:lnTo>
                  <a:lnTo>
                    <a:pt x="471" y="1681"/>
                  </a:lnTo>
                  <a:lnTo>
                    <a:pt x="475" y="1682"/>
                  </a:lnTo>
                  <a:lnTo>
                    <a:pt x="480" y="1682"/>
                  </a:lnTo>
                  <a:lnTo>
                    <a:pt x="485" y="1680"/>
                  </a:lnTo>
                  <a:lnTo>
                    <a:pt x="485" y="1680"/>
                  </a:lnTo>
                  <a:lnTo>
                    <a:pt x="486" y="1671"/>
                  </a:lnTo>
                  <a:lnTo>
                    <a:pt x="486" y="1664"/>
                  </a:lnTo>
                  <a:lnTo>
                    <a:pt x="486" y="1657"/>
                  </a:lnTo>
                  <a:lnTo>
                    <a:pt x="484" y="1651"/>
                  </a:lnTo>
                  <a:lnTo>
                    <a:pt x="480" y="1637"/>
                  </a:lnTo>
                  <a:lnTo>
                    <a:pt x="475" y="1621"/>
                  </a:lnTo>
                  <a:lnTo>
                    <a:pt x="475" y="1621"/>
                  </a:lnTo>
                  <a:lnTo>
                    <a:pt x="464" y="1604"/>
                  </a:lnTo>
                  <a:lnTo>
                    <a:pt x="454" y="1586"/>
                  </a:lnTo>
                  <a:lnTo>
                    <a:pt x="445" y="1568"/>
                  </a:lnTo>
                  <a:lnTo>
                    <a:pt x="435" y="1550"/>
                  </a:lnTo>
                  <a:lnTo>
                    <a:pt x="419" y="1514"/>
                  </a:lnTo>
                  <a:lnTo>
                    <a:pt x="401" y="1478"/>
                  </a:lnTo>
                  <a:lnTo>
                    <a:pt x="401" y="1478"/>
                  </a:lnTo>
                  <a:lnTo>
                    <a:pt x="385" y="1445"/>
                  </a:lnTo>
                  <a:lnTo>
                    <a:pt x="377" y="1429"/>
                  </a:lnTo>
                  <a:lnTo>
                    <a:pt x="369" y="1412"/>
                  </a:lnTo>
                  <a:lnTo>
                    <a:pt x="369" y="1412"/>
                  </a:lnTo>
                  <a:lnTo>
                    <a:pt x="362" y="1395"/>
                  </a:lnTo>
                  <a:lnTo>
                    <a:pt x="352" y="1379"/>
                  </a:lnTo>
                  <a:lnTo>
                    <a:pt x="342" y="1362"/>
                  </a:lnTo>
                  <a:lnTo>
                    <a:pt x="333" y="1346"/>
                  </a:lnTo>
                  <a:lnTo>
                    <a:pt x="333" y="1346"/>
                  </a:lnTo>
                  <a:lnTo>
                    <a:pt x="324" y="1327"/>
                  </a:lnTo>
                  <a:lnTo>
                    <a:pt x="318" y="1309"/>
                  </a:lnTo>
                  <a:lnTo>
                    <a:pt x="303" y="1272"/>
                  </a:lnTo>
                  <a:lnTo>
                    <a:pt x="303" y="1272"/>
                  </a:lnTo>
                  <a:lnTo>
                    <a:pt x="288" y="1235"/>
                  </a:lnTo>
                  <a:lnTo>
                    <a:pt x="272" y="1200"/>
                  </a:lnTo>
                  <a:lnTo>
                    <a:pt x="239" y="1129"/>
                  </a:lnTo>
                  <a:lnTo>
                    <a:pt x="239" y="1129"/>
                  </a:lnTo>
                  <a:lnTo>
                    <a:pt x="231" y="1111"/>
                  </a:lnTo>
                  <a:lnTo>
                    <a:pt x="221" y="1095"/>
                  </a:lnTo>
                  <a:lnTo>
                    <a:pt x="202" y="1062"/>
                  </a:lnTo>
                  <a:lnTo>
                    <a:pt x="183" y="1029"/>
                  </a:lnTo>
                  <a:lnTo>
                    <a:pt x="174" y="1013"/>
                  </a:lnTo>
                  <a:lnTo>
                    <a:pt x="166" y="996"/>
                  </a:lnTo>
                  <a:lnTo>
                    <a:pt x="166" y="996"/>
                  </a:lnTo>
                  <a:lnTo>
                    <a:pt x="158" y="978"/>
                  </a:lnTo>
                  <a:lnTo>
                    <a:pt x="151" y="958"/>
                  </a:lnTo>
                  <a:lnTo>
                    <a:pt x="142" y="936"/>
                  </a:lnTo>
                  <a:lnTo>
                    <a:pt x="133" y="915"/>
                  </a:lnTo>
                  <a:lnTo>
                    <a:pt x="128" y="905"/>
                  </a:lnTo>
                  <a:lnTo>
                    <a:pt x="123" y="896"/>
                  </a:lnTo>
                  <a:lnTo>
                    <a:pt x="117" y="887"/>
                  </a:lnTo>
                  <a:lnTo>
                    <a:pt x="111" y="881"/>
                  </a:lnTo>
                  <a:lnTo>
                    <a:pt x="105" y="875"/>
                  </a:lnTo>
                  <a:lnTo>
                    <a:pt x="97" y="871"/>
                  </a:lnTo>
                  <a:lnTo>
                    <a:pt x="90" y="869"/>
                  </a:lnTo>
                  <a:lnTo>
                    <a:pt x="82" y="868"/>
                  </a:lnTo>
                  <a:lnTo>
                    <a:pt x="82" y="868"/>
                  </a:lnTo>
                  <a:lnTo>
                    <a:pt x="87" y="884"/>
                  </a:lnTo>
                  <a:lnTo>
                    <a:pt x="93" y="899"/>
                  </a:lnTo>
                  <a:lnTo>
                    <a:pt x="107" y="930"/>
                  </a:lnTo>
                  <a:lnTo>
                    <a:pt x="107" y="930"/>
                  </a:lnTo>
                  <a:close/>
                  <a:moveTo>
                    <a:pt x="168" y="873"/>
                  </a:moveTo>
                  <a:lnTo>
                    <a:pt x="168" y="873"/>
                  </a:lnTo>
                  <a:lnTo>
                    <a:pt x="161" y="873"/>
                  </a:lnTo>
                  <a:lnTo>
                    <a:pt x="155" y="872"/>
                  </a:lnTo>
                  <a:lnTo>
                    <a:pt x="147" y="871"/>
                  </a:lnTo>
                  <a:lnTo>
                    <a:pt x="143" y="872"/>
                  </a:lnTo>
                  <a:lnTo>
                    <a:pt x="139" y="873"/>
                  </a:lnTo>
                  <a:lnTo>
                    <a:pt x="139" y="873"/>
                  </a:lnTo>
                  <a:lnTo>
                    <a:pt x="146" y="900"/>
                  </a:lnTo>
                  <a:lnTo>
                    <a:pt x="156" y="926"/>
                  </a:lnTo>
                  <a:lnTo>
                    <a:pt x="168" y="951"/>
                  </a:lnTo>
                  <a:lnTo>
                    <a:pt x="180" y="977"/>
                  </a:lnTo>
                  <a:lnTo>
                    <a:pt x="205" y="1026"/>
                  </a:lnTo>
                  <a:lnTo>
                    <a:pt x="232" y="1075"/>
                  </a:lnTo>
                  <a:lnTo>
                    <a:pt x="232" y="1075"/>
                  </a:lnTo>
                  <a:lnTo>
                    <a:pt x="246" y="1101"/>
                  </a:lnTo>
                  <a:lnTo>
                    <a:pt x="260" y="1129"/>
                  </a:lnTo>
                  <a:lnTo>
                    <a:pt x="286" y="1184"/>
                  </a:lnTo>
                  <a:lnTo>
                    <a:pt x="310" y="1238"/>
                  </a:lnTo>
                  <a:lnTo>
                    <a:pt x="334" y="1293"/>
                  </a:lnTo>
                  <a:lnTo>
                    <a:pt x="358" y="1349"/>
                  </a:lnTo>
                  <a:lnTo>
                    <a:pt x="384" y="1402"/>
                  </a:lnTo>
                  <a:lnTo>
                    <a:pt x="398" y="1430"/>
                  </a:lnTo>
                  <a:lnTo>
                    <a:pt x="412" y="1457"/>
                  </a:lnTo>
                  <a:lnTo>
                    <a:pt x="427" y="1484"/>
                  </a:lnTo>
                  <a:lnTo>
                    <a:pt x="443" y="1510"/>
                  </a:lnTo>
                  <a:lnTo>
                    <a:pt x="443" y="1510"/>
                  </a:lnTo>
                  <a:lnTo>
                    <a:pt x="454" y="1536"/>
                  </a:lnTo>
                  <a:lnTo>
                    <a:pt x="464" y="1561"/>
                  </a:lnTo>
                  <a:lnTo>
                    <a:pt x="478" y="1584"/>
                  </a:lnTo>
                  <a:lnTo>
                    <a:pt x="492" y="1609"/>
                  </a:lnTo>
                  <a:lnTo>
                    <a:pt x="492" y="1609"/>
                  </a:lnTo>
                  <a:lnTo>
                    <a:pt x="499" y="1607"/>
                  </a:lnTo>
                  <a:lnTo>
                    <a:pt x="506" y="1607"/>
                  </a:lnTo>
                  <a:lnTo>
                    <a:pt x="519" y="1608"/>
                  </a:lnTo>
                  <a:lnTo>
                    <a:pt x="524" y="1609"/>
                  </a:lnTo>
                  <a:lnTo>
                    <a:pt x="531" y="1610"/>
                  </a:lnTo>
                  <a:lnTo>
                    <a:pt x="536" y="1609"/>
                  </a:lnTo>
                  <a:lnTo>
                    <a:pt x="541" y="1606"/>
                  </a:lnTo>
                  <a:lnTo>
                    <a:pt x="541" y="1606"/>
                  </a:lnTo>
                  <a:lnTo>
                    <a:pt x="517" y="1562"/>
                  </a:lnTo>
                  <a:lnTo>
                    <a:pt x="492" y="1518"/>
                  </a:lnTo>
                  <a:lnTo>
                    <a:pt x="444" y="1427"/>
                  </a:lnTo>
                  <a:lnTo>
                    <a:pt x="398" y="1335"/>
                  </a:lnTo>
                  <a:lnTo>
                    <a:pt x="352" y="1243"/>
                  </a:lnTo>
                  <a:lnTo>
                    <a:pt x="262" y="1056"/>
                  </a:lnTo>
                  <a:lnTo>
                    <a:pt x="215" y="964"/>
                  </a:lnTo>
                  <a:lnTo>
                    <a:pt x="168" y="873"/>
                  </a:lnTo>
                  <a:lnTo>
                    <a:pt x="168" y="873"/>
                  </a:lnTo>
                  <a:close/>
                  <a:moveTo>
                    <a:pt x="714" y="917"/>
                  </a:moveTo>
                  <a:lnTo>
                    <a:pt x="714" y="917"/>
                  </a:lnTo>
                  <a:lnTo>
                    <a:pt x="700" y="924"/>
                  </a:lnTo>
                  <a:lnTo>
                    <a:pt x="687" y="930"/>
                  </a:lnTo>
                  <a:lnTo>
                    <a:pt x="682" y="934"/>
                  </a:lnTo>
                  <a:lnTo>
                    <a:pt x="677" y="939"/>
                  </a:lnTo>
                  <a:lnTo>
                    <a:pt x="673" y="944"/>
                  </a:lnTo>
                  <a:lnTo>
                    <a:pt x="670" y="948"/>
                  </a:lnTo>
                  <a:lnTo>
                    <a:pt x="667" y="955"/>
                  </a:lnTo>
                  <a:lnTo>
                    <a:pt x="665" y="960"/>
                  </a:lnTo>
                  <a:lnTo>
                    <a:pt x="663" y="966"/>
                  </a:lnTo>
                  <a:lnTo>
                    <a:pt x="662" y="973"/>
                  </a:lnTo>
                  <a:lnTo>
                    <a:pt x="662" y="980"/>
                  </a:lnTo>
                  <a:lnTo>
                    <a:pt x="663" y="988"/>
                  </a:lnTo>
                  <a:lnTo>
                    <a:pt x="665" y="995"/>
                  </a:lnTo>
                  <a:lnTo>
                    <a:pt x="667" y="1004"/>
                  </a:lnTo>
                  <a:lnTo>
                    <a:pt x="667" y="1004"/>
                  </a:lnTo>
                  <a:lnTo>
                    <a:pt x="673" y="1017"/>
                  </a:lnTo>
                  <a:lnTo>
                    <a:pt x="680" y="1031"/>
                  </a:lnTo>
                  <a:lnTo>
                    <a:pt x="687" y="1045"/>
                  </a:lnTo>
                  <a:lnTo>
                    <a:pt x="695" y="1060"/>
                  </a:lnTo>
                  <a:lnTo>
                    <a:pt x="695" y="1060"/>
                  </a:lnTo>
                  <a:lnTo>
                    <a:pt x="705" y="1092"/>
                  </a:lnTo>
                  <a:lnTo>
                    <a:pt x="715" y="1123"/>
                  </a:lnTo>
                  <a:lnTo>
                    <a:pt x="726" y="1153"/>
                  </a:lnTo>
                  <a:lnTo>
                    <a:pt x="738" y="1183"/>
                  </a:lnTo>
                  <a:lnTo>
                    <a:pt x="738" y="1183"/>
                  </a:lnTo>
                  <a:lnTo>
                    <a:pt x="765" y="1240"/>
                  </a:lnTo>
                  <a:lnTo>
                    <a:pt x="794" y="1297"/>
                  </a:lnTo>
                  <a:lnTo>
                    <a:pt x="823" y="1354"/>
                  </a:lnTo>
                  <a:lnTo>
                    <a:pt x="854" y="1407"/>
                  </a:lnTo>
                  <a:lnTo>
                    <a:pt x="854" y="1407"/>
                  </a:lnTo>
                  <a:lnTo>
                    <a:pt x="858" y="1411"/>
                  </a:lnTo>
                  <a:lnTo>
                    <a:pt x="864" y="1414"/>
                  </a:lnTo>
                  <a:lnTo>
                    <a:pt x="875" y="1418"/>
                  </a:lnTo>
                  <a:lnTo>
                    <a:pt x="890" y="1423"/>
                  </a:lnTo>
                  <a:lnTo>
                    <a:pt x="905" y="1425"/>
                  </a:lnTo>
                  <a:lnTo>
                    <a:pt x="922" y="1427"/>
                  </a:lnTo>
                  <a:lnTo>
                    <a:pt x="938" y="1427"/>
                  </a:lnTo>
                  <a:lnTo>
                    <a:pt x="954" y="1426"/>
                  </a:lnTo>
                  <a:lnTo>
                    <a:pt x="970" y="1424"/>
                  </a:lnTo>
                  <a:lnTo>
                    <a:pt x="970" y="1424"/>
                  </a:lnTo>
                  <a:lnTo>
                    <a:pt x="970" y="1420"/>
                  </a:lnTo>
                  <a:lnTo>
                    <a:pt x="968" y="1418"/>
                  </a:lnTo>
                  <a:lnTo>
                    <a:pt x="966" y="1416"/>
                  </a:lnTo>
                  <a:lnTo>
                    <a:pt x="968" y="1412"/>
                  </a:lnTo>
                  <a:lnTo>
                    <a:pt x="968" y="1412"/>
                  </a:lnTo>
                  <a:lnTo>
                    <a:pt x="961" y="1414"/>
                  </a:lnTo>
                  <a:lnTo>
                    <a:pt x="954" y="1417"/>
                  </a:lnTo>
                  <a:lnTo>
                    <a:pt x="950" y="1418"/>
                  </a:lnTo>
                  <a:lnTo>
                    <a:pt x="947" y="1419"/>
                  </a:lnTo>
                  <a:lnTo>
                    <a:pt x="944" y="1418"/>
                  </a:lnTo>
                  <a:lnTo>
                    <a:pt x="940" y="1416"/>
                  </a:lnTo>
                  <a:lnTo>
                    <a:pt x="940" y="1416"/>
                  </a:lnTo>
                  <a:lnTo>
                    <a:pt x="942" y="1412"/>
                  </a:lnTo>
                  <a:lnTo>
                    <a:pt x="944" y="1408"/>
                  </a:lnTo>
                  <a:lnTo>
                    <a:pt x="950" y="1400"/>
                  </a:lnTo>
                  <a:lnTo>
                    <a:pt x="956" y="1393"/>
                  </a:lnTo>
                  <a:lnTo>
                    <a:pt x="958" y="1387"/>
                  </a:lnTo>
                  <a:lnTo>
                    <a:pt x="960" y="1382"/>
                  </a:lnTo>
                  <a:lnTo>
                    <a:pt x="960" y="1382"/>
                  </a:lnTo>
                  <a:lnTo>
                    <a:pt x="957" y="1381"/>
                  </a:lnTo>
                  <a:lnTo>
                    <a:pt x="955" y="1380"/>
                  </a:lnTo>
                  <a:lnTo>
                    <a:pt x="949" y="1381"/>
                  </a:lnTo>
                  <a:lnTo>
                    <a:pt x="944" y="1383"/>
                  </a:lnTo>
                  <a:lnTo>
                    <a:pt x="940" y="1386"/>
                  </a:lnTo>
                  <a:lnTo>
                    <a:pt x="935" y="1388"/>
                  </a:lnTo>
                  <a:lnTo>
                    <a:pt x="931" y="1390"/>
                  </a:lnTo>
                  <a:lnTo>
                    <a:pt x="929" y="1390"/>
                  </a:lnTo>
                  <a:lnTo>
                    <a:pt x="927" y="1390"/>
                  </a:lnTo>
                  <a:lnTo>
                    <a:pt x="925" y="1389"/>
                  </a:lnTo>
                  <a:lnTo>
                    <a:pt x="923" y="1387"/>
                  </a:lnTo>
                  <a:lnTo>
                    <a:pt x="923" y="1387"/>
                  </a:lnTo>
                  <a:lnTo>
                    <a:pt x="924" y="1384"/>
                  </a:lnTo>
                  <a:lnTo>
                    <a:pt x="925" y="1381"/>
                  </a:lnTo>
                  <a:lnTo>
                    <a:pt x="928" y="1374"/>
                  </a:lnTo>
                  <a:lnTo>
                    <a:pt x="932" y="1370"/>
                  </a:lnTo>
                  <a:lnTo>
                    <a:pt x="938" y="1366"/>
                  </a:lnTo>
                  <a:lnTo>
                    <a:pt x="942" y="1362"/>
                  </a:lnTo>
                  <a:lnTo>
                    <a:pt x="945" y="1356"/>
                  </a:lnTo>
                  <a:lnTo>
                    <a:pt x="946" y="1354"/>
                  </a:lnTo>
                  <a:lnTo>
                    <a:pt x="945" y="1351"/>
                  </a:lnTo>
                  <a:lnTo>
                    <a:pt x="944" y="1349"/>
                  </a:lnTo>
                  <a:lnTo>
                    <a:pt x="943" y="1346"/>
                  </a:lnTo>
                  <a:lnTo>
                    <a:pt x="943" y="1346"/>
                  </a:lnTo>
                  <a:lnTo>
                    <a:pt x="935" y="1352"/>
                  </a:lnTo>
                  <a:lnTo>
                    <a:pt x="928" y="1358"/>
                  </a:lnTo>
                  <a:lnTo>
                    <a:pt x="924" y="1360"/>
                  </a:lnTo>
                  <a:lnTo>
                    <a:pt x="919" y="1363"/>
                  </a:lnTo>
                  <a:lnTo>
                    <a:pt x="915" y="1363"/>
                  </a:lnTo>
                  <a:lnTo>
                    <a:pt x="911" y="1363"/>
                  </a:lnTo>
                  <a:lnTo>
                    <a:pt x="911" y="1363"/>
                  </a:lnTo>
                  <a:lnTo>
                    <a:pt x="911" y="1355"/>
                  </a:lnTo>
                  <a:lnTo>
                    <a:pt x="913" y="1349"/>
                  </a:lnTo>
                  <a:lnTo>
                    <a:pt x="916" y="1343"/>
                  </a:lnTo>
                  <a:lnTo>
                    <a:pt x="920" y="1339"/>
                  </a:lnTo>
                  <a:lnTo>
                    <a:pt x="929" y="1331"/>
                  </a:lnTo>
                  <a:lnTo>
                    <a:pt x="932" y="1326"/>
                  </a:lnTo>
                  <a:lnTo>
                    <a:pt x="935" y="1321"/>
                  </a:lnTo>
                  <a:lnTo>
                    <a:pt x="935" y="1321"/>
                  </a:lnTo>
                  <a:lnTo>
                    <a:pt x="931" y="1313"/>
                  </a:lnTo>
                  <a:lnTo>
                    <a:pt x="928" y="1306"/>
                  </a:lnTo>
                  <a:lnTo>
                    <a:pt x="925" y="1298"/>
                  </a:lnTo>
                  <a:lnTo>
                    <a:pt x="920" y="1291"/>
                  </a:lnTo>
                  <a:lnTo>
                    <a:pt x="920" y="1291"/>
                  </a:lnTo>
                  <a:lnTo>
                    <a:pt x="913" y="1294"/>
                  </a:lnTo>
                  <a:lnTo>
                    <a:pt x="904" y="1298"/>
                  </a:lnTo>
                  <a:lnTo>
                    <a:pt x="888" y="1308"/>
                  </a:lnTo>
                  <a:lnTo>
                    <a:pt x="880" y="1312"/>
                  </a:lnTo>
                  <a:lnTo>
                    <a:pt x="871" y="1314"/>
                  </a:lnTo>
                  <a:lnTo>
                    <a:pt x="864" y="1316"/>
                  </a:lnTo>
                  <a:lnTo>
                    <a:pt x="860" y="1314"/>
                  </a:lnTo>
                  <a:lnTo>
                    <a:pt x="856" y="1313"/>
                  </a:lnTo>
                  <a:lnTo>
                    <a:pt x="856" y="1313"/>
                  </a:lnTo>
                  <a:lnTo>
                    <a:pt x="862" y="1307"/>
                  </a:lnTo>
                  <a:lnTo>
                    <a:pt x="868" y="1302"/>
                  </a:lnTo>
                  <a:lnTo>
                    <a:pt x="881" y="1291"/>
                  </a:lnTo>
                  <a:lnTo>
                    <a:pt x="895" y="1281"/>
                  </a:lnTo>
                  <a:lnTo>
                    <a:pt x="911" y="1274"/>
                  </a:lnTo>
                  <a:lnTo>
                    <a:pt x="911" y="1274"/>
                  </a:lnTo>
                  <a:lnTo>
                    <a:pt x="910" y="1269"/>
                  </a:lnTo>
                  <a:lnTo>
                    <a:pt x="908" y="1266"/>
                  </a:lnTo>
                  <a:lnTo>
                    <a:pt x="904" y="1263"/>
                  </a:lnTo>
                  <a:lnTo>
                    <a:pt x="903" y="1259"/>
                  </a:lnTo>
                  <a:lnTo>
                    <a:pt x="903" y="1259"/>
                  </a:lnTo>
                  <a:lnTo>
                    <a:pt x="899" y="1260"/>
                  </a:lnTo>
                  <a:lnTo>
                    <a:pt x="896" y="1261"/>
                  </a:lnTo>
                  <a:lnTo>
                    <a:pt x="888" y="1264"/>
                  </a:lnTo>
                  <a:lnTo>
                    <a:pt x="885" y="1266"/>
                  </a:lnTo>
                  <a:lnTo>
                    <a:pt x="881" y="1266"/>
                  </a:lnTo>
                  <a:lnTo>
                    <a:pt x="878" y="1266"/>
                  </a:lnTo>
                  <a:lnTo>
                    <a:pt x="873" y="1264"/>
                  </a:lnTo>
                  <a:lnTo>
                    <a:pt x="873" y="1264"/>
                  </a:lnTo>
                  <a:lnTo>
                    <a:pt x="873" y="1260"/>
                  </a:lnTo>
                  <a:lnTo>
                    <a:pt x="874" y="1257"/>
                  </a:lnTo>
                  <a:lnTo>
                    <a:pt x="877" y="1252"/>
                  </a:lnTo>
                  <a:lnTo>
                    <a:pt x="879" y="1249"/>
                  </a:lnTo>
                  <a:lnTo>
                    <a:pt x="886" y="1243"/>
                  </a:lnTo>
                  <a:lnTo>
                    <a:pt x="894" y="1237"/>
                  </a:lnTo>
                  <a:lnTo>
                    <a:pt x="894" y="1237"/>
                  </a:lnTo>
                  <a:lnTo>
                    <a:pt x="892" y="1236"/>
                  </a:lnTo>
                  <a:lnTo>
                    <a:pt x="890" y="1234"/>
                  </a:lnTo>
                  <a:lnTo>
                    <a:pt x="889" y="1232"/>
                  </a:lnTo>
                  <a:lnTo>
                    <a:pt x="888" y="1230"/>
                  </a:lnTo>
                  <a:lnTo>
                    <a:pt x="888" y="1230"/>
                  </a:lnTo>
                  <a:lnTo>
                    <a:pt x="887" y="1230"/>
                  </a:lnTo>
                  <a:lnTo>
                    <a:pt x="884" y="1231"/>
                  </a:lnTo>
                  <a:lnTo>
                    <a:pt x="874" y="1234"/>
                  </a:lnTo>
                  <a:lnTo>
                    <a:pt x="869" y="1235"/>
                  </a:lnTo>
                  <a:lnTo>
                    <a:pt x="864" y="1235"/>
                  </a:lnTo>
                  <a:lnTo>
                    <a:pt x="863" y="1234"/>
                  </a:lnTo>
                  <a:lnTo>
                    <a:pt x="860" y="1232"/>
                  </a:lnTo>
                  <a:lnTo>
                    <a:pt x="859" y="1230"/>
                  </a:lnTo>
                  <a:lnTo>
                    <a:pt x="859" y="1228"/>
                  </a:lnTo>
                  <a:lnTo>
                    <a:pt x="859" y="1228"/>
                  </a:lnTo>
                  <a:lnTo>
                    <a:pt x="859" y="1223"/>
                  </a:lnTo>
                  <a:lnTo>
                    <a:pt x="862" y="1220"/>
                  </a:lnTo>
                  <a:lnTo>
                    <a:pt x="865" y="1218"/>
                  </a:lnTo>
                  <a:lnTo>
                    <a:pt x="868" y="1217"/>
                  </a:lnTo>
                  <a:lnTo>
                    <a:pt x="871" y="1215"/>
                  </a:lnTo>
                  <a:lnTo>
                    <a:pt x="873" y="1213"/>
                  </a:lnTo>
                  <a:lnTo>
                    <a:pt x="875" y="1210"/>
                  </a:lnTo>
                  <a:lnTo>
                    <a:pt x="877" y="1205"/>
                  </a:lnTo>
                  <a:lnTo>
                    <a:pt x="877" y="1205"/>
                  </a:lnTo>
                  <a:lnTo>
                    <a:pt x="872" y="1206"/>
                  </a:lnTo>
                  <a:lnTo>
                    <a:pt x="868" y="1208"/>
                  </a:lnTo>
                  <a:lnTo>
                    <a:pt x="859" y="1213"/>
                  </a:lnTo>
                  <a:lnTo>
                    <a:pt x="855" y="1214"/>
                  </a:lnTo>
                  <a:lnTo>
                    <a:pt x="851" y="1215"/>
                  </a:lnTo>
                  <a:lnTo>
                    <a:pt x="847" y="1215"/>
                  </a:lnTo>
                  <a:lnTo>
                    <a:pt x="841" y="1213"/>
                  </a:lnTo>
                  <a:lnTo>
                    <a:pt x="841" y="1213"/>
                  </a:lnTo>
                  <a:lnTo>
                    <a:pt x="842" y="1206"/>
                  </a:lnTo>
                  <a:lnTo>
                    <a:pt x="845" y="1202"/>
                  </a:lnTo>
                  <a:lnTo>
                    <a:pt x="849" y="1197"/>
                  </a:lnTo>
                  <a:lnTo>
                    <a:pt x="852" y="1193"/>
                  </a:lnTo>
                  <a:lnTo>
                    <a:pt x="859" y="1186"/>
                  </a:lnTo>
                  <a:lnTo>
                    <a:pt x="860" y="1182"/>
                  </a:lnTo>
                  <a:lnTo>
                    <a:pt x="862" y="1178"/>
                  </a:lnTo>
                  <a:lnTo>
                    <a:pt x="862" y="1178"/>
                  </a:lnTo>
                  <a:lnTo>
                    <a:pt x="860" y="1177"/>
                  </a:lnTo>
                  <a:lnTo>
                    <a:pt x="858" y="1178"/>
                  </a:lnTo>
                  <a:lnTo>
                    <a:pt x="854" y="1181"/>
                  </a:lnTo>
                  <a:lnTo>
                    <a:pt x="844" y="1187"/>
                  </a:lnTo>
                  <a:lnTo>
                    <a:pt x="839" y="1190"/>
                  </a:lnTo>
                  <a:lnTo>
                    <a:pt x="834" y="1192"/>
                  </a:lnTo>
                  <a:lnTo>
                    <a:pt x="832" y="1192"/>
                  </a:lnTo>
                  <a:lnTo>
                    <a:pt x="829" y="1191"/>
                  </a:lnTo>
                  <a:lnTo>
                    <a:pt x="826" y="1190"/>
                  </a:lnTo>
                  <a:lnTo>
                    <a:pt x="824" y="1188"/>
                  </a:lnTo>
                  <a:lnTo>
                    <a:pt x="824" y="1188"/>
                  </a:lnTo>
                  <a:lnTo>
                    <a:pt x="830" y="1180"/>
                  </a:lnTo>
                  <a:lnTo>
                    <a:pt x="836" y="1171"/>
                  </a:lnTo>
                  <a:lnTo>
                    <a:pt x="849" y="1156"/>
                  </a:lnTo>
                  <a:lnTo>
                    <a:pt x="849" y="1156"/>
                  </a:lnTo>
                  <a:lnTo>
                    <a:pt x="844" y="1148"/>
                  </a:lnTo>
                  <a:lnTo>
                    <a:pt x="841" y="1139"/>
                  </a:lnTo>
                  <a:lnTo>
                    <a:pt x="841" y="1139"/>
                  </a:lnTo>
                  <a:lnTo>
                    <a:pt x="834" y="1140"/>
                  </a:lnTo>
                  <a:lnTo>
                    <a:pt x="826" y="1142"/>
                  </a:lnTo>
                  <a:lnTo>
                    <a:pt x="820" y="1145"/>
                  </a:lnTo>
                  <a:lnTo>
                    <a:pt x="814" y="1150"/>
                  </a:lnTo>
                  <a:lnTo>
                    <a:pt x="804" y="1158"/>
                  </a:lnTo>
                  <a:lnTo>
                    <a:pt x="793" y="1166"/>
                  </a:lnTo>
                  <a:lnTo>
                    <a:pt x="793" y="1166"/>
                  </a:lnTo>
                  <a:lnTo>
                    <a:pt x="792" y="1163"/>
                  </a:lnTo>
                  <a:lnTo>
                    <a:pt x="790" y="1162"/>
                  </a:lnTo>
                  <a:lnTo>
                    <a:pt x="789" y="1160"/>
                  </a:lnTo>
                  <a:lnTo>
                    <a:pt x="788" y="1158"/>
                  </a:lnTo>
                  <a:lnTo>
                    <a:pt x="788" y="1158"/>
                  </a:lnTo>
                  <a:lnTo>
                    <a:pt x="791" y="1151"/>
                  </a:lnTo>
                  <a:lnTo>
                    <a:pt x="795" y="1144"/>
                  </a:lnTo>
                  <a:lnTo>
                    <a:pt x="801" y="1139"/>
                  </a:lnTo>
                  <a:lnTo>
                    <a:pt x="807" y="1133"/>
                  </a:lnTo>
                  <a:lnTo>
                    <a:pt x="820" y="1126"/>
                  </a:lnTo>
                  <a:lnTo>
                    <a:pt x="825" y="1122"/>
                  </a:lnTo>
                  <a:lnTo>
                    <a:pt x="829" y="1116"/>
                  </a:lnTo>
                  <a:lnTo>
                    <a:pt x="829" y="1116"/>
                  </a:lnTo>
                  <a:lnTo>
                    <a:pt x="827" y="1115"/>
                  </a:lnTo>
                  <a:lnTo>
                    <a:pt x="827" y="1112"/>
                  </a:lnTo>
                  <a:lnTo>
                    <a:pt x="827" y="1112"/>
                  </a:lnTo>
                  <a:lnTo>
                    <a:pt x="824" y="1111"/>
                  </a:lnTo>
                  <a:lnTo>
                    <a:pt x="822" y="1110"/>
                  </a:lnTo>
                  <a:lnTo>
                    <a:pt x="816" y="1112"/>
                  </a:lnTo>
                  <a:lnTo>
                    <a:pt x="809" y="1115"/>
                  </a:lnTo>
                  <a:lnTo>
                    <a:pt x="803" y="1116"/>
                  </a:lnTo>
                  <a:lnTo>
                    <a:pt x="803" y="1116"/>
                  </a:lnTo>
                  <a:lnTo>
                    <a:pt x="801" y="1114"/>
                  </a:lnTo>
                  <a:lnTo>
                    <a:pt x="798" y="1112"/>
                  </a:lnTo>
                  <a:lnTo>
                    <a:pt x="797" y="1109"/>
                  </a:lnTo>
                  <a:lnTo>
                    <a:pt x="797" y="1105"/>
                  </a:lnTo>
                  <a:lnTo>
                    <a:pt x="797" y="1105"/>
                  </a:lnTo>
                  <a:lnTo>
                    <a:pt x="799" y="1102"/>
                  </a:lnTo>
                  <a:lnTo>
                    <a:pt x="802" y="1100"/>
                  </a:lnTo>
                  <a:lnTo>
                    <a:pt x="807" y="1097"/>
                  </a:lnTo>
                  <a:lnTo>
                    <a:pt x="811" y="1094"/>
                  </a:lnTo>
                  <a:lnTo>
                    <a:pt x="813" y="1092"/>
                  </a:lnTo>
                  <a:lnTo>
                    <a:pt x="814" y="1090"/>
                  </a:lnTo>
                  <a:lnTo>
                    <a:pt x="814" y="1090"/>
                  </a:lnTo>
                  <a:lnTo>
                    <a:pt x="813" y="1087"/>
                  </a:lnTo>
                  <a:lnTo>
                    <a:pt x="811" y="1086"/>
                  </a:lnTo>
                  <a:lnTo>
                    <a:pt x="807" y="1086"/>
                  </a:lnTo>
                  <a:lnTo>
                    <a:pt x="803" y="1089"/>
                  </a:lnTo>
                  <a:lnTo>
                    <a:pt x="797" y="1091"/>
                  </a:lnTo>
                  <a:lnTo>
                    <a:pt x="792" y="1094"/>
                  </a:lnTo>
                  <a:lnTo>
                    <a:pt x="787" y="1095"/>
                  </a:lnTo>
                  <a:lnTo>
                    <a:pt x="781" y="1095"/>
                  </a:lnTo>
                  <a:lnTo>
                    <a:pt x="778" y="1094"/>
                  </a:lnTo>
                  <a:lnTo>
                    <a:pt x="775" y="1092"/>
                  </a:lnTo>
                  <a:lnTo>
                    <a:pt x="775" y="1092"/>
                  </a:lnTo>
                  <a:lnTo>
                    <a:pt x="780" y="1084"/>
                  </a:lnTo>
                  <a:lnTo>
                    <a:pt x="786" y="1078"/>
                  </a:lnTo>
                  <a:lnTo>
                    <a:pt x="789" y="1075"/>
                  </a:lnTo>
                  <a:lnTo>
                    <a:pt x="793" y="1072"/>
                  </a:lnTo>
                  <a:lnTo>
                    <a:pt x="797" y="1070"/>
                  </a:lnTo>
                  <a:lnTo>
                    <a:pt x="803" y="1070"/>
                  </a:lnTo>
                  <a:lnTo>
                    <a:pt x="803" y="1070"/>
                  </a:lnTo>
                  <a:lnTo>
                    <a:pt x="802" y="1066"/>
                  </a:lnTo>
                  <a:lnTo>
                    <a:pt x="799" y="1062"/>
                  </a:lnTo>
                  <a:lnTo>
                    <a:pt x="796" y="1059"/>
                  </a:lnTo>
                  <a:lnTo>
                    <a:pt x="793" y="1057"/>
                  </a:lnTo>
                  <a:lnTo>
                    <a:pt x="793" y="1057"/>
                  </a:lnTo>
                  <a:lnTo>
                    <a:pt x="788" y="1063"/>
                  </a:lnTo>
                  <a:lnTo>
                    <a:pt x="783" y="1066"/>
                  </a:lnTo>
                  <a:lnTo>
                    <a:pt x="777" y="1069"/>
                  </a:lnTo>
                  <a:lnTo>
                    <a:pt x="768" y="1070"/>
                  </a:lnTo>
                  <a:lnTo>
                    <a:pt x="768" y="1070"/>
                  </a:lnTo>
                  <a:lnTo>
                    <a:pt x="769" y="1061"/>
                  </a:lnTo>
                  <a:lnTo>
                    <a:pt x="771" y="1056"/>
                  </a:lnTo>
                  <a:lnTo>
                    <a:pt x="773" y="1052"/>
                  </a:lnTo>
                  <a:lnTo>
                    <a:pt x="775" y="1049"/>
                  </a:lnTo>
                  <a:lnTo>
                    <a:pt x="778" y="1047"/>
                  </a:lnTo>
                  <a:lnTo>
                    <a:pt x="782" y="1046"/>
                  </a:lnTo>
                  <a:lnTo>
                    <a:pt x="788" y="1046"/>
                  </a:lnTo>
                  <a:lnTo>
                    <a:pt x="788" y="1046"/>
                  </a:lnTo>
                  <a:lnTo>
                    <a:pt x="786" y="1039"/>
                  </a:lnTo>
                  <a:lnTo>
                    <a:pt x="783" y="1034"/>
                  </a:lnTo>
                  <a:lnTo>
                    <a:pt x="781" y="1030"/>
                  </a:lnTo>
                  <a:lnTo>
                    <a:pt x="778" y="1025"/>
                  </a:lnTo>
                  <a:lnTo>
                    <a:pt x="778" y="1025"/>
                  </a:lnTo>
                  <a:lnTo>
                    <a:pt x="772" y="1031"/>
                  </a:lnTo>
                  <a:lnTo>
                    <a:pt x="764" y="1036"/>
                  </a:lnTo>
                  <a:lnTo>
                    <a:pt x="750" y="1049"/>
                  </a:lnTo>
                  <a:lnTo>
                    <a:pt x="744" y="1053"/>
                  </a:lnTo>
                  <a:lnTo>
                    <a:pt x="736" y="1056"/>
                  </a:lnTo>
                  <a:lnTo>
                    <a:pt x="733" y="1057"/>
                  </a:lnTo>
                  <a:lnTo>
                    <a:pt x="730" y="1057"/>
                  </a:lnTo>
                  <a:lnTo>
                    <a:pt x="727" y="1056"/>
                  </a:lnTo>
                  <a:lnTo>
                    <a:pt x="723" y="1055"/>
                  </a:lnTo>
                  <a:lnTo>
                    <a:pt x="723" y="1055"/>
                  </a:lnTo>
                  <a:lnTo>
                    <a:pt x="734" y="1042"/>
                  </a:lnTo>
                  <a:lnTo>
                    <a:pt x="745" y="1031"/>
                  </a:lnTo>
                  <a:lnTo>
                    <a:pt x="751" y="1025"/>
                  </a:lnTo>
                  <a:lnTo>
                    <a:pt x="758" y="1021"/>
                  </a:lnTo>
                  <a:lnTo>
                    <a:pt x="765" y="1017"/>
                  </a:lnTo>
                  <a:lnTo>
                    <a:pt x="773" y="1014"/>
                  </a:lnTo>
                  <a:lnTo>
                    <a:pt x="773" y="1014"/>
                  </a:lnTo>
                  <a:lnTo>
                    <a:pt x="761" y="986"/>
                  </a:lnTo>
                  <a:lnTo>
                    <a:pt x="754" y="972"/>
                  </a:lnTo>
                  <a:lnTo>
                    <a:pt x="748" y="958"/>
                  </a:lnTo>
                  <a:lnTo>
                    <a:pt x="741" y="945"/>
                  </a:lnTo>
                  <a:lnTo>
                    <a:pt x="732" y="934"/>
                  </a:lnTo>
                  <a:lnTo>
                    <a:pt x="723" y="925"/>
                  </a:lnTo>
                  <a:lnTo>
                    <a:pt x="719" y="920"/>
                  </a:lnTo>
                  <a:lnTo>
                    <a:pt x="714" y="917"/>
                  </a:lnTo>
                  <a:lnTo>
                    <a:pt x="714" y="917"/>
                  </a:lnTo>
                  <a:close/>
                  <a:moveTo>
                    <a:pt x="999" y="1084"/>
                  </a:moveTo>
                  <a:lnTo>
                    <a:pt x="999" y="1084"/>
                  </a:lnTo>
                  <a:lnTo>
                    <a:pt x="1008" y="1080"/>
                  </a:lnTo>
                  <a:lnTo>
                    <a:pt x="1016" y="1075"/>
                  </a:lnTo>
                  <a:lnTo>
                    <a:pt x="1023" y="1068"/>
                  </a:lnTo>
                  <a:lnTo>
                    <a:pt x="1029" y="1060"/>
                  </a:lnTo>
                  <a:lnTo>
                    <a:pt x="1029" y="1060"/>
                  </a:lnTo>
                  <a:lnTo>
                    <a:pt x="1021" y="1048"/>
                  </a:lnTo>
                  <a:lnTo>
                    <a:pt x="1017" y="1042"/>
                  </a:lnTo>
                  <a:lnTo>
                    <a:pt x="1011" y="1038"/>
                  </a:lnTo>
                  <a:lnTo>
                    <a:pt x="1011" y="1038"/>
                  </a:lnTo>
                  <a:lnTo>
                    <a:pt x="1011" y="1046"/>
                  </a:lnTo>
                  <a:lnTo>
                    <a:pt x="1010" y="1052"/>
                  </a:lnTo>
                  <a:lnTo>
                    <a:pt x="1009" y="1057"/>
                  </a:lnTo>
                  <a:lnTo>
                    <a:pt x="1007" y="1063"/>
                  </a:lnTo>
                  <a:lnTo>
                    <a:pt x="1002" y="1072"/>
                  </a:lnTo>
                  <a:lnTo>
                    <a:pt x="1001" y="1078"/>
                  </a:lnTo>
                  <a:lnTo>
                    <a:pt x="999" y="1084"/>
                  </a:lnTo>
                  <a:lnTo>
                    <a:pt x="999" y="1084"/>
                  </a:lnTo>
                  <a:close/>
                  <a:moveTo>
                    <a:pt x="1247" y="1060"/>
                  </a:moveTo>
                  <a:lnTo>
                    <a:pt x="1247" y="1060"/>
                  </a:lnTo>
                  <a:lnTo>
                    <a:pt x="1235" y="1057"/>
                  </a:lnTo>
                  <a:lnTo>
                    <a:pt x="1230" y="1055"/>
                  </a:lnTo>
                  <a:lnTo>
                    <a:pt x="1226" y="1052"/>
                  </a:lnTo>
                  <a:lnTo>
                    <a:pt x="1226" y="1052"/>
                  </a:lnTo>
                  <a:lnTo>
                    <a:pt x="1225" y="1055"/>
                  </a:lnTo>
                  <a:lnTo>
                    <a:pt x="1223" y="1056"/>
                  </a:lnTo>
                  <a:lnTo>
                    <a:pt x="1220" y="1060"/>
                  </a:lnTo>
                  <a:lnTo>
                    <a:pt x="1217" y="1063"/>
                  </a:lnTo>
                  <a:lnTo>
                    <a:pt x="1216" y="1065"/>
                  </a:lnTo>
                  <a:lnTo>
                    <a:pt x="1216" y="1067"/>
                  </a:lnTo>
                  <a:lnTo>
                    <a:pt x="1216" y="1067"/>
                  </a:lnTo>
                  <a:lnTo>
                    <a:pt x="1225" y="1070"/>
                  </a:lnTo>
                  <a:lnTo>
                    <a:pt x="1233" y="1072"/>
                  </a:lnTo>
                  <a:lnTo>
                    <a:pt x="1250" y="1075"/>
                  </a:lnTo>
                  <a:lnTo>
                    <a:pt x="1250" y="1075"/>
                  </a:lnTo>
                  <a:lnTo>
                    <a:pt x="1250" y="1070"/>
                  </a:lnTo>
                  <a:lnTo>
                    <a:pt x="1250" y="1067"/>
                  </a:lnTo>
                  <a:lnTo>
                    <a:pt x="1249" y="1066"/>
                  </a:lnTo>
                  <a:lnTo>
                    <a:pt x="1248" y="1066"/>
                  </a:lnTo>
                  <a:lnTo>
                    <a:pt x="1247" y="1066"/>
                  </a:lnTo>
                  <a:lnTo>
                    <a:pt x="1246" y="1065"/>
                  </a:lnTo>
                  <a:lnTo>
                    <a:pt x="1247" y="1060"/>
                  </a:lnTo>
                  <a:lnTo>
                    <a:pt x="1247" y="1060"/>
                  </a:lnTo>
                  <a:close/>
                  <a:moveTo>
                    <a:pt x="992" y="1092"/>
                  </a:moveTo>
                  <a:lnTo>
                    <a:pt x="992" y="1092"/>
                  </a:lnTo>
                  <a:lnTo>
                    <a:pt x="989" y="1107"/>
                  </a:lnTo>
                  <a:lnTo>
                    <a:pt x="984" y="1126"/>
                  </a:lnTo>
                  <a:lnTo>
                    <a:pt x="978" y="1143"/>
                  </a:lnTo>
                  <a:lnTo>
                    <a:pt x="977" y="1148"/>
                  </a:lnTo>
                  <a:lnTo>
                    <a:pt x="977" y="1151"/>
                  </a:lnTo>
                  <a:lnTo>
                    <a:pt x="977" y="1151"/>
                  </a:lnTo>
                  <a:lnTo>
                    <a:pt x="980" y="1156"/>
                  </a:lnTo>
                  <a:lnTo>
                    <a:pt x="985" y="1159"/>
                  </a:lnTo>
                  <a:lnTo>
                    <a:pt x="988" y="1160"/>
                  </a:lnTo>
                  <a:lnTo>
                    <a:pt x="991" y="1160"/>
                  </a:lnTo>
                  <a:lnTo>
                    <a:pt x="994" y="1158"/>
                  </a:lnTo>
                  <a:lnTo>
                    <a:pt x="998" y="1156"/>
                  </a:lnTo>
                  <a:lnTo>
                    <a:pt x="1004" y="1147"/>
                  </a:lnTo>
                  <a:lnTo>
                    <a:pt x="1017" y="1128"/>
                  </a:lnTo>
                  <a:lnTo>
                    <a:pt x="1023" y="1121"/>
                  </a:lnTo>
                  <a:lnTo>
                    <a:pt x="1027" y="1119"/>
                  </a:lnTo>
                  <a:lnTo>
                    <a:pt x="1031" y="1116"/>
                  </a:lnTo>
                  <a:lnTo>
                    <a:pt x="1031" y="1116"/>
                  </a:lnTo>
                  <a:lnTo>
                    <a:pt x="1036" y="1119"/>
                  </a:lnTo>
                  <a:lnTo>
                    <a:pt x="1040" y="1122"/>
                  </a:lnTo>
                  <a:lnTo>
                    <a:pt x="1048" y="1129"/>
                  </a:lnTo>
                  <a:lnTo>
                    <a:pt x="1055" y="1137"/>
                  </a:lnTo>
                  <a:lnTo>
                    <a:pt x="1059" y="1141"/>
                  </a:lnTo>
                  <a:lnTo>
                    <a:pt x="1063" y="1143"/>
                  </a:lnTo>
                  <a:lnTo>
                    <a:pt x="1063" y="1143"/>
                  </a:lnTo>
                  <a:lnTo>
                    <a:pt x="1064" y="1140"/>
                  </a:lnTo>
                  <a:lnTo>
                    <a:pt x="1065" y="1138"/>
                  </a:lnTo>
                  <a:lnTo>
                    <a:pt x="1070" y="1135"/>
                  </a:lnTo>
                  <a:lnTo>
                    <a:pt x="1072" y="1132"/>
                  </a:lnTo>
                  <a:lnTo>
                    <a:pt x="1074" y="1130"/>
                  </a:lnTo>
                  <a:lnTo>
                    <a:pt x="1076" y="1128"/>
                  </a:lnTo>
                  <a:lnTo>
                    <a:pt x="1076" y="1124"/>
                  </a:lnTo>
                  <a:lnTo>
                    <a:pt x="1076" y="1124"/>
                  </a:lnTo>
                  <a:lnTo>
                    <a:pt x="1066" y="1112"/>
                  </a:lnTo>
                  <a:lnTo>
                    <a:pt x="1057" y="1099"/>
                  </a:lnTo>
                  <a:lnTo>
                    <a:pt x="1048" y="1087"/>
                  </a:lnTo>
                  <a:lnTo>
                    <a:pt x="1042" y="1082"/>
                  </a:lnTo>
                  <a:lnTo>
                    <a:pt x="1036" y="1077"/>
                  </a:lnTo>
                  <a:lnTo>
                    <a:pt x="1036" y="1077"/>
                  </a:lnTo>
                  <a:lnTo>
                    <a:pt x="1033" y="1082"/>
                  </a:lnTo>
                  <a:lnTo>
                    <a:pt x="1027" y="1087"/>
                  </a:lnTo>
                  <a:lnTo>
                    <a:pt x="1022" y="1092"/>
                  </a:lnTo>
                  <a:lnTo>
                    <a:pt x="1017" y="1095"/>
                  </a:lnTo>
                  <a:lnTo>
                    <a:pt x="1010" y="1097"/>
                  </a:lnTo>
                  <a:lnTo>
                    <a:pt x="1004" y="1097"/>
                  </a:lnTo>
                  <a:lnTo>
                    <a:pt x="998" y="1096"/>
                  </a:lnTo>
                  <a:lnTo>
                    <a:pt x="992" y="1092"/>
                  </a:lnTo>
                  <a:lnTo>
                    <a:pt x="992" y="1092"/>
                  </a:lnTo>
                  <a:close/>
                  <a:moveTo>
                    <a:pt x="1203" y="1084"/>
                  </a:moveTo>
                  <a:lnTo>
                    <a:pt x="1203" y="1084"/>
                  </a:lnTo>
                  <a:lnTo>
                    <a:pt x="1189" y="1119"/>
                  </a:lnTo>
                  <a:lnTo>
                    <a:pt x="1175" y="1151"/>
                  </a:lnTo>
                  <a:lnTo>
                    <a:pt x="1168" y="1168"/>
                  </a:lnTo>
                  <a:lnTo>
                    <a:pt x="1161" y="1185"/>
                  </a:lnTo>
                  <a:lnTo>
                    <a:pt x="1156" y="1203"/>
                  </a:lnTo>
                  <a:lnTo>
                    <a:pt x="1152" y="1222"/>
                  </a:lnTo>
                  <a:lnTo>
                    <a:pt x="1152" y="1222"/>
                  </a:lnTo>
                  <a:lnTo>
                    <a:pt x="1160" y="1227"/>
                  </a:lnTo>
                  <a:lnTo>
                    <a:pt x="1169" y="1230"/>
                  </a:lnTo>
                  <a:lnTo>
                    <a:pt x="1180" y="1232"/>
                  </a:lnTo>
                  <a:lnTo>
                    <a:pt x="1190" y="1233"/>
                  </a:lnTo>
                  <a:lnTo>
                    <a:pt x="1201" y="1233"/>
                  </a:lnTo>
                  <a:lnTo>
                    <a:pt x="1211" y="1231"/>
                  </a:lnTo>
                  <a:lnTo>
                    <a:pt x="1220" y="1228"/>
                  </a:lnTo>
                  <a:lnTo>
                    <a:pt x="1228" y="1222"/>
                  </a:lnTo>
                  <a:lnTo>
                    <a:pt x="1228" y="1222"/>
                  </a:lnTo>
                  <a:lnTo>
                    <a:pt x="1234" y="1195"/>
                  </a:lnTo>
                  <a:lnTo>
                    <a:pt x="1239" y="1167"/>
                  </a:lnTo>
                  <a:lnTo>
                    <a:pt x="1250" y="1105"/>
                  </a:lnTo>
                  <a:lnTo>
                    <a:pt x="1250" y="1105"/>
                  </a:lnTo>
                  <a:lnTo>
                    <a:pt x="1246" y="1100"/>
                  </a:lnTo>
                  <a:lnTo>
                    <a:pt x="1242" y="1096"/>
                  </a:lnTo>
                  <a:lnTo>
                    <a:pt x="1236" y="1093"/>
                  </a:lnTo>
                  <a:lnTo>
                    <a:pt x="1231" y="1090"/>
                  </a:lnTo>
                  <a:lnTo>
                    <a:pt x="1225" y="1087"/>
                  </a:lnTo>
                  <a:lnTo>
                    <a:pt x="1218" y="1086"/>
                  </a:lnTo>
                  <a:lnTo>
                    <a:pt x="1203" y="1084"/>
                  </a:lnTo>
                  <a:lnTo>
                    <a:pt x="1203" y="1084"/>
                  </a:lnTo>
                  <a:close/>
                  <a:moveTo>
                    <a:pt x="1235" y="1274"/>
                  </a:moveTo>
                  <a:lnTo>
                    <a:pt x="1235" y="1274"/>
                  </a:lnTo>
                  <a:lnTo>
                    <a:pt x="1237" y="1276"/>
                  </a:lnTo>
                  <a:lnTo>
                    <a:pt x="1239" y="1278"/>
                  </a:lnTo>
                  <a:lnTo>
                    <a:pt x="1242" y="1282"/>
                  </a:lnTo>
                  <a:lnTo>
                    <a:pt x="1244" y="1284"/>
                  </a:lnTo>
                  <a:lnTo>
                    <a:pt x="1246" y="1286"/>
                  </a:lnTo>
                  <a:lnTo>
                    <a:pt x="1249" y="1287"/>
                  </a:lnTo>
                  <a:lnTo>
                    <a:pt x="1252" y="1287"/>
                  </a:lnTo>
                  <a:lnTo>
                    <a:pt x="1252" y="1287"/>
                  </a:lnTo>
                  <a:lnTo>
                    <a:pt x="1256" y="1267"/>
                  </a:lnTo>
                  <a:lnTo>
                    <a:pt x="1259" y="1248"/>
                  </a:lnTo>
                  <a:lnTo>
                    <a:pt x="1264" y="1228"/>
                  </a:lnTo>
                  <a:lnTo>
                    <a:pt x="1269" y="1206"/>
                  </a:lnTo>
                  <a:lnTo>
                    <a:pt x="1283" y="1165"/>
                  </a:lnTo>
                  <a:lnTo>
                    <a:pt x="1299" y="1124"/>
                  </a:lnTo>
                  <a:lnTo>
                    <a:pt x="1299" y="1124"/>
                  </a:lnTo>
                  <a:lnTo>
                    <a:pt x="1294" y="1116"/>
                  </a:lnTo>
                  <a:lnTo>
                    <a:pt x="1288" y="1111"/>
                  </a:lnTo>
                  <a:lnTo>
                    <a:pt x="1279" y="1107"/>
                  </a:lnTo>
                  <a:lnTo>
                    <a:pt x="1269" y="1105"/>
                  </a:lnTo>
                  <a:lnTo>
                    <a:pt x="1269" y="1105"/>
                  </a:lnTo>
                  <a:lnTo>
                    <a:pt x="1267" y="1125"/>
                  </a:lnTo>
                  <a:lnTo>
                    <a:pt x="1264" y="1146"/>
                  </a:lnTo>
                  <a:lnTo>
                    <a:pt x="1256" y="1190"/>
                  </a:lnTo>
                  <a:lnTo>
                    <a:pt x="1245" y="1233"/>
                  </a:lnTo>
                  <a:lnTo>
                    <a:pt x="1235" y="1274"/>
                  </a:lnTo>
                  <a:lnTo>
                    <a:pt x="1235" y="1274"/>
                  </a:lnTo>
                  <a:close/>
                  <a:moveTo>
                    <a:pt x="977" y="1178"/>
                  </a:moveTo>
                  <a:lnTo>
                    <a:pt x="977" y="1178"/>
                  </a:lnTo>
                  <a:lnTo>
                    <a:pt x="984" y="1246"/>
                  </a:lnTo>
                  <a:lnTo>
                    <a:pt x="990" y="1311"/>
                  </a:lnTo>
                  <a:lnTo>
                    <a:pt x="993" y="1342"/>
                  </a:lnTo>
                  <a:lnTo>
                    <a:pt x="998" y="1372"/>
                  </a:lnTo>
                  <a:lnTo>
                    <a:pt x="1003" y="1400"/>
                  </a:lnTo>
                  <a:lnTo>
                    <a:pt x="1009" y="1427"/>
                  </a:lnTo>
                  <a:lnTo>
                    <a:pt x="1009" y="1427"/>
                  </a:lnTo>
                  <a:lnTo>
                    <a:pt x="1011" y="1426"/>
                  </a:lnTo>
                  <a:lnTo>
                    <a:pt x="1016" y="1425"/>
                  </a:lnTo>
                  <a:lnTo>
                    <a:pt x="1029" y="1424"/>
                  </a:lnTo>
                  <a:lnTo>
                    <a:pt x="1041" y="1425"/>
                  </a:lnTo>
                  <a:lnTo>
                    <a:pt x="1053" y="1427"/>
                  </a:lnTo>
                  <a:lnTo>
                    <a:pt x="1053" y="1427"/>
                  </a:lnTo>
                  <a:lnTo>
                    <a:pt x="1054" y="1422"/>
                  </a:lnTo>
                  <a:lnTo>
                    <a:pt x="1055" y="1416"/>
                  </a:lnTo>
                  <a:lnTo>
                    <a:pt x="1053" y="1403"/>
                  </a:lnTo>
                  <a:lnTo>
                    <a:pt x="1053" y="1389"/>
                  </a:lnTo>
                  <a:lnTo>
                    <a:pt x="1053" y="1382"/>
                  </a:lnTo>
                  <a:lnTo>
                    <a:pt x="1055" y="1374"/>
                  </a:lnTo>
                  <a:lnTo>
                    <a:pt x="1055" y="1374"/>
                  </a:lnTo>
                  <a:lnTo>
                    <a:pt x="1059" y="1377"/>
                  </a:lnTo>
                  <a:lnTo>
                    <a:pt x="1062" y="1378"/>
                  </a:lnTo>
                  <a:lnTo>
                    <a:pt x="1064" y="1381"/>
                  </a:lnTo>
                  <a:lnTo>
                    <a:pt x="1065" y="1384"/>
                  </a:lnTo>
                  <a:lnTo>
                    <a:pt x="1067" y="1392"/>
                  </a:lnTo>
                  <a:lnTo>
                    <a:pt x="1068" y="1399"/>
                  </a:lnTo>
                  <a:lnTo>
                    <a:pt x="1068" y="1408"/>
                  </a:lnTo>
                  <a:lnTo>
                    <a:pt x="1070" y="1416"/>
                  </a:lnTo>
                  <a:lnTo>
                    <a:pt x="1072" y="1423"/>
                  </a:lnTo>
                  <a:lnTo>
                    <a:pt x="1075" y="1425"/>
                  </a:lnTo>
                  <a:lnTo>
                    <a:pt x="1078" y="1427"/>
                  </a:lnTo>
                  <a:lnTo>
                    <a:pt x="1078" y="1427"/>
                  </a:lnTo>
                  <a:lnTo>
                    <a:pt x="1081" y="1423"/>
                  </a:lnTo>
                  <a:lnTo>
                    <a:pt x="1083" y="1418"/>
                  </a:lnTo>
                  <a:lnTo>
                    <a:pt x="1087" y="1409"/>
                  </a:lnTo>
                  <a:lnTo>
                    <a:pt x="1091" y="1398"/>
                  </a:lnTo>
                  <a:lnTo>
                    <a:pt x="1092" y="1385"/>
                  </a:lnTo>
                  <a:lnTo>
                    <a:pt x="1093" y="1372"/>
                  </a:lnTo>
                  <a:lnTo>
                    <a:pt x="1093" y="1358"/>
                  </a:lnTo>
                  <a:lnTo>
                    <a:pt x="1093" y="1331"/>
                  </a:lnTo>
                  <a:lnTo>
                    <a:pt x="1093" y="1331"/>
                  </a:lnTo>
                  <a:lnTo>
                    <a:pt x="1096" y="1309"/>
                  </a:lnTo>
                  <a:lnTo>
                    <a:pt x="1097" y="1287"/>
                  </a:lnTo>
                  <a:lnTo>
                    <a:pt x="1097" y="1265"/>
                  </a:lnTo>
                  <a:lnTo>
                    <a:pt x="1096" y="1244"/>
                  </a:lnTo>
                  <a:lnTo>
                    <a:pt x="1091" y="1201"/>
                  </a:lnTo>
                  <a:lnTo>
                    <a:pt x="1089" y="1178"/>
                  </a:lnTo>
                  <a:lnTo>
                    <a:pt x="1087" y="1156"/>
                  </a:lnTo>
                  <a:lnTo>
                    <a:pt x="1087" y="1156"/>
                  </a:lnTo>
                  <a:lnTo>
                    <a:pt x="1080" y="1159"/>
                  </a:lnTo>
                  <a:lnTo>
                    <a:pt x="1070" y="1162"/>
                  </a:lnTo>
                  <a:lnTo>
                    <a:pt x="1065" y="1163"/>
                  </a:lnTo>
                  <a:lnTo>
                    <a:pt x="1061" y="1163"/>
                  </a:lnTo>
                  <a:lnTo>
                    <a:pt x="1055" y="1162"/>
                  </a:lnTo>
                  <a:lnTo>
                    <a:pt x="1051" y="1161"/>
                  </a:lnTo>
                  <a:lnTo>
                    <a:pt x="1051" y="1161"/>
                  </a:lnTo>
                  <a:lnTo>
                    <a:pt x="1053" y="1202"/>
                  </a:lnTo>
                  <a:lnTo>
                    <a:pt x="1056" y="1245"/>
                  </a:lnTo>
                  <a:lnTo>
                    <a:pt x="1059" y="1288"/>
                  </a:lnTo>
                  <a:lnTo>
                    <a:pt x="1059" y="1309"/>
                  </a:lnTo>
                  <a:lnTo>
                    <a:pt x="1059" y="1331"/>
                  </a:lnTo>
                  <a:lnTo>
                    <a:pt x="1059" y="1331"/>
                  </a:lnTo>
                  <a:lnTo>
                    <a:pt x="1054" y="1322"/>
                  </a:lnTo>
                  <a:lnTo>
                    <a:pt x="1050" y="1311"/>
                  </a:lnTo>
                  <a:lnTo>
                    <a:pt x="1048" y="1301"/>
                  </a:lnTo>
                  <a:lnTo>
                    <a:pt x="1046" y="1290"/>
                  </a:lnTo>
                  <a:lnTo>
                    <a:pt x="1044" y="1266"/>
                  </a:lnTo>
                  <a:lnTo>
                    <a:pt x="1042" y="1242"/>
                  </a:lnTo>
                  <a:lnTo>
                    <a:pt x="1041" y="1217"/>
                  </a:lnTo>
                  <a:lnTo>
                    <a:pt x="1039" y="1193"/>
                  </a:lnTo>
                  <a:lnTo>
                    <a:pt x="1037" y="1182"/>
                  </a:lnTo>
                  <a:lnTo>
                    <a:pt x="1034" y="1171"/>
                  </a:lnTo>
                  <a:lnTo>
                    <a:pt x="1031" y="1160"/>
                  </a:lnTo>
                  <a:lnTo>
                    <a:pt x="1026" y="1151"/>
                  </a:lnTo>
                  <a:lnTo>
                    <a:pt x="1026" y="1151"/>
                  </a:lnTo>
                  <a:lnTo>
                    <a:pt x="1023" y="1158"/>
                  </a:lnTo>
                  <a:lnTo>
                    <a:pt x="1019" y="1165"/>
                  </a:lnTo>
                  <a:lnTo>
                    <a:pt x="1014" y="1169"/>
                  </a:lnTo>
                  <a:lnTo>
                    <a:pt x="1007" y="1173"/>
                  </a:lnTo>
                  <a:lnTo>
                    <a:pt x="1001" y="1176"/>
                  </a:lnTo>
                  <a:lnTo>
                    <a:pt x="993" y="1178"/>
                  </a:lnTo>
                  <a:lnTo>
                    <a:pt x="985" y="1178"/>
                  </a:lnTo>
                  <a:lnTo>
                    <a:pt x="977" y="1178"/>
                  </a:lnTo>
                  <a:lnTo>
                    <a:pt x="977" y="1178"/>
                  </a:lnTo>
                  <a:close/>
                  <a:moveTo>
                    <a:pt x="1108" y="1424"/>
                  </a:moveTo>
                  <a:lnTo>
                    <a:pt x="1108" y="1424"/>
                  </a:lnTo>
                  <a:lnTo>
                    <a:pt x="1130" y="1416"/>
                  </a:lnTo>
                  <a:lnTo>
                    <a:pt x="1141" y="1412"/>
                  </a:lnTo>
                  <a:lnTo>
                    <a:pt x="1154" y="1410"/>
                  </a:lnTo>
                  <a:lnTo>
                    <a:pt x="1154" y="1410"/>
                  </a:lnTo>
                  <a:lnTo>
                    <a:pt x="1166" y="1392"/>
                  </a:lnTo>
                  <a:lnTo>
                    <a:pt x="1175" y="1373"/>
                  </a:lnTo>
                  <a:lnTo>
                    <a:pt x="1185" y="1355"/>
                  </a:lnTo>
                  <a:lnTo>
                    <a:pt x="1192" y="1336"/>
                  </a:lnTo>
                  <a:lnTo>
                    <a:pt x="1200" y="1316"/>
                  </a:lnTo>
                  <a:lnTo>
                    <a:pt x="1207" y="1295"/>
                  </a:lnTo>
                  <a:lnTo>
                    <a:pt x="1213" y="1274"/>
                  </a:lnTo>
                  <a:lnTo>
                    <a:pt x="1218" y="1252"/>
                  </a:lnTo>
                  <a:lnTo>
                    <a:pt x="1218" y="1252"/>
                  </a:lnTo>
                  <a:lnTo>
                    <a:pt x="1196" y="1252"/>
                  </a:lnTo>
                  <a:lnTo>
                    <a:pt x="1186" y="1251"/>
                  </a:lnTo>
                  <a:lnTo>
                    <a:pt x="1176" y="1251"/>
                  </a:lnTo>
                  <a:lnTo>
                    <a:pt x="1167" y="1249"/>
                  </a:lnTo>
                  <a:lnTo>
                    <a:pt x="1159" y="1246"/>
                  </a:lnTo>
                  <a:lnTo>
                    <a:pt x="1153" y="1243"/>
                  </a:lnTo>
                  <a:lnTo>
                    <a:pt x="1146" y="1237"/>
                  </a:lnTo>
                  <a:lnTo>
                    <a:pt x="1146" y="1237"/>
                  </a:lnTo>
                  <a:lnTo>
                    <a:pt x="1132" y="1283"/>
                  </a:lnTo>
                  <a:lnTo>
                    <a:pt x="1127" y="1307"/>
                  </a:lnTo>
                  <a:lnTo>
                    <a:pt x="1122" y="1329"/>
                  </a:lnTo>
                  <a:lnTo>
                    <a:pt x="1117" y="1352"/>
                  </a:lnTo>
                  <a:lnTo>
                    <a:pt x="1113" y="1374"/>
                  </a:lnTo>
                  <a:lnTo>
                    <a:pt x="1108" y="1424"/>
                  </a:lnTo>
                  <a:lnTo>
                    <a:pt x="1108" y="1424"/>
                  </a:lnTo>
                  <a:close/>
                  <a:moveTo>
                    <a:pt x="970" y="1360"/>
                  </a:moveTo>
                  <a:lnTo>
                    <a:pt x="970" y="1360"/>
                  </a:lnTo>
                  <a:lnTo>
                    <a:pt x="974" y="1374"/>
                  </a:lnTo>
                  <a:lnTo>
                    <a:pt x="977" y="1380"/>
                  </a:lnTo>
                  <a:lnTo>
                    <a:pt x="981" y="1385"/>
                  </a:lnTo>
                  <a:lnTo>
                    <a:pt x="981" y="1385"/>
                  </a:lnTo>
                  <a:lnTo>
                    <a:pt x="980" y="1377"/>
                  </a:lnTo>
                  <a:lnTo>
                    <a:pt x="979" y="1368"/>
                  </a:lnTo>
                  <a:lnTo>
                    <a:pt x="978" y="1362"/>
                  </a:lnTo>
                  <a:lnTo>
                    <a:pt x="977" y="1359"/>
                  </a:lnTo>
                  <a:lnTo>
                    <a:pt x="975" y="1357"/>
                  </a:lnTo>
                  <a:lnTo>
                    <a:pt x="975" y="1357"/>
                  </a:lnTo>
                  <a:lnTo>
                    <a:pt x="973" y="1359"/>
                  </a:lnTo>
                  <a:lnTo>
                    <a:pt x="970" y="1360"/>
                  </a:lnTo>
                  <a:lnTo>
                    <a:pt x="970" y="1360"/>
                  </a:lnTo>
                  <a:close/>
                  <a:moveTo>
                    <a:pt x="854" y="1532"/>
                  </a:moveTo>
                  <a:lnTo>
                    <a:pt x="854" y="1532"/>
                  </a:lnTo>
                  <a:lnTo>
                    <a:pt x="887" y="1537"/>
                  </a:lnTo>
                  <a:lnTo>
                    <a:pt x="919" y="1541"/>
                  </a:lnTo>
                  <a:lnTo>
                    <a:pt x="949" y="1545"/>
                  </a:lnTo>
                  <a:lnTo>
                    <a:pt x="979" y="1546"/>
                  </a:lnTo>
                  <a:lnTo>
                    <a:pt x="1008" y="1545"/>
                  </a:lnTo>
                  <a:lnTo>
                    <a:pt x="1022" y="1544"/>
                  </a:lnTo>
                  <a:lnTo>
                    <a:pt x="1037" y="1541"/>
                  </a:lnTo>
                  <a:lnTo>
                    <a:pt x="1052" y="1538"/>
                  </a:lnTo>
                  <a:lnTo>
                    <a:pt x="1067" y="1535"/>
                  </a:lnTo>
                  <a:lnTo>
                    <a:pt x="1082" y="1530"/>
                  </a:lnTo>
                  <a:lnTo>
                    <a:pt x="1097" y="1524"/>
                  </a:lnTo>
                  <a:lnTo>
                    <a:pt x="1097" y="1524"/>
                  </a:lnTo>
                  <a:lnTo>
                    <a:pt x="1112" y="1525"/>
                  </a:lnTo>
                  <a:lnTo>
                    <a:pt x="1125" y="1524"/>
                  </a:lnTo>
                  <a:lnTo>
                    <a:pt x="1135" y="1522"/>
                  </a:lnTo>
                  <a:lnTo>
                    <a:pt x="1143" y="1519"/>
                  </a:lnTo>
                  <a:lnTo>
                    <a:pt x="1152" y="1515"/>
                  </a:lnTo>
                  <a:lnTo>
                    <a:pt x="1159" y="1510"/>
                  </a:lnTo>
                  <a:lnTo>
                    <a:pt x="1167" y="1505"/>
                  </a:lnTo>
                  <a:lnTo>
                    <a:pt x="1176" y="1500"/>
                  </a:lnTo>
                  <a:lnTo>
                    <a:pt x="1176" y="1500"/>
                  </a:lnTo>
                  <a:lnTo>
                    <a:pt x="1176" y="1487"/>
                  </a:lnTo>
                  <a:lnTo>
                    <a:pt x="1176" y="1475"/>
                  </a:lnTo>
                  <a:lnTo>
                    <a:pt x="1178" y="1464"/>
                  </a:lnTo>
                  <a:lnTo>
                    <a:pt x="1182" y="1454"/>
                  </a:lnTo>
                  <a:lnTo>
                    <a:pt x="1187" y="1433"/>
                  </a:lnTo>
                  <a:lnTo>
                    <a:pt x="1189" y="1423"/>
                  </a:lnTo>
                  <a:lnTo>
                    <a:pt x="1191" y="1412"/>
                  </a:lnTo>
                  <a:lnTo>
                    <a:pt x="1191" y="1412"/>
                  </a:lnTo>
                  <a:lnTo>
                    <a:pt x="1182" y="1419"/>
                  </a:lnTo>
                  <a:lnTo>
                    <a:pt x="1171" y="1426"/>
                  </a:lnTo>
                  <a:lnTo>
                    <a:pt x="1160" y="1431"/>
                  </a:lnTo>
                  <a:lnTo>
                    <a:pt x="1148" y="1435"/>
                  </a:lnTo>
                  <a:lnTo>
                    <a:pt x="1137" y="1439"/>
                  </a:lnTo>
                  <a:lnTo>
                    <a:pt x="1124" y="1441"/>
                  </a:lnTo>
                  <a:lnTo>
                    <a:pt x="1098" y="1444"/>
                  </a:lnTo>
                  <a:lnTo>
                    <a:pt x="1070" y="1445"/>
                  </a:lnTo>
                  <a:lnTo>
                    <a:pt x="1042" y="1446"/>
                  </a:lnTo>
                  <a:lnTo>
                    <a:pt x="1014" y="1447"/>
                  </a:lnTo>
                  <a:lnTo>
                    <a:pt x="985" y="1448"/>
                  </a:lnTo>
                  <a:lnTo>
                    <a:pt x="985" y="1448"/>
                  </a:lnTo>
                  <a:lnTo>
                    <a:pt x="968" y="1449"/>
                  </a:lnTo>
                  <a:lnTo>
                    <a:pt x="948" y="1449"/>
                  </a:lnTo>
                  <a:lnTo>
                    <a:pt x="927" y="1448"/>
                  </a:lnTo>
                  <a:lnTo>
                    <a:pt x="905" y="1446"/>
                  </a:lnTo>
                  <a:lnTo>
                    <a:pt x="884" y="1443"/>
                  </a:lnTo>
                  <a:lnTo>
                    <a:pt x="864" y="1439"/>
                  </a:lnTo>
                  <a:lnTo>
                    <a:pt x="848" y="1433"/>
                  </a:lnTo>
                  <a:lnTo>
                    <a:pt x="840" y="1430"/>
                  </a:lnTo>
                  <a:lnTo>
                    <a:pt x="835" y="1427"/>
                  </a:lnTo>
                  <a:lnTo>
                    <a:pt x="835" y="1427"/>
                  </a:lnTo>
                  <a:lnTo>
                    <a:pt x="840" y="1454"/>
                  </a:lnTo>
                  <a:lnTo>
                    <a:pt x="844" y="1480"/>
                  </a:lnTo>
                  <a:lnTo>
                    <a:pt x="854" y="1532"/>
                  </a:lnTo>
                  <a:lnTo>
                    <a:pt x="854" y="1532"/>
                  </a:lnTo>
                  <a:close/>
                  <a:moveTo>
                    <a:pt x="1137" y="1549"/>
                  </a:moveTo>
                  <a:lnTo>
                    <a:pt x="1137" y="1549"/>
                  </a:lnTo>
                  <a:lnTo>
                    <a:pt x="1139" y="1565"/>
                  </a:lnTo>
                  <a:lnTo>
                    <a:pt x="1141" y="1579"/>
                  </a:lnTo>
                  <a:lnTo>
                    <a:pt x="1142" y="1611"/>
                  </a:lnTo>
                  <a:lnTo>
                    <a:pt x="1142" y="1611"/>
                  </a:lnTo>
                  <a:lnTo>
                    <a:pt x="1146" y="1611"/>
                  </a:lnTo>
                  <a:lnTo>
                    <a:pt x="1150" y="1611"/>
                  </a:lnTo>
                  <a:lnTo>
                    <a:pt x="1156" y="1608"/>
                  </a:lnTo>
                  <a:lnTo>
                    <a:pt x="1161" y="1605"/>
                  </a:lnTo>
                  <a:lnTo>
                    <a:pt x="1165" y="1604"/>
                  </a:lnTo>
                  <a:lnTo>
                    <a:pt x="1169" y="1604"/>
                  </a:lnTo>
                  <a:lnTo>
                    <a:pt x="1169" y="1604"/>
                  </a:lnTo>
                  <a:lnTo>
                    <a:pt x="1169" y="1592"/>
                  </a:lnTo>
                  <a:lnTo>
                    <a:pt x="1170" y="1581"/>
                  </a:lnTo>
                  <a:lnTo>
                    <a:pt x="1173" y="1564"/>
                  </a:lnTo>
                  <a:lnTo>
                    <a:pt x="1174" y="1555"/>
                  </a:lnTo>
                  <a:lnTo>
                    <a:pt x="1175" y="1547"/>
                  </a:lnTo>
                  <a:lnTo>
                    <a:pt x="1175" y="1539"/>
                  </a:lnTo>
                  <a:lnTo>
                    <a:pt x="1174" y="1530"/>
                  </a:lnTo>
                  <a:lnTo>
                    <a:pt x="1174" y="1530"/>
                  </a:lnTo>
                  <a:lnTo>
                    <a:pt x="1170" y="1533"/>
                  </a:lnTo>
                  <a:lnTo>
                    <a:pt x="1165" y="1535"/>
                  </a:lnTo>
                  <a:lnTo>
                    <a:pt x="1154" y="1538"/>
                  </a:lnTo>
                  <a:lnTo>
                    <a:pt x="1148" y="1540"/>
                  </a:lnTo>
                  <a:lnTo>
                    <a:pt x="1144" y="1543"/>
                  </a:lnTo>
                  <a:lnTo>
                    <a:pt x="1140" y="1546"/>
                  </a:lnTo>
                  <a:lnTo>
                    <a:pt x="1137" y="1549"/>
                  </a:lnTo>
                  <a:lnTo>
                    <a:pt x="1137" y="1549"/>
                  </a:lnTo>
                  <a:close/>
                  <a:moveTo>
                    <a:pt x="1110" y="1626"/>
                  </a:moveTo>
                  <a:lnTo>
                    <a:pt x="1110" y="1626"/>
                  </a:lnTo>
                  <a:lnTo>
                    <a:pt x="1112" y="1624"/>
                  </a:lnTo>
                  <a:lnTo>
                    <a:pt x="1114" y="1624"/>
                  </a:lnTo>
                  <a:lnTo>
                    <a:pt x="1117" y="1624"/>
                  </a:lnTo>
                  <a:lnTo>
                    <a:pt x="1122" y="1623"/>
                  </a:lnTo>
                  <a:lnTo>
                    <a:pt x="1122" y="1623"/>
                  </a:lnTo>
                  <a:lnTo>
                    <a:pt x="1125" y="1602"/>
                  </a:lnTo>
                  <a:lnTo>
                    <a:pt x="1125" y="1592"/>
                  </a:lnTo>
                  <a:lnTo>
                    <a:pt x="1125" y="1580"/>
                  </a:lnTo>
                  <a:lnTo>
                    <a:pt x="1124" y="1570"/>
                  </a:lnTo>
                  <a:lnTo>
                    <a:pt x="1121" y="1561"/>
                  </a:lnTo>
                  <a:lnTo>
                    <a:pt x="1119" y="1558"/>
                  </a:lnTo>
                  <a:lnTo>
                    <a:pt x="1116" y="1554"/>
                  </a:lnTo>
                  <a:lnTo>
                    <a:pt x="1113" y="1551"/>
                  </a:lnTo>
                  <a:lnTo>
                    <a:pt x="1110" y="1549"/>
                  </a:lnTo>
                  <a:lnTo>
                    <a:pt x="1110" y="1549"/>
                  </a:lnTo>
                  <a:lnTo>
                    <a:pt x="1108" y="1558"/>
                  </a:lnTo>
                  <a:lnTo>
                    <a:pt x="1107" y="1566"/>
                  </a:lnTo>
                  <a:lnTo>
                    <a:pt x="1107" y="1584"/>
                  </a:lnTo>
                  <a:lnTo>
                    <a:pt x="1108" y="1606"/>
                  </a:lnTo>
                  <a:lnTo>
                    <a:pt x="1110" y="1626"/>
                  </a:lnTo>
                  <a:lnTo>
                    <a:pt x="1110" y="1626"/>
                  </a:lnTo>
                  <a:close/>
                  <a:moveTo>
                    <a:pt x="856" y="1554"/>
                  </a:moveTo>
                  <a:lnTo>
                    <a:pt x="856" y="1554"/>
                  </a:lnTo>
                  <a:lnTo>
                    <a:pt x="859" y="1574"/>
                  </a:lnTo>
                  <a:lnTo>
                    <a:pt x="864" y="1592"/>
                  </a:lnTo>
                  <a:lnTo>
                    <a:pt x="867" y="1611"/>
                  </a:lnTo>
                  <a:lnTo>
                    <a:pt x="869" y="1630"/>
                  </a:lnTo>
                  <a:lnTo>
                    <a:pt x="869" y="1630"/>
                  </a:lnTo>
                  <a:lnTo>
                    <a:pt x="872" y="1631"/>
                  </a:lnTo>
                  <a:lnTo>
                    <a:pt x="875" y="1631"/>
                  </a:lnTo>
                  <a:lnTo>
                    <a:pt x="881" y="1635"/>
                  </a:lnTo>
                  <a:lnTo>
                    <a:pt x="886" y="1637"/>
                  </a:lnTo>
                  <a:lnTo>
                    <a:pt x="888" y="1637"/>
                  </a:lnTo>
                  <a:lnTo>
                    <a:pt x="890" y="1636"/>
                  </a:lnTo>
                  <a:lnTo>
                    <a:pt x="890" y="1636"/>
                  </a:lnTo>
                  <a:lnTo>
                    <a:pt x="893" y="1627"/>
                  </a:lnTo>
                  <a:lnTo>
                    <a:pt x="893" y="1620"/>
                  </a:lnTo>
                  <a:lnTo>
                    <a:pt x="892" y="1602"/>
                  </a:lnTo>
                  <a:lnTo>
                    <a:pt x="890" y="1583"/>
                  </a:lnTo>
                  <a:lnTo>
                    <a:pt x="888" y="1562"/>
                  </a:lnTo>
                  <a:lnTo>
                    <a:pt x="888" y="1562"/>
                  </a:lnTo>
                  <a:lnTo>
                    <a:pt x="880" y="1558"/>
                  </a:lnTo>
                  <a:lnTo>
                    <a:pt x="872" y="1555"/>
                  </a:lnTo>
                  <a:lnTo>
                    <a:pt x="866" y="1554"/>
                  </a:lnTo>
                  <a:lnTo>
                    <a:pt x="856" y="1554"/>
                  </a:lnTo>
                  <a:lnTo>
                    <a:pt x="856" y="1554"/>
                  </a:lnTo>
                  <a:close/>
                  <a:moveTo>
                    <a:pt x="1036" y="1567"/>
                  </a:moveTo>
                  <a:lnTo>
                    <a:pt x="1036" y="1567"/>
                  </a:lnTo>
                  <a:lnTo>
                    <a:pt x="1035" y="1607"/>
                  </a:lnTo>
                  <a:lnTo>
                    <a:pt x="1035" y="1626"/>
                  </a:lnTo>
                  <a:lnTo>
                    <a:pt x="1036" y="1637"/>
                  </a:lnTo>
                  <a:lnTo>
                    <a:pt x="1038" y="1647"/>
                  </a:lnTo>
                  <a:lnTo>
                    <a:pt x="1038" y="1647"/>
                  </a:lnTo>
                  <a:lnTo>
                    <a:pt x="1052" y="1644"/>
                  </a:lnTo>
                  <a:lnTo>
                    <a:pt x="1066" y="1642"/>
                  </a:lnTo>
                  <a:lnTo>
                    <a:pt x="1079" y="1639"/>
                  </a:lnTo>
                  <a:lnTo>
                    <a:pt x="1085" y="1637"/>
                  </a:lnTo>
                  <a:lnTo>
                    <a:pt x="1090" y="1634"/>
                  </a:lnTo>
                  <a:lnTo>
                    <a:pt x="1090" y="1634"/>
                  </a:lnTo>
                  <a:lnTo>
                    <a:pt x="1092" y="1612"/>
                  </a:lnTo>
                  <a:lnTo>
                    <a:pt x="1091" y="1595"/>
                  </a:lnTo>
                  <a:lnTo>
                    <a:pt x="1089" y="1577"/>
                  </a:lnTo>
                  <a:lnTo>
                    <a:pt x="1085" y="1556"/>
                  </a:lnTo>
                  <a:lnTo>
                    <a:pt x="1085" y="1556"/>
                  </a:lnTo>
                  <a:lnTo>
                    <a:pt x="1079" y="1556"/>
                  </a:lnTo>
                  <a:lnTo>
                    <a:pt x="1074" y="1556"/>
                  </a:lnTo>
                  <a:lnTo>
                    <a:pt x="1061" y="1560"/>
                  </a:lnTo>
                  <a:lnTo>
                    <a:pt x="1036" y="1567"/>
                  </a:lnTo>
                  <a:lnTo>
                    <a:pt x="1036" y="1567"/>
                  </a:lnTo>
                  <a:close/>
                  <a:moveTo>
                    <a:pt x="909" y="1643"/>
                  </a:moveTo>
                  <a:lnTo>
                    <a:pt x="909" y="1643"/>
                  </a:lnTo>
                  <a:lnTo>
                    <a:pt x="925" y="1646"/>
                  </a:lnTo>
                  <a:lnTo>
                    <a:pt x="940" y="1647"/>
                  </a:lnTo>
                  <a:lnTo>
                    <a:pt x="975" y="1651"/>
                  </a:lnTo>
                  <a:lnTo>
                    <a:pt x="975" y="1651"/>
                  </a:lnTo>
                  <a:lnTo>
                    <a:pt x="975" y="1630"/>
                  </a:lnTo>
                  <a:lnTo>
                    <a:pt x="976" y="1609"/>
                  </a:lnTo>
                  <a:lnTo>
                    <a:pt x="976" y="1599"/>
                  </a:lnTo>
                  <a:lnTo>
                    <a:pt x="976" y="1589"/>
                  </a:lnTo>
                  <a:lnTo>
                    <a:pt x="975" y="1579"/>
                  </a:lnTo>
                  <a:lnTo>
                    <a:pt x="972" y="1569"/>
                  </a:lnTo>
                  <a:lnTo>
                    <a:pt x="972" y="1569"/>
                  </a:lnTo>
                  <a:lnTo>
                    <a:pt x="956" y="1567"/>
                  </a:lnTo>
                  <a:lnTo>
                    <a:pt x="938" y="1565"/>
                  </a:lnTo>
                  <a:lnTo>
                    <a:pt x="922" y="1564"/>
                  </a:lnTo>
                  <a:lnTo>
                    <a:pt x="909" y="1562"/>
                  </a:lnTo>
                  <a:lnTo>
                    <a:pt x="909" y="1562"/>
                  </a:lnTo>
                  <a:lnTo>
                    <a:pt x="909" y="1580"/>
                  </a:lnTo>
                  <a:lnTo>
                    <a:pt x="909" y="1602"/>
                  </a:lnTo>
                  <a:lnTo>
                    <a:pt x="908" y="1625"/>
                  </a:lnTo>
                  <a:lnTo>
                    <a:pt x="909" y="1643"/>
                  </a:lnTo>
                  <a:lnTo>
                    <a:pt x="909" y="1643"/>
                  </a:lnTo>
                  <a:close/>
                  <a:moveTo>
                    <a:pt x="996" y="1567"/>
                  </a:moveTo>
                  <a:lnTo>
                    <a:pt x="996" y="1567"/>
                  </a:lnTo>
                  <a:lnTo>
                    <a:pt x="994" y="1576"/>
                  </a:lnTo>
                  <a:lnTo>
                    <a:pt x="993" y="1586"/>
                  </a:lnTo>
                  <a:lnTo>
                    <a:pt x="992" y="1596"/>
                  </a:lnTo>
                  <a:lnTo>
                    <a:pt x="992" y="1607"/>
                  </a:lnTo>
                  <a:lnTo>
                    <a:pt x="992" y="1629"/>
                  </a:lnTo>
                  <a:lnTo>
                    <a:pt x="994" y="1653"/>
                  </a:lnTo>
                  <a:lnTo>
                    <a:pt x="994" y="1653"/>
                  </a:lnTo>
                  <a:lnTo>
                    <a:pt x="1002" y="1653"/>
                  </a:lnTo>
                  <a:lnTo>
                    <a:pt x="1009" y="1653"/>
                  </a:lnTo>
                  <a:lnTo>
                    <a:pt x="1016" y="1653"/>
                  </a:lnTo>
                  <a:lnTo>
                    <a:pt x="1019" y="1652"/>
                  </a:lnTo>
                  <a:lnTo>
                    <a:pt x="1021" y="1651"/>
                  </a:lnTo>
                  <a:lnTo>
                    <a:pt x="1021" y="1651"/>
                  </a:lnTo>
                  <a:lnTo>
                    <a:pt x="1020" y="1641"/>
                  </a:lnTo>
                  <a:lnTo>
                    <a:pt x="1020" y="1631"/>
                  </a:lnTo>
                  <a:lnTo>
                    <a:pt x="1020" y="1610"/>
                  </a:lnTo>
                  <a:lnTo>
                    <a:pt x="1019" y="1599"/>
                  </a:lnTo>
                  <a:lnTo>
                    <a:pt x="1019" y="1589"/>
                  </a:lnTo>
                  <a:lnTo>
                    <a:pt x="1017" y="1577"/>
                  </a:lnTo>
                  <a:lnTo>
                    <a:pt x="1014" y="1567"/>
                  </a:lnTo>
                  <a:lnTo>
                    <a:pt x="1014" y="1567"/>
                  </a:lnTo>
                  <a:lnTo>
                    <a:pt x="996" y="1567"/>
                  </a:lnTo>
                  <a:lnTo>
                    <a:pt x="996" y="1567"/>
                  </a:lnTo>
                  <a:close/>
                  <a:moveTo>
                    <a:pt x="1093" y="1665"/>
                  </a:moveTo>
                  <a:lnTo>
                    <a:pt x="1093" y="1665"/>
                  </a:lnTo>
                  <a:lnTo>
                    <a:pt x="1090" y="1664"/>
                  </a:lnTo>
                  <a:lnTo>
                    <a:pt x="1087" y="1661"/>
                  </a:lnTo>
                  <a:lnTo>
                    <a:pt x="1085" y="1660"/>
                  </a:lnTo>
                  <a:lnTo>
                    <a:pt x="1080" y="1660"/>
                  </a:lnTo>
                  <a:lnTo>
                    <a:pt x="1080" y="1660"/>
                  </a:lnTo>
                  <a:lnTo>
                    <a:pt x="1069" y="1665"/>
                  </a:lnTo>
                  <a:lnTo>
                    <a:pt x="1057" y="1668"/>
                  </a:lnTo>
                  <a:lnTo>
                    <a:pt x="1046" y="1670"/>
                  </a:lnTo>
                  <a:lnTo>
                    <a:pt x="1033" y="1672"/>
                  </a:lnTo>
                  <a:lnTo>
                    <a:pt x="1007" y="1674"/>
                  </a:lnTo>
                  <a:lnTo>
                    <a:pt x="980" y="1674"/>
                  </a:lnTo>
                  <a:lnTo>
                    <a:pt x="954" y="1672"/>
                  </a:lnTo>
                  <a:lnTo>
                    <a:pt x="927" y="1669"/>
                  </a:lnTo>
                  <a:lnTo>
                    <a:pt x="900" y="1662"/>
                  </a:lnTo>
                  <a:lnTo>
                    <a:pt x="873" y="1655"/>
                  </a:lnTo>
                  <a:lnTo>
                    <a:pt x="873" y="1655"/>
                  </a:lnTo>
                  <a:lnTo>
                    <a:pt x="880" y="1684"/>
                  </a:lnTo>
                  <a:lnTo>
                    <a:pt x="885" y="1716"/>
                  </a:lnTo>
                  <a:lnTo>
                    <a:pt x="890" y="1750"/>
                  </a:lnTo>
                  <a:lnTo>
                    <a:pt x="896" y="1780"/>
                  </a:lnTo>
                  <a:lnTo>
                    <a:pt x="896" y="1780"/>
                  </a:lnTo>
                  <a:lnTo>
                    <a:pt x="905" y="1789"/>
                  </a:lnTo>
                  <a:lnTo>
                    <a:pt x="915" y="1797"/>
                  </a:lnTo>
                  <a:lnTo>
                    <a:pt x="915" y="1797"/>
                  </a:lnTo>
                  <a:lnTo>
                    <a:pt x="923" y="1797"/>
                  </a:lnTo>
                  <a:lnTo>
                    <a:pt x="929" y="1799"/>
                  </a:lnTo>
                  <a:lnTo>
                    <a:pt x="935" y="1802"/>
                  </a:lnTo>
                  <a:lnTo>
                    <a:pt x="942" y="1804"/>
                  </a:lnTo>
                  <a:lnTo>
                    <a:pt x="956" y="1809"/>
                  </a:lnTo>
                  <a:lnTo>
                    <a:pt x="962" y="1811"/>
                  </a:lnTo>
                  <a:lnTo>
                    <a:pt x="970" y="1812"/>
                  </a:lnTo>
                  <a:lnTo>
                    <a:pt x="970" y="1812"/>
                  </a:lnTo>
                  <a:lnTo>
                    <a:pt x="974" y="1812"/>
                  </a:lnTo>
                  <a:lnTo>
                    <a:pt x="979" y="1811"/>
                  </a:lnTo>
                  <a:lnTo>
                    <a:pt x="989" y="1809"/>
                  </a:lnTo>
                  <a:lnTo>
                    <a:pt x="1000" y="1806"/>
                  </a:lnTo>
                  <a:lnTo>
                    <a:pt x="1009" y="1805"/>
                  </a:lnTo>
                  <a:lnTo>
                    <a:pt x="1009" y="1805"/>
                  </a:lnTo>
                  <a:lnTo>
                    <a:pt x="1041" y="1807"/>
                  </a:lnTo>
                  <a:lnTo>
                    <a:pt x="1057" y="1807"/>
                  </a:lnTo>
                  <a:lnTo>
                    <a:pt x="1075" y="1807"/>
                  </a:lnTo>
                  <a:lnTo>
                    <a:pt x="1091" y="1806"/>
                  </a:lnTo>
                  <a:lnTo>
                    <a:pt x="1106" y="1804"/>
                  </a:lnTo>
                  <a:lnTo>
                    <a:pt x="1113" y="1802"/>
                  </a:lnTo>
                  <a:lnTo>
                    <a:pt x="1121" y="1798"/>
                  </a:lnTo>
                  <a:lnTo>
                    <a:pt x="1127" y="1795"/>
                  </a:lnTo>
                  <a:lnTo>
                    <a:pt x="1135" y="1791"/>
                  </a:lnTo>
                  <a:lnTo>
                    <a:pt x="1135" y="1791"/>
                  </a:lnTo>
                  <a:lnTo>
                    <a:pt x="1139" y="1782"/>
                  </a:lnTo>
                  <a:lnTo>
                    <a:pt x="1143" y="1773"/>
                  </a:lnTo>
                  <a:lnTo>
                    <a:pt x="1150" y="1753"/>
                  </a:lnTo>
                  <a:lnTo>
                    <a:pt x="1154" y="1732"/>
                  </a:lnTo>
                  <a:lnTo>
                    <a:pt x="1158" y="1710"/>
                  </a:lnTo>
                  <a:lnTo>
                    <a:pt x="1160" y="1687"/>
                  </a:lnTo>
                  <a:lnTo>
                    <a:pt x="1161" y="1666"/>
                  </a:lnTo>
                  <a:lnTo>
                    <a:pt x="1161" y="1628"/>
                  </a:lnTo>
                  <a:lnTo>
                    <a:pt x="1161" y="1628"/>
                  </a:lnTo>
                  <a:lnTo>
                    <a:pt x="1154" y="1634"/>
                  </a:lnTo>
                  <a:lnTo>
                    <a:pt x="1144" y="1638"/>
                  </a:lnTo>
                  <a:lnTo>
                    <a:pt x="1126" y="1645"/>
                  </a:lnTo>
                  <a:lnTo>
                    <a:pt x="1116" y="1649"/>
                  </a:lnTo>
                  <a:lnTo>
                    <a:pt x="1108" y="1653"/>
                  </a:lnTo>
                  <a:lnTo>
                    <a:pt x="1099" y="1658"/>
                  </a:lnTo>
                  <a:lnTo>
                    <a:pt x="1093" y="1665"/>
                  </a:lnTo>
                  <a:lnTo>
                    <a:pt x="1093" y="1665"/>
                  </a:lnTo>
                  <a:close/>
                  <a:moveTo>
                    <a:pt x="509" y="1636"/>
                  </a:moveTo>
                  <a:lnTo>
                    <a:pt x="509" y="1636"/>
                  </a:lnTo>
                  <a:lnTo>
                    <a:pt x="514" y="1644"/>
                  </a:lnTo>
                  <a:lnTo>
                    <a:pt x="517" y="1655"/>
                  </a:lnTo>
                  <a:lnTo>
                    <a:pt x="519" y="1667"/>
                  </a:lnTo>
                  <a:lnTo>
                    <a:pt x="519" y="1672"/>
                  </a:lnTo>
                  <a:lnTo>
                    <a:pt x="518" y="1678"/>
                  </a:lnTo>
                  <a:lnTo>
                    <a:pt x="517" y="1684"/>
                  </a:lnTo>
                  <a:lnTo>
                    <a:pt x="514" y="1688"/>
                  </a:lnTo>
                  <a:lnTo>
                    <a:pt x="510" y="1693"/>
                  </a:lnTo>
                  <a:lnTo>
                    <a:pt x="506" y="1698"/>
                  </a:lnTo>
                  <a:lnTo>
                    <a:pt x="501" y="1701"/>
                  </a:lnTo>
                  <a:lnTo>
                    <a:pt x="494" y="1704"/>
                  </a:lnTo>
                  <a:lnTo>
                    <a:pt x="487" y="1705"/>
                  </a:lnTo>
                  <a:lnTo>
                    <a:pt x="478" y="1706"/>
                  </a:lnTo>
                  <a:lnTo>
                    <a:pt x="478" y="1706"/>
                  </a:lnTo>
                  <a:lnTo>
                    <a:pt x="471" y="1703"/>
                  </a:lnTo>
                  <a:lnTo>
                    <a:pt x="464" y="1701"/>
                  </a:lnTo>
                  <a:lnTo>
                    <a:pt x="458" y="1702"/>
                  </a:lnTo>
                  <a:lnTo>
                    <a:pt x="448" y="1704"/>
                  </a:lnTo>
                  <a:lnTo>
                    <a:pt x="448" y="1704"/>
                  </a:lnTo>
                  <a:lnTo>
                    <a:pt x="446" y="1697"/>
                  </a:lnTo>
                  <a:lnTo>
                    <a:pt x="444" y="1689"/>
                  </a:lnTo>
                  <a:lnTo>
                    <a:pt x="441" y="1674"/>
                  </a:lnTo>
                  <a:lnTo>
                    <a:pt x="439" y="1667"/>
                  </a:lnTo>
                  <a:lnTo>
                    <a:pt x="435" y="1661"/>
                  </a:lnTo>
                  <a:lnTo>
                    <a:pt x="432" y="1657"/>
                  </a:lnTo>
                  <a:lnTo>
                    <a:pt x="429" y="1656"/>
                  </a:lnTo>
                  <a:lnTo>
                    <a:pt x="426" y="1655"/>
                  </a:lnTo>
                  <a:lnTo>
                    <a:pt x="426" y="1655"/>
                  </a:lnTo>
                  <a:lnTo>
                    <a:pt x="419" y="1660"/>
                  </a:lnTo>
                  <a:lnTo>
                    <a:pt x="410" y="1667"/>
                  </a:lnTo>
                  <a:lnTo>
                    <a:pt x="399" y="1673"/>
                  </a:lnTo>
                  <a:lnTo>
                    <a:pt x="389" y="1680"/>
                  </a:lnTo>
                  <a:lnTo>
                    <a:pt x="381" y="1687"/>
                  </a:lnTo>
                  <a:lnTo>
                    <a:pt x="378" y="1691"/>
                  </a:lnTo>
                  <a:lnTo>
                    <a:pt x="375" y="1696"/>
                  </a:lnTo>
                  <a:lnTo>
                    <a:pt x="374" y="1701"/>
                  </a:lnTo>
                  <a:lnTo>
                    <a:pt x="374" y="1705"/>
                  </a:lnTo>
                  <a:lnTo>
                    <a:pt x="377" y="1711"/>
                  </a:lnTo>
                  <a:lnTo>
                    <a:pt x="380" y="1717"/>
                  </a:lnTo>
                  <a:lnTo>
                    <a:pt x="380" y="1717"/>
                  </a:lnTo>
                  <a:lnTo>
                    <a:pt x="414" y="1722"/>
                  </a:lnTo>
                  <a:lnTo>
                    <a:pt x="453" y="1728"/>
                  </a:lnTo>
                  <a:lnTo>
                    <a:pt x="492" y="1731"/>
                  </a:lnTo>
                  <a:lnTo>
                    <a:pt x="534" y="1733"/>
                  </a:lnTo>
                  <a:lnTo>
                    <a:pt x="576" y="1732"/>
                  </a:lnTo>
                  <a:lnTo>
                    <a:pt x="618" y="1730"/>
                  </a:lnTo>
                  <a:lnTo>
                    <a:pt x="639" y="1728"/>
                  </a:lnTo>
                  <a:lnTo>
                    <a:pt x="659" y="1725"/>
                  </a:lnTo>
                  <a:lnTo>
                    <a:pt x="680" y="1721"/>
                  </a:lnTo>
                  <a:lnTo>
                    <a:pt x="699" y="1717"/>
                  </a:lnTo>
                  <a:lnTo>
                    <a:pt x="699" y="1717"/>
                  </a:lnTo>
                  <a:lnTo>
                    <a:pt x="699" y="1714"/>
                  </a:lnTo>
                  <a:lnTo>
                    <a:pt x="700" y="1713"/>
                  </a:lnTo>
                  <a:lnTo>
                    <a:pt x="702" y="1710"/>
                  </a:lnTo>
                  <a:lnTo>
                    <a:pt x="704" y="1707"/>
                  </a:lnTo>
                  <a:lnTo>
                    <a:pt x="704" y="1705"/>
                  </a:lnTo>
                  <a:lnTo>
                    <a:pt x="704" y="1702"/>
                  </a:lnTo>
                  <a:lnTo>
                    <a:pt x="704" y="1702"/>
                  </a:lnTo>
                  <a:lnTo>
                    <a:pt x="700" y="1693"/>
                  </a:lnTo>
                  <a:lnTo>
                    <a:pt x="693" y="1686"/>
                  </a:lnTo>
                  <a:lnTo>
                    <a:pt x="687" y="1678"/>
                  </a:lnTo>
                  <a:lnTo>
                    <a:pt x="680" y="1671"/>
                  </a:lnTo>
                  <a:lnTo>
                    <a:pt x="672" y="1666"/>
                  </a:lnTo>
                  <a:lnTo>
                    <a:pt x="665" y="1661"/>
                  </a:lnTo>
                  <a:lnTo>
                    <a:pt x="657" y="1658"/>
                  </a:lnTo>
                  <a:lnTo>
                    <a:pt x="650" y="1658"/>
                  </a:lnTo>
                  <a:lnTo>
                    <a:pt x="650" y="1658"/>
                  </a:lnTo>
                  <a:lnTo>
                    <a:pt x="655" y="1662"/>
                  </a:lnTo>
                  <a:lnTo>
                    <a:pt x="657" y="1667"/>
                  </a:lnTo>
                  <a:lnTo>
                    <a:pt x="658" y="1672"/>
                  </a:lnTo>
                  <a:lnTo>
                    <a:pt x="658" y="1676"/>
                  </a:lnTo>
                  <a:lnTo>
                    <a:pt x="656" y="1681"/>
                  </a:lnTo>
                  <a:lnTo>
                    <a:pt x="653" y="1685"/>
                  </a:lnTo>
                  <a:lnTo>
                    <a:pt x="648" y="1689"/>
                  </a:lnTo>
                  <a:lnTo>
                    <a:pt x="643" y="1692"/>
                  </a:lnTo>
                  <a:lnTo>
                    <a:pt x="637" y="1696"/>
                  </a:lnTo>
                  <a:lnTo>
                    <a:pt x="630" y="1699"/>
                  </a:lnTo>
                  <a:lnTo>
                    <a:pt x="616" y="1702"/>
                  </a:lnTo>
                  <a:lnTo>
                    <a:pt x="610" y="1703"/>
                  </a:lnTo>
                  <a:lnTo>
                    <a:pt x="602" y="1704"/>
                  </a:lnTo>
                  <a:lnTo>
                    <a:pt x="597" y="1703"/>
                  </a:lnTo>
                  <a:lnTo>
                    <a:pt x="591" y="1702"/>
                  </a:lnTo>
                  <a:lnTo>
                    <a:pt x="591" y="1702"/>
                  </a:lnTo>
                  <a:lnTo>
                    <a:pt x="583" y="1699"/>
                  </a:lnTo>
                  <a:lnTo>
                    <a:pt x="578" y="1693"/>
                  </a:lnTo>
                  <a:lnTo>
                    <a:pt x="572" y="1688"/>
                  </a:lnTo>
                  <a:lnTo>
                    <a:pt x="569" y="1682"/>
                  </a:lnTo>
                  <a:lnTo>
                    <a:pt x="567" y="1674"/>
                  </a:lnTo>
                  <a:lnTo>
                    <a:pt x="565" y="1667"/>
                  </a:lnTo>
                  <a:lnTo>
                    <a:pt x="565" y="1658"/>
                  </a:lnTo>
                  <a:lnTo>
                    <a:pt x="566" y="1651"/>
                  </a:lnTo>
                  <a:lnTo>
                    <a:pt x="566" y="1651"/>
                  </a:lnTo>
                  <a:lnTo>
                    <a:pt x="563" y="1647"/>
                  </a:lnTo>
                  <a:lnTo>
                    <a:pt x="561" y="1643"/>
                  </a:lnTo>
                  <a:lnTo>
                    <a:pt x="556" y="1634"/>
                  </a:lnTo>
                  <a:lnTo>
                    <a:pt x="556" y="1634"/>
                  </a:lnTo>
                  <a:lnTo>
                    <a:pt x="551" y="1635"/>
                  </a:lnTo>
                  <a:lnTo>
                    <a:pt x="546" y="1635"/>
                  </a:lnTo>
                  <a:lnTo>
                    <a:pt x="536" y="1634"/>
                  </a:lnTo>
                  <a:lnTo>
                    <a:pt x="524" y="1632"/>
                  </a:lnTo>
                  <a:lnTo>
                    <a:pt x="518" y="1634"/>
                  </a:lnTo>
                  <a:lnTo>
                    <a:pt x="509" y="1636"/>
                  </a:lnTo>
                  <a:lnTo>
                    <a:pt x="509" y="1636"/>
                  </a:lnTo>
                  <a:close/>
                  <a:moveTo>
                    <a:pt x="729" y="1714"/>
                  </a:moveTo>
                  <a:lnTo>
                    <a:pt x="729" y="1714"/>
                  </a:lnTo>
                  <a:lnTo>
                    <a:pt x="722" y="1721"/>
                  </a:lnTo>
                  <a:lnTo>
                    <a:pt x="715" y="1729"/>
                  </a:lnTo>
                  <a:lnTo>
                    <a:pt x="707" y="1734"/>
                  </a:lnTo>
                  <a:lnTo>
                    <a:pt x="699" y="1738"/>
                  </a:lnTo>
                  <a:lnTo>
                    <a:pt x="699" y="1738"/>
                  </a:lnTo>
                  <a:lnTo>
                    <a:pt x="684" y="1745"/>
                  </a:lnTo>
                  <a:lnTo>
                    <a:pt x="668" y="1749"/>
                  </a:lnTo>
                  <a:lnTo>
                    <a:pt x="651" y="1751"/>
                  </a:lnTo>
                  <a:lnTo>
                    <a:pt x="633" y="1753"/>
                  </a:lnTo>
                  <a:lnTo>
                    <a:pt x="615" y="1755"/>
                  </a:lnTo>
                  <a:lnTo>
                    <a:pt x="598" y="1756"/>
                  </a:lnTo>
                  <a:lnTo>
                    <a:pt x="561" y="1755"/>
                  </a:lnTo>
                  <a:lnTo>
                    <a:pt x="484" y="1750"/>
                  </a:lnTo>
                  <a:lnTo>
                    <a:pt x="445" y="1749"/>
                  </a:lnTo>
                  <a:lnTo>
                    <a:pt x="426" y="1749"/>
                  </a:lnTo>
                  <a:lnTo>
                    <a:pt x="406" y="1751"/>
                  </a:lnTo>
                  <a:lnTo>
                    <a:pt x="406" y="1751"/>
                  </a:lnTo>
                  <a:lnTo>
                    <a:pt x="403" y="1748"/>
                  </a:lnTo>
                  <a:lnTo>
                    <a:pt x="399" y="1746"/>
                  </a:lnTo>
                  <a:lnTo>
                    <a:pt x="387" y="1743"/>
                  </a:lnTo>
                  <a:lnTo>
                    <a:pt x="363" y="1738"/>
                  </a:lnTo>
                  <a:lnTo>
                    <a:pt x="363" y="1738"/>
                  </a:lnTo>
                  <a:lnTo>
                    <a:pt x="359" y="1748"/>
                  </a:lnTo>
                  <a:lnTo>
                    <a:pt x="356" y="1759"/>
                  </a:lnTo>
                  <a:lnTo>
                    <a:pt x="354" y="1770"/>
                  </a:lnTo>
                  <a:lnTo>
                    <a:pt x="352" y="1780"/>
                  </a:lnTo>
                  <a:lnTo>
                    <a:pt x="352" y="1780"/>
                  </a:lnTo>
                  <a:lnTo>
                    <a:pt x="358" y="1786"/>
                  </a:lnTo>
                  <a:lnTo>
                    <a:pt x="366" y="1791"/>
                  </a:lnTo>
                  <a:lnTo>
                    <a:pt x="373" y="1795"/>
                  </a:lnTo>
                  <a:lnTo>
                    <a:pt x="382" y="1799"/>
                  </a:lnTo>
                  <a:lnTo>
                    <a:pt x="402" y="1806"/>
                  </a:lnTo>
                  <a:lnTo>
                    <a:pt x="425" y="1812"/>
                  </a:lnTo>
                  <a:lnTo>
                    <a:pt x="449" y="1818"/>
                  </a:lnTo>
                  <a:lnTo>
                    <a:pt x="475" y="1822"/>
                  </a:lnTo>
                  <a:lnTo>
                    <a:pt x="530" y="1829"/>
                  </a:lnTo>
                  <a:lnTo>
                    <a:pt x="530" y="1829"/>
                  </a:lnTo>
                  <a:lnTo>
                    <a:pt x="545" y="1832"/>
                  </a:lnTo>
                  <a:lnTo>
                    <a:pt x="559" y="1833"/>
                  </a:lnTo>
                  <a:lnTo>
                    <a:pt x="572" y="1833"/>
                  </a:lnTo>
                  <a:lnTo>
                    <a:pt x="585" y="1833"/>
                  </a:lnTo>
                  <a:lnTo>
                    <a:pt x="612" y="1829"/>
                  </a:lnTo>
                  <a:lnTo>
                    <a:pt x="642" y="1825"/>
                  </a:lnTo>
                  <a:lnTo>
                    <a:pt x="642" y="1825"/>
                  </a:lnTo>
                  <a:lnTo>
                    <a:pt x="669" y="1819"/>
                  </a:lnTo>
                  <a:lnTo>
                    <a:pt x="685" y="1816"/>
                  </a:lnTo>
                  <a:lnTo>
                    <a:pt x="702" y="1810"/>
                  </a:lnTo>
                  <a:lnTo>
                    <a:pt x="718" y="1805"/>
                  </a:lnTo>
                  <a:lnTo>
                    <a:pt x="732" y="1798"/>
                  </a:lnTo>
                  <a:lnTo>
                    <a:pt x="743" y="1792"/>
                  </a:lnTo>
                  <a:lnTo>
                    <a:pt x="746" y="1789"/>
                  </a:lnTo>
                  <a:lnTo>
                    <a:pt x="748" y="1786"/>
                  </a:lnTo>
                  <a:lnTo>
                    <a:pt x="748" y="1786"/>
                  </a:lnTo>
                  <a:lnTo>
                    <a:pt x="750" y="1781"/>
                  </a:lnTo>
                  <a:lnTo>
                    <a:pt x="751" y="1777"/>
                  </a:lnTo>
                  <a:lnTo>
                    <a:pt x="751" y="1767"/>
                  </a:lnTo>
                  <a:lnTo>
                    <a:pt x="750" y="1758"/>
                  </a:lnTo>
                  <a:lnTo>
                    <a:pt x="748" y="1748"/>
                  </a:lnTo>
                  <a:lnTo>
                    <a:pt x="741" y="1730"/>
                  </a:lnTo>
                  <a:lnTo>
                    <a:pt x="738" y="1721"/>
                  </a:lnTo>
                  <a:lnTo>
                    <a:pt x="736" y="1714"/>
                  </a:lnTo>
                  <a:lnTo>
                    <a:pt x="736" y="1714"/>
                  </a:lnTo>
                  <a:lnTo>
                    <a:pt x="729" y="1714"/>
                  </a:lnTo>
                  <a:lnTo>
                    <a:pt x="729" y="1714"/>
                  </a:lnTo>
                  <a:close/>
                  <a:moveTo>
                    <a:pt x="274" y="1773"/>
                  </a:moveTo>
                  <a:lnTo>
                    <a:pt x="274" y="1773"/>
                  </a:lnTo>
                  <a:lnTo>
                    <a:pt x="249" y="1784"/>
                  </a:lnTo>
                  <a:lnTo>
                    <a:pt x="228" y="1794"/>
                  </a:lnTo>
                  <a:lnTo>
                    <a:pt x="185" y="1818"/>
                  </a:lnTo>
                  <a:lnTo>
                    <a:pt x="185" y="1818"/>
                  </a:lnTo>
                  <a:lnTo>
                    <a:pt x="156" y="1835"/>
                  </a:lnTo>
                  <a:lnTo>
                    <a:pt x="131" y="1850"/>
                  </a:lnTo>
                  <a:lnTo>
                    <a:pt x="120" y="1858"/>
                  </a:lnTo>
                  <a:lnTo>
                    <a:pt x="109" y="1868"/>
                  </a:lnTo>
                  <a:lnTo>
                    <a:pt x="97" y="1879"/>
                  </a:lnTo>
                  <a:lnTo>
                    <a:pt x="84" y="1892"/>
                  </a:lnTo>
                  <a:lnTo>
                    <a:pt x="84" y="1892"/>
                  </a:lnTo>
                  <a:lnTo>
                    <a:pt x="71" y="1904"/>
                  </a:lnTo>
                  <a:lnTo>
                    <a:pt x="57" y="1920"/>
                  </a:lnTo>
                  <a:lnTo>
                    <a:pt x="52" y="1929"/>
                  </a:lnTo>
                  <a:lnTo>
                    <a:pt x="48" y="1938"/>
                  </a:lnTo>
                  <a:lnTo>
                    <a:pt x="46" y="1945"/>
                  </a:lnTo>
                  <a:lnTo>
                    <a:pt x="45" y="1949"/>
                  </a:lnTo>
                  <a:lnTo>
                    <a:pt x="45" y="1953"/>
                  </a:lnTo>
                  <a:lnTo>
                    <a:pt x="45" y="1953"/>
                  </a:lnTo>
                  <a:lnTo>
                    <a:pt x="47" y="1958"/>
                  </a:lnTo>
                  <a:lnTo>
                    <a:pt x="49" y="1963"/>
                  </a:lnTo>
                  <a:lnTo>
                    <a:pt x="52" y="1968"/>
                  </a:lnTo>
                  <a:lnTo>
                    <a:pt x="57" y="1973"/>
                  </a:lnTo>
                  <a:lnTo>
                    <a:pt x="68" y="1980"/>
                  </a:lnTo>
                  <a:lnTo>
                    <a:pt x="81" y="1988"/>
                  </a:lnTo>
                  <a:lnTo>
                    <a:pt x="96" y="1994"/>
                  </a:lnTo>
                  <a:lnTo>
                    <a:pt x="110" y="2001"/>
                  </a:lnTo>
                  <a:lnTo>
                    <a:pt x="133" y="2009"/>
                  </a:lnTo>
                  <a:lnTo>
                    <a:pt x="133" y="2009"/>
                  </a:lnTo>
                  <a:lnTo>
                    <a:pt x="163" y="2020"/>
                  </a:lnTo>
                  <a:lnTo>
                    <a:pt x="196" y="2031"/>
                  </a:lnTo>
                  <a:lnTo>
                    <a:pt x="227" y="2039"/>
                  </a:lnTo>
                  <a:lnTo>
                    <a:pt x="260" y="2048"/>
                  </a:lnTo>
                  <a:lnTo>
                    <a:pt x="293" y="2055"/>
                  </a:lnTo>
                  <a:lnTo>
                    <a:pt x="327" y="2062"/>
                  </a:lnTo>
                  <a:lnTo>
                    <a:pt x="362" y="2066"/>
                  </a:lnTo>
                  <a:lnTo>
                    <a:pt x="397" y="2070"/>
                  </a:lnTo>
                  <a:lnTo>
                    <a:pt x="397" y="2070"/>
                  </a:lnTo>
                  <a:lnTo>
                    <a:pt x="425" y="2073"/>
                  </a:lnTo>
                  <a:lnTo>
                    <a:pt x="449" y="2074"/>
                  </a:lnTo>
                  <a:lnTo>
                    <a:pt x="472" y="2073"/>
                  </a:lnTo>
                  <a:lnTo>
                    <a:pt x="494" y="2071"/>
                  </a:lnTo>
                  <a:lnTo>
                    <a:pt x="537" y="2067"/>
                  </a:lnTo>
                  <a:lnTo>
                    <a:pt x="562" y="2066"/>
                  </a:lnTo>
                  <a:lnTo>
                    <a:pt x="589" y="2066"/>
                  </a:lnTo>
                  <a:lnTo>
                    <a:pt x="589" y="2066"/>
                  </a:lnTo>
                  <a:lnTo>
                    <a:pt x="624" y="2065"/>
                  </a:lnTo>
                  <a:lnTo>
                    <a:pt x="657" y="2064"/>
                  </a:lnTo>
                  <a:lnTo>
                    <a:pt x="690" y="2061"/>
                  </a:lnTo>
                  <a:lnTo>
                    <a:pt x="723" y="2056"/>
                  </a:lnTo>
                  <a:lnTo>
                    <a:pt x="723" y="2056"/>
                  </a:lnTo>
                  <a:lnTo>
                    <a:pt x="784" y="2047"/>
                  </a:lnTo>
                  <a:lnTo>
                    <a:pt x="812" y="2041"/>
                  </a:lnTo>
                  <a:lnTo>
                    <a:pt x="839" y="2036"/>
                  </a:lnTo>
                  <a:lnTo>
                    <a:pt x="865" y="2030"/>
                  </a:lnTo>
                  <a:lnTo>
                    <a:pt x="890" y="2022"/>
                  </a:lnTo>
                  <a:lnTo>
                    <a:pt x="915" y="2014"/>
                  </a:lnTo>
                  <a:lnTo>
                    <a:pt x="940" y="2004"/>
                  </a:lnTo>
                  <a:lnTo>
                    <a:pt x="940" y="2004"/>
                  </a:lnTo>
                  <a:lnTo>
                    <a:pt x="969" y="1992"/>
                  </a:lnTo>
                  <a:lnTo>
                    <a:pt x="994" y="1978"/>
                  </a:lnTo>
                  <a:lnTo>
                    <a:pt x="1007" y="1971"/>
                  </a:lnTo>
                  <a:lnTo>
                    <a:pt x="1019" y="1963"/>
                  </a:lnTo>
                  <a:lnTo>
                    <a:pt x="1029" y="1955"/>
                  </a:lnTo>
                  <a:lnTo>
                    <a:pt x="1038" y="1945"/>
                  </a:lnTo>
                  <a:lnTo>
                    <a:pt x="1038" y="1945"/>
                  </a:lnTo>
                  <a:lnTo>
                    <a:pt x="1031" y="1931"/>
                  </a:lnTo>
                  <a:lnTo>
                    <a:pt x="1023" y="1918"/>
                  </a:lnTo>
                  <a:lnTo>
                    <a:pt x="1014" y="1907"/>
                  </a:lnTo>
                  <a:lnTo>
                    <a:pt x="1004" y="1895"/>
                  </a:lnTo>
                  <a:lnTo>
                    <a:pt x="993" y="1884"/>
                  </a:lnTo>
                  <a:lnTo>
                    <a:pt x="981" y="1873"/>
                  </a:lnTo>
                  <a:lnTo>
                    <a:pt x="958" y="1854"/>
                  </a:lnTo>
                  <a:lnTo>
                    <a:pt x="933" y="1837"/>
                  </a:lnTo>
                  <a:lnTo>
                    <a:pt x="909" y="1820"/>
                  </a:lnTo>
                  <a:lnTo>
                    <a:pt x="883" y="1802"/>
                  </a:lnTo>
                  <a:lnTo>
                    <a:pt x="859" y="1783"/>
                  </a:lnTo>
                  <a:lnTo>
                    <a:pt x="859" y="1783"/>
                  </a:lnTo>
                  <a:lnTo>
                    <a:pt x="849" y="1781"/>
                  </a:lnTo>
                  <a:lnTo>
                    <a:pt x="838" y="1779"/>
                  </a:lnTo>
                  <a:lnTo>
                    <a:pt x="820" y="1773"/>
                  </a:lnTo>
                  <a:lnTo>
                    <a:pt x="801" y="1767"/>
                  </a:lnTo>
                  <a:lnTo>
                    <a:pt x="791" y="1765"/>
                  </a:lnTo>
                  <a:lnTo>
                    <a:pt x="780" y="1763"/>
                  </a:lnTo>
                  <a:lnTo>
                    <a:pt x="780" y="1763"/>
                  </a:lnTo>
                  <a:lnTo>
                    <a:pt x="779" y="1770"/>
                  </a:lnTo>
                  <a:lnTo>
                    <a:pt x="779" y="1775"/>
                  </a:lnTo>
                  <a:lnTo>
                    <a:pt x="782" y="1791"/>
                  </a:lnTo>
                  <a:lnTo>
                    <a:pt x="782" y="1791"/>
                  </a:lnTo>
                  <a:lnTo>
                    <a:pt x="765" y="1802"/>
                  </a:lnTo>
                  <a:lnTo>
                    <a:pt x="747" y="1811"/>
                  </a:lnTo>
                  <a:lnTo>
                    <a:pt x="727" y="1821"/>
                  </a:lnTo>
                  <a:lnTo>
                    <a:pt x="706" y="1828"/>
                  </a:lnTo>
                  <a:lnTo>
                    <a:pt x="684" y="1836"/>
                  </a:lnTo>
                  <a:lnTo>
                    <a:pt x="661" y="1841"/>
                  </a:lnTo>
                  <a:lnTo>
                    <a:pt x="639" y="1847"/>
                  </a:lnTo>
                  <a:lnTo>
                    <a:pt x="615" y="1850"/>
                  </a:lnTo>
                  <a:lnTo>
                    <a:pt x="615" y="1850"/>
                  </a:lnTo>
                  <a:lnTo>
                    <a:pt x="598" y="1851"/>
                  </a:lnTo>
                  <a:lnTo>
                    <a:pt x="582" y="1851"/>
                  </a:lnTo>
                  <a:lnTo>
                    <a:pt x="566" y="1851"/>
                  </a:lnTo>
                  <a:lnTo>
                    <a:pt x="550" y="1849"/>
                  </a:lnTo>
                  <a:lnTo>
                    <a:pt x="519" y="1846"/>
                  </a:lnTo>
                  <a:lnTo>
                    <a:pt x="490" y="1842"/>
                  </a:lnTo>
                  <a:lnTo>
                    <a:pt x="490" y="1842"/>
                  </a:lnTo>
                  <a:lnTo>
                    <a:pt x="442" y="1838"/>
                  </a:lnTo>
                  <a:lnTo>
                    <a:pt x="420" y="1836"/>
                  </a:lnTo>
                  <a:lnTo>
                    <a:pt x="399" y="1833"/>
                  </a:lnTo>
                  <a:lnTo>
                    <a:pt x="379" y="1827"/>
                  </a:lnTo>
                  <a:lnTo>
                    <a:pt x="360" y="1821"/>
                  </a:lnTo>
                  <a:lnTo>
                    <a:pt x="352" y="1817"/>
                  </a:lnTo>
                  <a:lnTo>
                    <a:pt x="343" y="1812"/>
                  </a:lnTo>
                  <a:lnTo>
                    <a:pt x="336" y="1807"/>
                  </a:lnTo>
                  <a:lnTo>
                    <a:pt x="327" y="1801"/>
                  </a:lnTo>
                  <a:lnTo>
                    <a:pt x="327" y="1801"/>
                  </a:lnTo>
                  <a:lnTo>
                    <a:pt x="327" y="1796"/>
                  </a:lnTo>
                  <a:lnTo>
                    <a:pt x="328" y="1792"/>
                  </a:lnTo>
                  <a:lnTo>
                    <a:pt x="333" y="1778"/>
                  </a:lnTo>
                  <a:lnTo>
                    <a:pt x="334" y="1772"/>
                  </a:lnTo>
                  <a:lnTo>
                    <a:pt x="334" y="1764"/>
                  </a:lnTo>
                  <a:lnTo>
                    <a:pt x="332" y="1758"/>
                  </a:lnTo>
                  <a:lnTo>
                    <a:pt x="330" y="1756"/>
                  </a:lnTo>
                  <a:lnTo>
                    <a:pt x="327" y="1753"/>
                  </a:lnTo>
                  <a:lnTo>
                    <a:pt x="327" y="1753"/>
                  </a:lnTo>
                  <a:lnTo>
                    <a:pt x="318" y="1758"/>
                  </a:lnTo>
                  <a:lnTo>
                    <a:pt x="304" y="1762"/>
                  </a:lnTo>
                  <a:lnTo>
                    <a:pt x="289" y="1767"/>
                  </a:lnTo>
                  <a:lnTo>
                    <a:pt x="274" y="1773"/>
                  </a:lnTo>
                  <a:lnTo>
                    <a:pt x="274" y="177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91" name="Freeform 170">
              <a:extLst>
                <a:ext uri="{FF2B5EF4-FFF2-40B4-BE49-F238E27FC236}">
                  <a16:creationId xmlns:a16="http://schemas.microsoft.com/office/drawing/2014/main" id="{45F317D5-5100-4F59-BFDE-3DFB3A9C7293}"/>
                </a:ext>
              </a:extLst>
            </p:cNvPr>
            <p:cNvSpPr/>
            <p:nvPr/>
          </p:nvSpPr>
          <p:spPr bwMode="auto">
            <a:xfrm>
              <a:off x="2470151" y="2649538"/>
              <a:ext cx="23813" cy="25400"/>
            </a:xfrm>
            <a:custGeom>
              <a:avLst/>
              <a:gdLst/>
              <a:ahLst/>
              <a:cxnLst>
                <a:cxn ang="0">
                  <a:pos x="34" y="1"/>
                </a:cxn>
                <a:cxn ang="0">
                  <a:pos x="34" y="1"/>
                </a:cxn>
                <a:cxn ang="0">
                  <a:pos x="40" y="7"/>
                </a:cxn>
                <a:cxn ang="0">
                  <a:pos x="43" y="14"/>
                </a:cxn>
                <a:cxn ang="0">
                  <a:pos x="45" y="19"/>
                </a:cxn>
                <a:cxn ang="0">
                  <a:pos x="45" y="25"/>
                </a:cxn>
                <a:cxn ang="0">
                  <a:pos x="43" y="31"/>
                </a:cxn>
                <a:cxn ang="0">
                  <a:pos x="41" y="35"/>
                </a:cxn>
                <a:cxn ang="0">
                  <a:pos x="38" y="39"/>
                </a:cxn>
                <a:cxn ang="0">
                  <a:pos x="33" y="43"/>
                </a:cxn>
                <a:cxn ang="0">
                  <a:pos x="28" y="46"/>
                </a:cxn>
                <a:cxn ang="0">
                  <a:pos x="23" y="48"/>
                </a:cxn>
                <a:cxn ang="0">
                  <a:pos x="18" y="48"/>
                </a:cxn>
                <a:cxn ang="0">
                  <a:pos x="13" y="47"/>
                </a:cxn>
                <a:cxn ang="0">
                  <a:pos x="9" y="46"/>
                </a:cxn>
                <a:cxn ang="0">
                  <a:pos x="6" y="42"/>
                </a:cxn>
                <a:cxn ang="0">
                  <a:pos x="2" y="37"/>
                </a:cxn>
                <a:cxn ang="0">
                  <a:pos x="0" y="30"/>
                </a:cxn>
                <a:cxn ang="0">
                  <a:pos x="0" y="30"/>
                </a:cxn>
                <a:cxn ang="0">
                  <a:pos x="0" y="22"/>
                </a:cxn>
                <a:cxn ang="0">
                  <a:pos x="2" y="16"/>
                </a:cxn>
                <a:cxn ang="0">
                  <a:pos x="6" y="10"/>
                </a:cxn>
                <a:cxn ang="0">
                  <a:pos x="10" y="6"/>
                </a:cxn>
                <a:cxn ang="0">
                  <a:pos x="16" y="3"/>
                </a:cxn>
                <a:cxn ang="0">
                  <a:pos x="22" y="1"/>
                </a:cxn>
                <a:cxn ang="0">
                  <a:pos x="28" y="0"/>
                </a:cxn>
                <a:cxn ang="0">
                  <a:pos x="34" y="1"/>
                </a:cxn>
                <a:cxn ang="0">
                  <a:pos x="34" y="1"/>
                </a:cxn>
              </a:cxnLst>
              <a:rect l="0" t="0" r="r" b="b"/>
              <a:pathLst>
                <a:path w="45" h="48">
                  <a:moveTo>
                    <a:pt x="34" y="1"/>
                  </a:moveTo>
                  <a:lnTo>
                    <a:pt x="34" y="1"/>
                  </a:lnTo>
                  <a:lnTo>
                    <a:pt x="40" y="7"/>
                  </a:lnTo>
                  <a:lnTo>
                    <a:pt x="43" y="14"/>
                  </a:lnTo>
                  <a:lnTo>
                    <a:pt x="45" y="19"/>
                  </a:lnTo>
                  <a:lnTo>
                    <a:pt x="45" y="25"/>
                  </a:lnTo>
                  <a:lnTo>
                    <a:pt x="43" y="31"/>
                  </a:lnTo>
                  <a:lnTo>
                    <a:pt x="41" y="35"/>
                  </a:lnTo>
                  <a:lnTo>
                    <a:pt x="38" y="39"/>
                  </a:lnTo>
                  <a:lnTo>
                    <a:pt x="33" y="43"/>
                  </a:lnTo>
                  <a:lnTo>
                    <a:pt x="28" y="46"/>
                  </a:lnTo>
                  <a:lnTo>
                    <a:pt x="23" y="48"/>
                  </a:lnTo>
                  <a:lnTo>
                    <a:pt x="18" y="48"/>
                  </a:lnTo>
                  <a:lnTo>
                    <a:pt x="13" y="47"/>
                  </a:lnTo>
                  <a:lnTo>
                    <a:pt x="9" y="46"/>
                  </a:lnTo>
                  <a:lnTo>
                    <a:pt x="6" y="42"/>
                  </a:lnTo>
                  <a:lnTo>
                    <a:pt x="2" y="37"/>
                  </a:lnTo>
                  <a:lnTo>
                    <a:pt x="0" y="30"/>
                  </a:lnTo>
                  <a:lnTo>
                    <a:pt x="0" y="30"/>
                  </a:lnTo>
                  <a:lnTo>
                    <a:pt x="0" y="22"/>
                  </a:lnTo>
                  <a:lnTo>
                    <a:pt x="2" y="16"/>
                  </a:lnTo>
                  <a:lnTo>
                    <a:pt x="6" y="10"/>
                  </a:lnTo>
                  <a:lnTo>
                    <a:pt x="10" y="6"/>
                  </a:lnTo>
                  <a:lnTo>
                    <a:pt x="16" y="3"/>
                  </a:lnTo>
                  <a:lnTo>
                    <a:pt x="22" y="1"/>
                  </a:lnTo>
                  <a:lnTo>
                    <a:pt x="28" y="0"/>
                  </a:lnTo>
                  <a:lnTo>
                    <a:pt x="34" y="1"/>
                  </a:lnTo>
                  <a:lnTo>
                    <a:pt x="34" y="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pic>
        <p:nvPicPr>
          <p:cNvPr id="104" name="图片 103">
            <a:extLst>
              <a:ext uri="{FF2B5EF4-FFF2-40B4-BE49-F238E27FC236}">
                <a16:creationId xmlns:a16="http://schemas.microsoft.com/office/drawing/2014/main" id="{FA19413B-C696-4AAA-BE3E-097FB0F04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5" name="矩形 104">
            <a:extLst>
              <a:ext uri="{FF2B5EF4-FFF2-40B4-BE49-F238E27FC236}">
                <a16:creationId xmlns:a16="http://schemas.microsoft.com/office/drawing/2014/main" id="{3181AE9E-9F26-4C97-B9EF-EB1A6866021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F2FB724A-A912-4723-A8B5-FAE08FF23B9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F0B8A983-7391-4B17-A9CB-AB7195526A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1" name="图片 100">
            <a:extLst>
              <a:ext uri="{FF2B5EF4-FFF2-40B4-BE49-F238E27FC236}">
                <a16:creationId xmlns:a16="http://schemas.microsoft.com/office/drawing/2014/main" id="{BBDD45E0-00C7-4406-B930-0937F3B28200}"/>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102" name="文本框 101">
            <a:extLst>
              <a:ext uri="{FF2B5EF4-FFF2-40B4-BE49-F238E27FC236}">
                <a16:creationId xmlns:a16="http://schemas.microsoft.com/office/drawing/2014/main" id="{17D9A1FE-7660-4CC0-5473-AA141E9F0826}"/>
              </a:ext>
            </a:extLst>
          </p:cNvPr>
          <p:cNvSpPr txBox="1"/>
          <p:nvPr/>
        </p:nvSpPr>
        <p:spPr>
          <a:xfrm>
            <a:off x="3472619" y="2624406"/>
            <a:ext cx="7837578" cy="2677656"/>
          </a:xfrm>
          <a:prstGeom prst="rect">
            <a:avLst/>
          </a:prstGeom>
          <a:noFill/>
        </p:spPr>
        <p:txBody>
          <a:bodyPr wrap="square">
            <a:spAutoFit/>
          </a:bodyPr>
          <a:lstStyle/>
          <a:p>
            <a:r>
              <a:rPr lang="en-US" altLang="zh-CN" sz="2400">
                <a:effectLst/>
                <a:latin typeface="Times New Roman" panose="02020603050405020304" pitchFamily="18" charset="0"/>
                <a:ea typeface="黑体" panose="02010609060101010101" pitchFamily="49" charset="-122"/>
              </a:rPr>
              <a:t>In view of the special space environment of the moon, such as ultra-high vacuum, no atmospheric activity, ultra-clean, weak gravity, no magnetic field, and stable geological structure, research the way to enable the robot to run smoothly and at high speed on the moon, so that the robot can complete the collection at the end of the collection. The required resources can be smoothly transported back to the base for storage.</a:t>
            </a:r>
            <a:endParaRPr lang="zh-CN" altLang="en-US" sz="2400"/>
          </a:p>
        </p:txBody>
      </p:sp>
    </p:spTree>
    <p:extLst>
      <p:ext uri="{BB962C8B-B14F-4D97-AF65-F5344CB8AC3E}">
        <p14:creationId xmlns:p14="http://schemas.microsoft.com/office/powerpoint/2010/main" val="249449797"/>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p:cTn id="7" dur="500" fill="hold"/>
                                        <p:tgtEl>
                                          <p:spTgt spid="56"/>
                                        </p:tgtEl>
                                        <p:attrNameLst>
                                          <p:attrName>ppt_w</p:attrName>
                                        </p:attrNameLst>
                                      </p:cBhvr>
                                      <p:tavLst>
                                        <p:tav tm="0">
                                          <p:val>
                                            <p:fltVal val="0"/>
                                          </p:val>
                                        </p:tav>
                                        <p:tav tm="100000">
                                          <p:val>
                                            <p:strVal val="#ppt_w"/>
                                          </p:val>
                                        </p:tav>
                                      </p:tavLst>
                                    </p:anim>
                                    <p:anim calcmode="lin" valueType="num">
                                      <p:cBhvr>
                                        <p:cTn id="8" dur="500" fill="hold"/>
                                        <p:tgtEl>
                                          <p:spTgt spid="56"/>
                                        </p:tgtEl>
                                        <p:attrNameLst>
                                          <p:attrName>ppt_h</p:attrName>
                                        </p:attrNameLst>
                                      </p:cBhvr>
                                      <p:tavLst>
                                        <p:tav tm="0">
                                          <p:val>
                                            <p:fltVal val="0"/>
                                          </p:val>
                                        </p:tav>
                                        <p:tav tm="100000">
                                          <p:val>
                                            <p:strVal val="#ppt_h"/>
                                          </p:val>
                                        </p:tav>
                                      </p:tavLst>
                                    </p:anim>
                                    <p:animEffect transition="in" filter="fade">
                                      <p:cBhvr>
                                        <p:cTn id="9" dur="500"/>
                                        <p:tgtEl>
                                          <p:spTgt spid="56"/>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88"/>
                                        </p:tgtEl>
                                        <p:attrNameLst>
                                          <p:attrName>style.visibility</p:attrName>
                                        </p:attrNameLst>
                                      </p:cBhvr>
                                      <p:to>
                                        <p:strVal val="visible"/>
                                      </p:to>
                                    </p:set>
                                    <p:animEffect transition="in" filter="slide(fromBottom)">
                                      <p:cBhvr>
                                        <p:cTn id="13" dur="500"/>
                                        <p:tgtEl>
                                          <p:spTgt spid="88"/>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slide(fromTop)">
                                      <p:cBhvr>
                                        <p:cTn id="17" dur="500"/>
                                        <p:tgtEl>
                                          <p:spTgt spid="73"/>
                                        </p:tgtEl>
                                      </p:cBhvr>
                                    </p:animEffect>
                                  </p:childTnLst>
                                </p:cTn>
                              </p:par>
                              <p:par>
                                <p:cTn id="18" presetID="53" presetClass="entr" presetSubtype="0" fill="hold" grpId="0" nodeType="withEffect">
                                  <p:stCondLst>
                                    <p:cond delay="0"/>
                                  </p:stCondLst>
                                  <p:childTnLst>
                                    <p:set>
                                      <p:cBhvr>
                                        <p:cTn id="19" dur="1" fill="hold">
                                          <p:stCondLst>
                                            <p:cond delay="0"/>
                                          </p:stCondLst>
                                        </p:cTn>
                                        <p:tgtEl>
                                          <p:spTgt spid="60"/>
                                        </p:tgtEl>
                                        <p:attrNameLst>
                                          <p:attrName>style.visibility</p:attrName>
                                        </p:attrNameLst>
                                      </p:cBhvr>
                                      <p:to>
                                        <p:strVal val="visible"/>
                                      </p:to>
                                    </p:set>
                                    <p:anim calcmode="lin" valueType="num">
                                      <p:cBhvr>
                                        <p:cTn id="20" dur="500" fill="hold"/>
                                        <p:tgtEl>
                                          <p:spTgt spid="60"/>
                                        </p:tgtEl>
                                        <p:attrNameLst>
                                          <p:attrName>ppt_w</p:attrName>
                                        </p:attrNameLst>
                                      </p:cBhvr>
                                      <p:tavLst>
                                        <p:tav tm="0">
                                          <p:val>
                                            <p:fltVal val="0"/>
                                          </p:val>
                                        </p:tav>
                                        <p:tav tm="100000">
                                          <p:val>
                                            <p:strVal val="#ppt_w"/>
                                          </p:val>
                                        </p:tav>
                                      </p:tavLst>
                                    </p:anim>
                                    <p:anim calcmode="lin" valueType="num">
                                      <p:cBhvr>
                                        <p:cTn id="21" dur="500" fill="hold"/>
                                        <p:tgtEl>
                                          <p:spTgt spid="60"/>
                                        </p:tgtEl>
                                        <p:attrNameLst>
                                          <p:attrName>ppt_h</p:attrName>
                                        </p:attrNameLst>
                                      </p:cBhvr>
                                      <p:tavLst>
                                        <p:tav tm="0">
                                          <p:val>
                                            <p:fltVal val="0"/>
                                          </p:val>
                                        </p:tav>
                                        <p:tav tm="100000">
                                          <p:val>
                                            <p:strVal val="#ppt_h"/>
                                          </p:val>
                                        </p:tav>
                                      </p:tavLst>
                                    </p:anim>
                                    <p:animEffect transition="in" filter="fade">
                                      <p:cBhvr>
                                        <p:cTn id="22" dur="500"/>
                                        <p:tgtEl>
                                          <p:spTgt spid="60"/>
                                        </p:tgtEl>
                                      </p:cBhvr>
                                    </p:animEffect>
                                  </p:childTnLst>
                                </p:cTn>
                              </p:par>
                              <p:par>
                                <p:cTn id="23" presetID="53" presetClass="entr" presetSubtype="0" fill="hold" grpId="0" nodeType="withEffect">
                                  <p:stCondLst>
                                    <p:cond delay="200"/>
                                  </p:stCondLst>
                                  <p:childTnLst>
                                    <p:set>
                                      <p:cBhvr>
                                        <p:cTn id="24" dur="1" fill="hold">
                                          <p:stCondLst>
                                            <p:cond delay="0"/>
                                          </p:stCondLst>
                                        </p:cTn>
                                        <p:tgtEl>
                                          <p:spTgt spid="72"/>
                                        </p:tgtEl>
                                        <p:attrNameLst>
                                          <p:attrName>style.visibility</p:attrName>
                                        </p:attrNameLst>
                                      </p:cBhvr>
                                      <p:to>
                                        <p:strVal val="visible"/>
                                      </p:to>
                                    </p:set>
                                    <p:anim calcmode="lin" valueType="num">
                                      <p:cBhvr>
                                        <p:cTn id="25" dur="500" fill="hold"/>
                                        <p:tgtEl>
                                          <p:spTgt spid="72"/>
                                        </p:tgtEl>
                                        <p:attrNameLst>
                                          <p:attrName>ppt_w</p:attrName>
                                        </p:attrNameLst>
                                      </p:cBhvr>
                                      <p:tavLst>
                                        <p:tav tm="0">
                                          <p:val>
                                            <p:fltVal val="0"/>
                                          </p:val>
                                        </p:tav>
                                        <p:tav tm="100000">
                                          <p:val>
                                            <p:strVal val="#ppt_w"/>
                                          </p:val>
                                        </p:tav>
                                      </p:tavLst>
                                    </p:anim>
                                    <p:anim calcmode="lin" valueType="num">
                                      <p:cBhvr>
                                        <p:cTn id="26" dur="500" fill="hold"/>
                                        <p:tgtEl>
                                          <p:spTgt spid="72"/>
                                        </p:tgtEl>
                                        <p:attrNameLst>
                                          <p:attrName>ppt_h</p:attrName>
                                        </p:attrNameLst>
                                      </p:cBhvr>
                                      <p:tavLst>
                                        <p:tav tm="0">
                                          <p:val>
                                            <p:fltVal val="0"/>
                                          </p:val>
                                        </p:tav>
                                        <p:tav tm="100000">
                                          <p:val>
                                            <p:strVal val="#ppt_h"/>
                                          </p:val>
                                        </p:tav>
                                      </p:tavLst>
                                    </p:anim>
                                    <p:animEffect transition="in" filter="fade">
                                      <p:cBhvr>
                                        <p:cTn id="27" dur="500"/>
                                        <p:tgtEl>
                                          <p:spTgt spid="72"/>
                                        </p:tgtEl>
                                      </p:cBhvr>
                                    </p:animEffect>
                                  </p:childTnLst>
                                </p:cTn>
                              </p:par>
                            </p:childTnLst>
                          </p:cTn>
                        </p:par>
                      </p:childTnLst>
                    </p:cTn>
                  </p:par>
                  <p:par>
                    <p:cTn id="28" fill="hold">
                      <p:stCondLst>
                        <p:cond delay="indefinite"/>
                      </p:stCondLst>
                      <p:childTnLst>
                        <p:par>
                          <p:cTn id="29" fill="hold">
                            <p:stCondLst>
                              <p:cond delay="0"/>
                            </p:stCondLst>
                            <p:childTnLst>
                              <p:par>
                                <p:cTn id="30" presetID="42" presetClass="entr" presetSubtype="0" fill="hold" grpId="0" nodeType="click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1000"/>
                                        <p:tgtEl>
                                          <p:spTgt spid="10"/>
                                        </p:tgtEl>
                                      </p:cBhvr>
                                    </p:animEffect>
                                    <p:anim calcmode="lin" valueType="num">
                                      <p:cBhvr>
                                        <p:cTn id="33" dur="1000" fill="hold"/>
                                        <p:tgtEl>
                                          <p:spTgt spid="10"/>
                                        </p:tgtEl>
                                        <p:attrNameLst>
                                          <p:attrName>ppt_x</p:attrName>
                                        </p:attrNameLst>
                                      </p:cBhvr>
                                      <p:tavLst>
                                        <p:tav tm="0">
                                          <p:val>
                                            <p:strVal val="#ppt_x"/>
                                          </p:val>
                                        </p:tav>
                                        <p:tav tm="100000">
                                          <p:val>
                                            <p:strVal val="#ppt_x"/>
                                          </p:val>
                                        </p:tav>
                                      </p:tavLst>
                                    </p:anim>
                                    <p:anim calcmode="lin" valueType="num">
                                      <p:cBhvr>
                                        <p:cTn id="3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14" presetClass="entr" presetSubtype="10" fill="hold" grpId="0" nodeType="clickEffect">
                                  <p:stCondLst>
                                    <p:cond delay="0"/>
                                  </p:stCondLst>
                                  <p:childTnLst>
                                    <p:set>
                                      <p:cBhvr>
                                        <p:cTn id="38" dur="1" fill="hold">
                                          <p:stCondLst>
                                            <p:cond delay="0"/>
                                          </p:stCondLst>
                                        </p:cTn>
                                        <p:tgtEl>
                                          <p:spTgt spid="102"/>
                                        </p:tgtEl>
                                        <p:attrNameLst>
                                          <p:attrName>style.visibility</p:attrName>
                                        </p:attrNameLst>
                                      </p:cBhvr>
                                      <p:to>
                                        <p:strVal val="visible"/>
                                      </p:to>
                                    </p:set>
                                    <p:animEffect transition="in" filter="randombar(horizontal)">
                                      <p:cBhvr>
                                        <p:cTn id="3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56" grpId="0" animBg="1"/>
      <p:bldP spid="60" grpId="0" animBg="1"/>
      <p:bldP spid="72" grpId="0" animBg="1"/>
      <p:bldP spid="73" grpId="0"/>
      <p:bldP spid="10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D0A88F4-8F35-4CB9-8536-A280179760F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7858"/>
            <a:ext cx="12192000" cy="6858000"/>
          </a:xfrm>
          <a:prstGeom prst="rect">
            <a:avLst/>
          </a:prstGeom>
        </p:spPr>
      </p:pic>
      <p:sp>
        <p:nvSpPr>
          <p:cNvPr id="9" name="文本框 8">
            <a:extLst>
              <a:ext uri="{FF2B5EF4-FFF2-40B4-BE49-F238E27FC236}">
                <a16:creationId xmlns:a16="http://schemas.microsoft.com/office/drawing/2014/main" id="{73A48977-4286-4187-AB52-E17CDFFB5E1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222DF4C-716A-48B3-ABBD-C9E57E33A474}"/>
              </a:ext>
            </a:extLst>
          </p:cNvPr>
          <p:cNvSpPr txBox="1"/>
          <p:nvPr/>
        </p:nvSpPr>
        <p:spPr>
          <a:xfrm>
            <a:off x="1830949" y="1802738"/>
            <a:ext cx="3045740" cy="523220"/>
          </a:xfrm>
          <a:prstGeom prst="rect">
            <a:avLst/>
          </a:prstGeom>
          <a:noFill/>
        </p:spPr>
        <p:txBody>
          <a:bodyPr wrap="square" rtlCol="0">
            <a:spAutoFit/>
          </a:bodyPr>
          <a:lstStyle/>
          <a:p>
            <a:r>
              <a:rPr lang="en-US" altLang="zh-CN" sz="2800">
                <a:latin typeface="Times New Roman" panose="02020603050405020304" pitchFamily="18" charset="0"/>
                <a:cs typeface="Times New Roman" panose="02020603050405020304" pitchFamily="18" charset="0"/>
              </a:rPr>
              <a:t>Research objectives</a:t>
            </a:r>
            <a:endParaRPr lang="zh-CN" altLang="zh-CN" sz="2800">
              <a:latin typeface="Times New Roman" panose="02020603050405020304" pitchFamily="18" charset="0"/>
              <a:cs typeface="Times New Roman" panose="02020603050405020304" pitchFamily="18" charset="0"/>
            </a:endParaRPr>
          </a:p>
        </p:txBody>
      </p:sp>
      <p:sp>
        <p:nvSpPr>
          <p:cNvPr id="57" name="六边形 13">
            <a:extLst>
              <a:ext uri="{FF2B5EF4-FFF2-40B4-BE49-F238E27FC236}">
                <a16:creationId xmlns:a16="http://schemas.microsoft.com/office/drawing/2014/main" id="{2B3E585F-C320-42A1-9CFA-CF397B67BFBE}"/>
              </a:ext>
            </a:extLst>
          </p:cNvPr>
          <p:cNvSpPr>
            <a:spLocks noChangeArrowheads="1"/>
          </p:cNvSpPr>
          <p:nvPr/>
        </p:nvSpPr>
        <p:spPr bwMode="auto">
          <a:xfrm>
            <a:off x="380892" y="2972324"/>
            <a:ext cx="2680990" cy="2311400"/>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4" name="六边形 20">
            <a:extLst>
              <a:ext uri="{FF2B5EF4-FFF2-40B4-BE49-F238E27FC236}">
                <a16:creationId xmlns:a16="http://schemas.microsoft.com/office/drawing/2014/main" id="{CDCD95A2-D235-4178-A102-83CDD0B6F988}"/>
              </a:ext>
            </a:extLst>
          </p:cNvPr>
          <p:cNvSpPr>
            <a:spLocks noChangeArrowheads="1"/>
          </p:cNvSpPr>
          <p:nvPr/>
        </p:nvSpPr>
        <p:spPr bwMode="auto">
          <a:xfrm>
            <a:off x="3078808" y="3535358"/>
            <a:ext cx="590367" cy="510116"/>
          </a:xfrm>
          <a:prstGeom prst="hexagon">
            <a:avLst>
              <a:gd name="adj" fmla="val 2499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5" name="六边形 21">
            <a:extLst>
              <a:ext uri="{FF2B5EF4-FFF2-40B4-BE49-F238E27FC236}">
                <a16:creationId xmlns:a16="http://schemas.microsoft.com/office/drawing/2014/main" id="{3A6D547B-5171-4118-969A-8E079341BC3A}"/>
              </a:ext>
            </a:extLst>
          </p:cNvPr>
          <p:cNvSpPr>
            <a:spLocks noChangeArrowheads="1"/>
          </p:cNvSpPr>
          <p:nvPr/>
        </p:nvSpPr>
        <p:spPr bwMode="auto">
          <a:xfrm>
            <a:off x="452837" y="3154357"/>
            <a:ext cx="243342" cy="209550"/>
          </a:xfrm>
          <a:prstGeom prst="hexagon">
            <a:avLst>
              <a:gd name="adj" fmla="val 2490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6" name="六边形 22">
            <a:extLst>
              <a:ext uri="{FF2B5EF4-FFF2-40B4-BE49-F238E27FC236}">
                <a16:creationId xmlns:a16="http://schemas.microsoft.com/office/drawing/2014/main" id="{EFFC60BD-BC7B-419D-9E8D-CCDCD6B31542}"/>
              </a:ext>
            </a:extLst>
          </p:cNvPr>
          <p:cNvSpPr>
            <a:spLocks noChangeArrowheads="1"/>
          </p:cNvSpPr>
          <p:nvPr/>
        </p:nvSpPr>
        <p:spPr bwMode="auto">
          <a:xfrm>
            <a:off x="1910771" y="5486923"/>
            <a:ext cx="272965" cy="237067"/>
          </a:xfrm>
          <a:prstGeom prst="hexagon">
            <a:avLst>
              <a:gd name="adj" fmla="val 25035"/>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8" name="六边形 24">
            <a:extLst>
              <a:ext uri="{FF2B5EF4-FFF2-40B4-BE49-F238E27FC236}">
                <a16:creationId xmlns:a16="http://schemas.microsoft.com/office/drawing/2014/main" id="{49F22951-6B3C-431F-AD0C-B3E08ED4D1BD}"/>
              </a:ext>
            </a:extLst>
          </p:cNvPr>
          <p:cNvSpPr>
            <a:spLocks noChangeArrowheads="1"/>
          </p:cNvSpPr>
          <p:nvPr/>
        </p:nvSpPr>
        <p:spPr bwMode="auto">
          <a:xfrm>
            <a:off x="38098" y="3399891"/>
            <a:ext cx="478219" cy="410633"/>
          </a:xfrm>
          <a:prstGeom prst="hexagon">
            <a:avLst>
              <a:gd name="adj" fmla="val 24998"/>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4" name="TextBox 1">
            <a:extLst>
              <a:ext uri="{FF2B5EF4-FFF2-40B4-BE49-F238E27FC236}">
                <a16:creationId xmlns:a16="http://schemas.microsoft.com/office/drawing/2014/main" id="{673A4D9C-9AE9-4948-8B45-903B028EE651}"/>
              </a:ext>
            </a:extLst>
          </p:cNvPr>
          <p:cNvSpPr>
            <a:spLocks noChangeArrowheads="1"/>
          </p:cNvSpPr>
          <p:nvPr/>
        </p:nvSpPr>
        <p:spPr bwMode="auto">
          <a:xfrm>
            <a:off x="933135" y="4807865"/>
            <a:ext cx="1654723" cy="379463"/>
          </a:xfrm>
          <a:prstGeom prst="rect">
            <a:avLst/>
          </a:prstGeom>
          <a:noFill/>
          <a:ln w="9525" cmpd="sng">
            <a:noFill/>
            <a:miter lim="800000"/>
          </a:ln>
        </p:spPr>
        <p:txBody>
          <a:bodyPr>
            <a:spAutoFit/>
          </a:bodyPr>
          <a:lstStyle/>
          <a:p>
            <a:pPr algn="ct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2</a:t>
            </a:r>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nvGrpSpPr>
          <p:cNvPr id="77" name="组合 45">
            <a:extLst>
              <a:ext uri="{FF2B5EF4-FFF2-40B4-BE49-F238E27FC236}">
                <a16:creationId xmlns:a16="http://schemas.microsoft.com/office/drawing/2014/main" id="{69D96F4E-3B30-4462-A7D2-8D4FAB9340F9}"/>
              </a:ext>
            </a:extLst>
          </p:cNvPr>
          <p:cNvGrpSpPr/>
          <p:nvPr/>
        </p:nvGrpSpPr>
        <p:grpSpPr>
          <a:xfrm>
            <a:off x="1254760" y="3361767"/>
            <a:ext cx="1045311" cy="996951"/>
            <a:chOff x="4256088" y="1033463"/>
            <a:chExt cx="784225" cy="747713"/>
          </a:xfrm>
        </p:grpSpPr>
        <p:sp>
          <p:nvSpPr>
            <p:cNvPr id="78" name="Freeform 102">
              <a:extLst>
                <a:ext uri="{FF2B5EF4-FFF2-40B4-BE49-F238E27FC236}">
                  <a16:creationId xmlns:a16="http://schemas.microsoft.com/office/drawing/2014/main" id="{5A7F245B-27D0-4249-8B91-151564C4EDB4}"/>
                </a:ext>
              </a:extLst>
            </p:cNvPr>
            <p:cNvSpPr/>
            <p:nvPr/>
          </p:nvSpPr>
          <p:spPr bwMode="auto">
            <a:xfrm>
              <a:off x="4311651" y="1282700"/>
              <a:ext cx="34925" cy="166688"/>
            </a:xfrm>
            <a:custGeom>
              <a:avLst/>
              <a:gdLst/>
              <a:ahLst/>
              <a:cxnLst>
                <a:cxn ang="0">
                  <a:pos x="48" y="21"/>
                </a:cxn>
                <a:cxn ang="0">
                  <a:pos x="48" y="21"/>
                </a:cxn>
                <a:cxn ang="0">
                  <a:pos x="39" y="33"/>
                </a:cxn>
                <a:cxn ang="0">
                  <a:pos x="30" y="48"/>
                </a:cxn>
                <a:cxn ang="0">
                  <a:pos x="24" y="63"/>
                </a:cxn>
                <a:cxn ang="0">
                  <a:pos x="18" y="80"/>
                </a:cxn>
                <a:cxn ang="0">
                  <a:pos x="14" y="98"/>
                </a:cxn>
                <a:cxn ang="0">
                  <a:pos x="11" y="116"/>
                </a:cxn>
                <a:cxn ang="0">
                  <a:pos x="10" y="135"/>
                </a:cxn>
                <a:cxn ang="0">
                  <a:pos x="9" y="154"/>
                </a:cxn>
                <a:cxn ang="0">
                  <a:pos x="9" y="174"/>
                </a:cxn>
                <a:cxn ang="0">
                  <a:pos x="10" y="194"/>
                </a:cxn>
                <a:cxn ang="0">
                  <a:pos x="13" y="235"/>
                </a:cxn>
                <a:cxn ang="0">
                  <a:pos x="21" y="315"/>
                </a:cxn>
                <a:cxn ang="0">
                  <a:pos x="21" y="315"/>
                </a:cxn>
                <a:cxn ang="0">
                  <a:pos x="17" y="301"/>
                </a:cxn>
                <a:cxn ang="0">
                  <a:pos x="14" y="285"/>
                </a:cxn>
                <a:cxn ang="0">
                  <a:pos x="10" y="268"/>
                </a:cxn>
                <a:cxn ang="0">
                  <a:pos x="6" y="250"/>
                </a:cxn>
                <a:cxn ang="0">
                  <a:pos x="4" y="230"/>
                </a:cxn>
                <a:cxn ang="0">
                  <a:pos x="2" y="210"/>
                </a:cxn>
                <a:cxn ang="0">
                  <a:pos x="0" y="190"/>
                </a:cxn>
                <a:cxn ang="0">
                  <a:pos x="0" y="169"/>
                </a:cxn>
                <a:cxn ang="0">
                  <a:pos x="0" y="149"/>
                </a:cxn>
                <a:cxn ang="0">
                  <a:pos x="0" y="129"/>
                </a:cxn>
                <a:cxn ang="0">
                  <a:pos x="2" y="109"/>
                </a:cxn>
                <a:cxn ang="0">
                  <a:pos x="5" y="90"/>
                </a:cxn>
                <a:cxn ang="0">
                  <a:pos x="9" y="73"/>
                </a:cxn>
                <a:cxn ang="0">
                  <a:pos x="14" y="56"/>
                </a:cxn>
                <a:cxn ang="0">
                  <a:pos x="19" y="41"/>
                </a:cxn>
                <a:cxn ang="0">
                  <a:pos x="27" y="27"/>
                </a:cxn>
                <a:cxn ang="0">
                  <a:pos x="27" y="27"/>
                </a:cxn>
                <a:cxn ang="0">
                  <a:pos x="34" y="19"/>
                </a:cxn>
                <a:cxn ang="0">
                  <a:pos x="41" y="13"/>
                </a:cxn>
                <a:cxn ang="0">
                  <a:pos x="48" y="7"/>
                </a:cxn>
                <a:cxn ang="0">
                  <a:pos x="55" y="2"/>
                </a:cxn>
                <a:cxn ang="0">
                  <a:pos x="58" y="1"/>
                </a:cxn>
                <a:cxn ang="0">
                  <a:pos x="61" y="0"/>
                </a:cxn>
                <a:cxn ang="0">
                  <a:pos x="63" y="1"/>
                </a:cxn>
                <a:cxn ang="0">
                  <a:pos x="65" y="2"/>
                </a:cxn>
                <a:cxn ang="0">
                  <a:pos x="66" y="6"/>
                </a:cxn>
                <a:cxn ang="0">
                  <a:pos x="66" y="10"/>
                </a:cxn>
                <a:cxn ang="0">
                  <a:pos x="66" y="10"/>
                </a:cxn>
                <a:cxn ang="0">
                  <a:pos x="65" y="12"/>
                </a:cxn>
                <a:cxn ang="0">
                  <a:pos x="65" y="15"/>
                </a:cxn>
                <a:cxn ang="0">
                  <a:pos x="63" y="16"/>
                </a:cxn>
                <a:cxn ang="0">
                  <a:pos x="61" y="17"/>
                </a:cxn>
                <a:cxn ang="0">
                  <a:pos x="56" y="18"/>
                </a:cxn>
                <a:cxn ang="0">
                  <a:pos x="48" y="21"/>
                </a:cxn>
                <a:cxn ang="0">
                  <a:pos x="48" y="21"/>
                </a:cxn>
              </a:cxnLst>
              <a:rect l="0" t="0" r="r" b="b"/>
              <a:pathLst>
                <a:path w="66" h="315">
                  <a:moveTo>
                    <a:pt x="48" y="21"/>
                  </a:moveTo>
                  <a:lnTo>
                    <a:pt x="48" y="21"/>
                  </a:lnTo>
                  <a:lnTo>
                    <a:pt x="39" y="33"/>
                  </a:lnTo>
                  <a:lnTo>
                    <a:pt x="30" y="48"/>
                  </a:lnTo>
                  <a:lnTo>
                    <a:pt x="24" y="63"/>
                  </a:lnTo>
                  <a:lnTo>
                    <a:pt x="18" y="80"/>
                  </a:lnTo>
                  <a:lnTo>
                    <a:pt x="14" y="98"/>
                  </a:lnTo>
                  <a:lnTo>
                    <a:pt x="11" y="116"/>
                  </a:lnTo>
                  <a:lnTo>
                    <a:pt x="10" y="135"/>
                  </a:lnTo>
                  <a:lnTo>
                    <a:pt x="9" y="154"/>
                  </a:lnTo>
                  <a:lnTo>
                    <a:pt x="9" y="174"/>
                  </a:lnTo>
                  <a:lnTo>
                    <a:pt x="10" y="194"/>
                  </a:lnTo>
                  <a:lnTo>
                    <a:pt x="13" y="235"/>
                  </a:lnTo>
                  <a:lnTo>
                    <a:pt x="21" y="315"/>
                  </a:lnTo>
                  <a:lnTo>
                    <a:pt x="21" y="315"/>
                  </a:lnTo>
                  <a:lnTo>
                    <a:pt x="17" y="301"/>
                  </a:lnTo>
                  <a:lnTo>
                    <a:pt x="14" y="285"/>
                  </a:lnTo>
                  <a:lnTo>
                    <a:pt x="10" y="268"/>
                  </a:lnTo>
                  <a:lnTo>
                    <a:pt x="6" y="250"/>
                  </a:lnTo>
                  <a:lnTo>
                    <a:pt x="4" y="230"/>
                  </a:lnTo>
                  <a:lnTo>
                    <a:pt x="2" y="210"/>
                  </a:lnTo>
                  <a:lnTo>
                    <a:pt x="0" y="190"/>
                  </a:lnTo>
                  <a:lnTo>
                    <a:pt x="0" y="169"/>
                  </a:lnTo>
                  <a:lnTo>
                    <a:pt x="0" y="149"/>
                  </a:lnTo>
                  <a:lnTo>
                    <a:pt x="0" y="129"/>
                  </a:lnTo>
                  <a:lnTo>
                    <a:pt x="2" y="109"/>
                  </a:lnTo>
                  <a:lnTo>
                    <a:pt x="5" y="90"/>
                  </a:lnTo>
                  <a:lnTo>
                    <a:pt x="9" y="73"/>
                  </a:lnTo>
                  <a:lnTo>
                    <a:pt x="14" y="56"/>
                  </a:lnTo>
                  <a:lnTo>
                    <a:pt x="19" y="41"/>
                  </a:lnTo>
                  <a:lnTo>
                    <a:pt x="27" y="27"/>
                  </a:lnTo>
                  <a:lnTo>
                    <a:pt x="27" y="27"/>
                  </a:lnTo>
                  <a:lnTo>
                    <a:pt x="34" y="19"/>
                  </a:lnTo>
                  <a:lnTo>
                    <a:pt x="41" y="13"/>
                  </a:lnTo>
                  <a:lnTo>
                    <a:pt x="48" y="7"/>
                  </a:lnTo>
                  <a:lnTo>
                    <a:pt x="55" y="2"/>
                  </a:lnTo>
                  <a:lnTo>
                    <a:pt x="58" y="1"/>
                  </a:lnTo>
                  <a:lnTo>
                    <a:pt x="61" y="0"/>
                  </a:lnTo>
                  <a:lnTo>
                    <a:pt x="63" y="1"/>
                  </a:lnTo>
                  <a:lnTo>
                    <a:pt x="65" y="2"/>
                  </a:lnTo>
                  <a:lnTo>
                    <a:pt x="66" y="6"/>
                  </a:lnTo>
                  <a:lnTo>
                    <a:pt x="66" y="10"/>
                  </a:lnTo>
                  <a:lnTo>
                    <a:pt x="66" y="10"/>
                  </a:lnTo>
                  <a:lnTo>
                    <a:pt x="65" y="12"/>
                  </a:lnTo>
                  <a:lnTo>
                    <a:pt x="65" y="15"/>
                  </a:lnTo>
                  <a:lnTo>
                    <a:pt x="63" y="16"/>
                  </a:lnTo>
                  <a:lnTo>
                    <a:pt x="61" y="17"/>
                  </a:lnTo>
                  <a:lnTo>
                    <a:pt x="56" y="18"/>
                  </a:lnTo>
                  <a:lnTo>
                    <a:pt x="48" y="21"/>
                  </a:lnTo>
                  <a:lnTo>
                    <a:pt x="48" y="2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9" name="Freeform 103">
              <a:extLst>
                <a:ext uri="{FF2B5EF4-FFF2-40B4-BE49-F238E27FC236}">
                  <a16:creationId xmlns:a16="http://schemas.microsoft.com/office/drawing/2014/main" id="{52B1ECB4-0FB6-49E7-A0BE-129FD48EF29F}"/>
                </a:ext>
              </a:extLst>
            </p:cNvPr>
            <p:cNvSpPr>
              <a:spLocks noEditPoints="1"/>
            </p:cNvSpPr>
            <p:nvPr/>
          </p:nvSpPr>
          <p:spPr bwMode="auto">
            <a:xfrm>
              <a:off x="4733926" y="1322388"/>
              <a:ext cx="74613" cy="80963"/>
            </a:xfrm>
            <a:custGeom>
              <a:avLst/>
              <a:gdLst/>
              <a:ahLst/>
              <a:cxnLst>
                <a:cxn ang="0">
                  <a:pos x="38" y="0"/>
                </a:cxn>
                <a:cxn ang="0">
                  <a:pos x="66" y="9"/>
                </a:cxn>
                <a:cxn ang="0">
                  <a:pos x="90" y="23"/>
                </a:cxn>
                <a:cxn ang="0">
                  <a:pos x="111" y="42"/>
                </a:cxn>
                <a:cxn ang="0">
                  <a:pos x="127" y="64"/>
                </a:cxn>
                <a:cxn ang="0">
                  <a:pos x="129" y="73"/>
                </a:cxn>
                <a:cxn ang="0">
                  <a:pos x="137" y="98"/>
                </a:cxn>
                <a:cxn ang="0">
                  <a:pos x="141" y="114"/>
                </a:cxn>
                <a:cxn ang="0">
                  <a:pos x="138" y="130"/>
                </a:cxn>
                <a:cxn ang="0">
                  <a:pos x="135" y="135"/>
                </a:cxn>
                <a:cxn ang="0">
                  <a:pos x="124" y="144"/>
                </a:cxn>
                <a:cxn ang="0">
                  <a:pos x="109" y="150"/>
                </a:cxn>
                <a:cxn ang="0">
                  <a:pos x="95" y="153"/>
                </a:cxn>
                <a:cxn ang="0">
                  <a:pos x="91" y="153"/>
                </a:cxn>
                <a:cxn ang="0">
                  <a:pos x="78" y="149"/>
                </a:cxn>
                <a:cxn ang="0">
                  <a:pos x="48" y="130"/>
                </a:cxn>
                <a:cxn ang="0">
                  <a:pos x="35" y="118"/>
                </a:cxn>
                <a:cxn ang="0">
                  <a:pos x="24" y="104"/>
                </a:cxn>
                <a:cxn ang="0">
                  <a:pos x="10" y="75"/>
                </a:cxn>
                <a:cxn ang="0">
                  <a:pos x="7" y="60"/>
                </a:cxn>
                <a:cxn ang="0">
                  <a:pos x="3" y="48"/>
                </a:cxn>
                <a:cxn ang="0">
                  <a:pos x="0" y="41"/>
                </a:cxn>
                <a:cxn ang="0">
                  <a:pos x="0" y="37"/>
                </a:cxn>
                <a:cxn ang="0">
                  <a:pos x="5" y="20"/>
                </a:cxn>
                <a:cxn ang="0">
                  <a:pos x="18" y="2"/>
                </a:cxn>
                <a:cxn ang="0">
                  <a:pos x="23" y="3"/>
                </a:cxn>
                <a:cxn ang="0">
                  <a:pos x="32" y="0"/>
                </a:cxn>
                <a:cxn ang="0">
                  <a:pos x="38" y="0"/>
                </a:cxn>
                <a:cxn ang="0">
                  <a:pos x="24" y="24"/>
                </a:cxn>
                <a:cxn ang="0">
                  <a:pos x="21" y="39"/>
                </a:cxn>
                <a:cxn ang="0">
                  <a:pos x="23" y="57"/>
                </a:cxn>
                <a:cxn ang="0">
                  <a:pos x="30" y="76"/>
                </a:cxn>
                <a:cxn ang="0">
                  <a:pos x="40" y="94"/>
                </a:cxn>
                <a:cxn ang="0">
                  <a:pos x="53" y="110"/>
                </a:cxn>
                <a:cxn ang="0">
                  <a:pos x="68" y="123"/>
                </a:cxn>
                <a:cxn ang="0">
                  <a:pos x="85" y="131"/>
                </a:cxn>
                <a:cxn ang="0">
                  <a:pos x="103" y="132"/>
                </a:cxn>
                <a:cxn ang="0">
                  <a:pos x="90" y="98"/>
                </a:cxn>
                <a:cxn ang="0">
                  <a:pos x="74" y="65"/>
                </a:cxn>
                <a:cxn ang="0">
                  <a:pos x="58" y="45"/>
                </a:cxn>
                <a:cxn ang="0">
                  <a:pos x="46" y="34"/>
                </a:cxn>
                <a:cxn ang="0">
                  <a:pos x="32" y="26"/>
                </a:cxn>
                <a:cxn ang="0">
                  <a:pos x="24" y="24"/>
                </a:cxn>
                <a:cxn ang="0">
                  <a:pos x="113" y="118"/>
                </a:cxn>
                <a:cxn ang="0">
                  <a:pos x="114" y="104"/>
                </a:cxn>
                <a:cxn ang="0">
                  <a:pos x="112" y="89"/>
                </a:cxn>
                <a:cxn ang="0">
                  <a:pos x="100" y="61"/>
                </a:cxn>
                <a:cxn ang="0">
                  <a:pos x="82" y="39"/>
                </a:cxn>
                <a:cxn ang="0">
                  <a:pos x="70" y="31"/>
                </a:cxn>
                <a:cxn ang="0">
                  <a:pos x="59" y="27"/>
                </a:cxn>
                <a:cxn ang="0">
                  <a:pos x="67" y="37"/>
                </a:cxn>
                <a:cxn ang="0">
                  <a:pos x="82" y="57"/>
                </a:cxn>
                <a:cxn ang="0">
                  <a:pos x="101" y="93"/>
                </a:cxn>
                <a:cxn ang="0">
                  <a:pos x="113" y="118"/>
                </a:cxn>
              </a:cxnLst>
              <a:rect l="0" t="0" r="r" b="b"/>
              <a:pathLst>
                <a:path w="141" h="153">
                  <a:moveTo>
                    <a:pt x="38" y="0"/>
                  </a:moveTo>
                  <a:lnTo>
                    <a:pt x="38" y="0"/>
                  </a:lnTo>
                  <a:lnTo>
                    <a:pt x="52" y="3"/>
                  </a:lnTo>
                  <a:lnTo>
                    <a:pt x="66" y="9"/>
                  </a:lnTo>
                  <a:lnTo>
                    <a:pt x="78" y="15"/>
                  </a:lnTo>
                  <a:lnTo>
                    <a:pt x="90" y="23"/>
                  </a:lnTo>
                  <a:lnTo>
                    <a:pt x="101" y="32"/>
                  </a:lnTo>
                  <a:lnTo>
                    <a:pt x="111" y="42"/>
                  </a:lnTo>
                  <a:lnTo>
                    <a:pt x="120" y="53"/>
                  </a:lnTo>
                  <a:lnTo>
                    <a:pt x="127" y="64"/>
                  </a:lnTo>
                  <a:lnTo>
                    <a:pt x="127" y="64"/>
                  </a:lnTo>
                  <a:lnTo>
                    <a:pt x="129" y="73"/>
                  </a:lnTo>
                  <a:lnTo>
                    <a:pt x="131" y="82"/>
                  </a:lnTo>
                  <a:lnTo>
                    <a:pt x="137" y="98"/>
                  </a:lnTo>
                  <a:lnTo>
                    <a:pt x="140" y="105"/>
                  </a:lnTo>
                  <a:lnTo>
                    <a:pt x="141" y="114"/>
                  </a:lnTo>
                  <a:lnTo>
                    <a:pt x="141" y="121"/>
                  </a:lnTo>
                  <a:lnTo>
                    <a:pt x="138" y="130"/>
                  </a:lnTo>
                  <a:lnTo>
                    <a:pt x="138" y="130"/>
                  </a:lnTo>
                  <a:lnTo>
                    <a:pt x="135" y="135"/>
                  </a:lnTo>
                  <a:lnTo>
                    <a:pt x="130" y="140"/>
                  </a:lnTo>
                  <a:lnTo>
                    <a:pt x="124" y="144"/>
                  </a:lnTo>
                  <a:lnTo>
                    <a:pt x="116" y="148"/>
                  </a:lnTo>
                  <a:lnTo>
                    <a:pt x="109" y="150"/>
                  </a:lnTo>
                  <a:lnTo>
                    <a:pt x="101" y="152"/>
                  </a:lnTo>
                  <a:lnTo>
                    <a:pt x="95" y="153"/>
                  </a:lnTo>
                  <a:lnTo>
                    <a:pt x="91" y="153"/>
                  </a:lnTo>
                  <a:lnTo>
                    <a:pt x="91" y="153"/>
                  </a:lnTo>
                  <a:lnTo>
                    <a:pt x="84" y="152"/>
                  </a:lnTo>
                  <a:lnTo>
                    <a:pt x="78" y="149"/>
                  </a:lnTo>
                  <a:lnTo>
                    <a:pt x="63" y="140"/>
                  </a:lnTo>
                  <a:lnTo>
                    <a:pt x="48" y="130"/>
                  </a:lnTo>
                  <a:lnTo>
                    <a:pt x="42" y="123"/>
                  </a:lnTo>
                  <a:lnTo>
                    <a:pt x="35" y="118"/>
                  </a:lnTo>
                  <a:lnTo>
                    <a:pt x="35" y="118"/>
                  </a:lnTo>
                  <a:lnTo>
                    <a:pt x="24" y="104"/>
                  </a:lnTo>
                  <a:lnTo>
                    <a:pt x="17" y="90"/>
                  </a:lnTo>
                  <a:lnTo>
                    <a:pt x="10" y="75"/>
                  </a:lnTo>
                  <a:lnTo>
                    <a:pt x="7" y="60"/>
                  </a:lnTo>
                  <a:lnTo>
                    <a:pt x="7" y="60"/>
                  </a:lnTo>
                  <a:lnTo>
                    <a:pt x="5" y="55"/>
                  </a:lnTo>
                  <a:lnTo>
                    <a:pt x="3" y="48"/>
                  </a:lnTo>
                  <a:lnTo>
                    <a:pt x="1" y="44"/>
                  </a:lnTo>
                  <a:lnTo>
                    <a:pt x="0" y="41"/>
                  </a:lnTo>
                  <a:lnTo>
                    <a:pt x="0" y="41"/>
                  </a:lnTo>
                  <a:lnTo>
                    <a:pt x="0" y="37"/>
                  </a:lnTo>
                  <a:lnTo>
                    <a:pt x="1" y="31"/>
                  </a:lnTo>
                  <a:lnTo>
                    <a:pt x="5" y="20"/>
                  </a:lnTo>
                  <a:lnTo>
                    <a:pt x="12" y="11"/>
                  </a:lnTo>
                  <a:lnTo>
                    <a:pt x="18" y="2"/>
                  </a:lnTo>
                  <a:lnTo>
                    <a:pt x="18" y="2"/>
                  </a:lnTo>
                  <a:lnTo>
                    <a:pt x="23" y="3"/>
                  </a:lnTo>
                  <a:lnTo>
                    <a:pt x="28" y="2"/>
                  </a:lnTo>
                  <a:lnTo>
                    <a:pt x="32" y="0"/>
                  </a:lnTo>
                  <a:lnTo>
                    <a:pt x="38" y="0"/>
                  </a:lnTo>
                  <a:lnTo>
                    <a:pt x="38" y="0"/>
                  </a:lnTo>
                  <a:close/>
                  <a:moveTo>
                    <a:pt x="24" y="24"/>
                  </a:moveTo>
                  <a:lnTo>
                    <a:pt x="24" y="24"/>
                  </a:lnTo>
                  <a:lnTo>
                    <a:pt x="22" y="31"/>
                  </a:lnTo>
                  <a:lnTo>
                    <a:pt x="21" y="39"/>
                  </a:lnTo>
                  <a:lnTo>
                    <a:pt x="22" y="47"/>
                  </a:lnTo>
                  <a:lnTo>
                    <a:pt x="23" y="57"/>
                  </a:lnTo>
                  <a:lnTo>
                    <a:pt x="27" y="67"/>
                  </a:lnTo>
                  <a:lnTo>
                    <a:pt x="30" y="76"/>
                  </a:lnTo>
                  <a:lnTo>
                    <a:pt x="35" y="85"/>
                  </a:lnTo>
                  <a:lnTo>
                    <a:pt x="40" y="94"/>
                  </a:lnTo>
                  <a:lnTo>
                    <a:pt x="46" y="103"/>
                  </a:lnTo>
                  <a:lnTo>
                    <a:pt x="53" y="110"/>
                  </a:lnTo>
                  <a:lnTo>
                    <a:pt x="61" y="117"/>
                  </a:lnTo>
                  <a:lnTo>
                    <a:pt x="68" y="123"/>
                  </a:lnTo>
                  <a:lnTo>
                    <a:pt x="77" y="128"/>
                  </a:lnTo>
                  <a:lnTo>
                    <a:pt x="85" y="131"/>
                  </a:lnTo>
                  <a:lnTo>
                    <a:pt x="94" y="132"/>
                  </a:lnTo>
                  <a:lnTo>
                    <a:pt x="103" y="132"/>
                  </a:lnTo>
                  <a:lnTo>
                    <a:pt x="103" y="132"/>
                  </a:lnTo>
                  <a:lnTo>
                    <a:pt x="90" y="98"/>
                  </a:lnTo>
                  <a:lnTo>
                    <a:pt x="82" y="82"/>
                  </a:lnTo>
                  <a:lnTo>
                    <a:pt x="74" y="65"/>
                  </a:lnTo>
                  <a:lnTo>
                    <a:pt x="63" y="52"/>
                  </a:lnTo>
                  <a:lnTo>
                    <a:pt x="58" y="45"/>
                  </a:lnTo>
                  <a:lnTo>
                    <a:pt x="52" y="40"/>
                  </a:lnTo>
                  <a:lnTo>
                    <a:pt x="46" y="34"/>
                  </a:lnTo>
                  <a:lnTo>
                    <a:pt x="39" y="30"/>
                  </a:lnTo>
                  <a:lnTo>
                    <a:pt x="32" y="26"/>
                  </a:lnTo>
                  <a:lnTo>
                    <a:pt x="24" y="24"/>
                  </a:lnTo>
                  <a:lnTo>
                    <a:pt x="24" y="24"/>
                  </a:lnTo>
                  <a:close/>
                  <a:moveTo>
                    <a:pt x="113" y="118"/>
                  </a:moveTo>
                  <a:lnTo>
                    <a:pt x="113" y="118"/>
                  </a:lnTo>
                  <a:lnTo>
                    <a:pt x="114" y="110"/>
                  </a:lnTo>
                  <a:lnTo>
                    <a:pt x="114" y="104"/>
                  </a:lnTo>
                  <a:lnTo>
                    <a:pt x="113" y="96"/>
                  </a:lnTo>
                  <a:lnTo>
                    <a:pt x="112" y="89"/>
                  </a:lnTo>
                  <a:lnTo>
                    <a:pt x="108" y="75"/>
                  </a:lnTo>
                  <a:lnTo>
                    <a:pt x="100" y="61"/>
                  </a:lnTo>
                  <a:lnTo>
                    <a:pt x="92" y="49"/>
                  </a:lnTo>
                  <a:lnTo>
                    <a:pt x="82" y="39"/>
                  </a:lnTo>
                  <a:lnTo>
                    <a:pt x="76" y="34"/>
                  </a:lnTo>
                  <a:lnTo>
                    <a:pt x="70" y="31"/>
                  </a:lnTo>
                  <a:lnTo>
                    <a:pt x="64" y="29"/>
                  </a:lnTo>
                  <a:lnTo>
                    <a:pt x="59" y="27"/>
                  </a:lnTo>
                  <a:lnTo>
                    <a:pt x="59" y="27"/>
                  </a:lnTo>
                  <a:lnTo>
                    <a:pt x="67" y="37"/>
                  </a:lnTo>
                  <a:lnTo>
                    <a:pt x="75" y="46"/>
                  </a:lnTo>
                  <a:lnTo>
                    <a:pt x="82" y="57"/>
                  </a:lnTo>
                  <a:lnTo>
                    <a:pt x="90" y="69"/>
                  </a:lnTo>
                  <a:lnTo>
                    <a:pt x="101" y="93"/>
                  </a:lnTo>
                  <a:lnTo>
                    <a:pt x="113" y="118"/>
                  </a:lnTo>
                  <a:lnTo>
                    <a:pt x="113" y="118"/>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0" name="Freeform 104">
              <a:extLst>
                <a:ext uri="{FF2B5EF4-FFF2-40B4-BE49-F238E27FC236}">
                  <a16:creationId xmlns:a16="http://schemas.microsoft.com/office/drawing/2014/main" id="{A333EF0D-A6A8-49C7-B910-9963B90B2F11}"/>
                </a:ext>
              </a:extLst>
            </p:cNvPr>
            <p:cNvSpPr/>
            <p:nvPr/>
          </p:nvSpPr>
          <p:spPr bwMode="auto">
            <a:xfrm>
              <a:off x="4330701" y="1335088"/>
              <a:ext cx="12700" cy="82550"/>
            </a:xfrm>
            <a:custGeom>
              <a:avLst/>
              <a:gdLst/>
              <a:ahLst/>
              <a:cxnLst>
                <a:cxn ang="0">
                  <a:pos x="17" y="0"/>
                </a:cxn>
                <a:cxn ang="0">
                  <a:pos x="17" y="0"/>
                </a:cxn>
                <a:cxn ang="0">
                  <a:pos x="19" y="0"/>
                </a:cxn>
                <a:cxn ang="0">
                  <a:pos x="21" y="2"/>
                </a:cxn>
                <a:cxn ang="0">
                  <a:pos x="21" y="2"/>
                </a:cxn>
                <a:cxn ang="0">
                  <a:pos x="18" y="20"/>
                </a:cxn>
                <a:cxn ang="0">
                  <a:pos x="14" y="39"/>
                </a:cxn>
                <a:cxn ang="0">
                  <a:pos x="11" y="58"/>
                </a:cxn>
                <a:cxn ang="0">
                  <a:pos x="10" y="69"/>
                </a:cxn>
                <a:cxn ang="0">
                  <a:pos x="10" y="80"/>
                </a:cxn>
                <a:cxn ang="0">
                  <a:pos x="10" y="80"/>
                </a:cxn>
                <a:cxn ang="0">
                  <a:pos x="10" y="89"/>
                </a:cxn>
                <a:cxn ang="0">
                  <a:pos x="11" y="100"/>
                </a:cxn>
                <a:cxn ang="0">
                  <a:pos x="15" y="118"/>
                </a:cxn>
                <a:cxn ang="0">
                  <a:pos x="19" y="137"/>
                </a:cxn>
                <a:cxn ang="0">
                  <a:pos x="22" y="156"/>
                </a:cxn>
                <a:cxn ang="0">
                  <a:pos x="22" y="156"/>
                </a:cxn>
                <a:cxn ang="0">
                  <a:pos x="18" y="151"/>
                </a:cxn>
                <a:cxn ang="0">
                  <a:pos x="12" y="143"/>
                </a:cxn>
                <a:cxn ang="0">
                  <a:pos x="9" y="136"/>
                </a:cxn>
                <a:cxn ang="0">
                  <a:pos x="6" y="126"/>
                </a:cxn>
                <a:cxn ang="0">
                  <a:pos x="4" y="116"/>
                </a:cxn>
                <a:cxn ang="0">
                  <a:pos x="2" y="106"/>
                </a:cxn>
                <a:cxn ang="0">
                  <a:pos x="0" y="95"/>
                </a:cxn>
                <a:cxn ang="0">
                  <a:pos x="0" y="83"/>
                </a:cxn>
                <a:cxn ang="0">
                  <a:pos x="0" y="61"/>
                </a:cxn>
                <a:cxn ang="0">
                  <a:pos x="4" y="38"/>
                </a:cxn>
                <a:cxn ang="0">
                  <a:pos x="6" y="27"/>
                </a:cxn>
                <a:cxn ang="0">
                  <a:pos x="9" y="18"/>
                </a:cxn>
                <a:cxn ang="0">
                  <a:pos x="12" y="8"/>
                </a:cxn>
                <a:cxn ang="0">
                  <a:pos x="17" y="0"/>
                </a:cxn>
                <a:cxn ang="0">
                  <a:pos x="17" y="0"/>
                </a:cxn>
              </a:cxnLst>
              <a:rect l="0" t="0" r="r" b="b"/>
              <a:pathLst>
                <a:path w="22" h="156">
                  <a:moveTo>
                    <a:pt x="17" y="0"/>
                  </a:moveTo>
                  <a:lnTo>
                    <a:pt x="17" y="0"/>
                  </a:lnTo>
                  <a:lnTo>
                    <a:pt x="19" y="0"/>
                  </a:lnTo>
                  <a:lnTo>
                    <a:pt x="21" y="2"/>
                  </a:lnTo>
                  <a:lnTo>
                    <a:pt x="21" y="2"/>
                  </a:lnTo>
                  <a:lnTo>
                    <a:pt x="18" y="20"/>
                  </a:lnTo>
                  <a:lnTo>
                    <a:pt x="14" y="39"/>
                  </a:lnTo>
                  <a:lnTo>
                    <a:pt x="11" y="58"/>
                  </a:lnTo>
                  <a:lnTo>
                    <a:pt x="10" y="69"/>
                  </a:lnTo>
                  <a:lnTo>
                    <a:pt x="10" y="80"/>
                  </a:lnTo>
                  <a:lnTo>
                    <a:pt x="10" y="80"/>
                  </a:lnTo>
                  <a:lnTo>
                    <a:pt x="10" y="89"/>
                  </a:lnTo>
                  <a:lnTo>
                    <a:pt x="11" y="100"/>
                  </a:lnTo>
                  <a:lnTo>
                    <a:pt x="15" y="118"/>
                  </a:lnTo>
                  <a:lnTo>
                    <a:pt x="19" y="137"/>
                  </a:lnTo>
                  <a:lnTo>
                    <a:pt x="22" y="156"/>
                  </a:lnTo>
                  <a:lnTo>
                    <a:pt x="22" y="156"/>
                  </a:lnTo>
                  <a:lnTo>
                    <a:pt x="18" y="151"/>
                  </a:lnTo>
                  <a:lnTo>
                    <a:pt x="12" y="143"/>
                  </a:lnTo>
                  <a:lnTo>
                    <a:pt x="9" y="136"/>
                  </a:lnTo>
                  <a:lnTo>
                    <a:pt x="6" y="126"/>
                  </a:lnTo>
                  <a:lnTo>
                    <a:pt x="4" y="116"/>
                  </a:lnTo>
                  <a:lnTo>
                    <a:pt x="2" y="106"/>
                  </a:lnTo>
                  <a:lnTo>
                    <a:pt x="0" y="95"/>
                  </a:lnTo>
                  <a:lnTo>
                    <a:pt x="0" y="83"/>
                  </a:lnTo>
                  <a:lnTo>
                    <a:pt x="0" y="61"/>
                  </a:lnTo>
                  <a:lnTo>
                    <a:pt x="4" y="38"/>
                  </a:lnTo>
                  <a:lnTo>
                    <a:pt x="6" y="27"/>
                  </a:lnTo>
                  <a:lnTo>
                    <a:pt x="9" y="18"/>
                  </a:lnTo>
                  <a:lnTo>
                    <a:pt x="12" y="8"/>
                  </a:lnTo>
                  <a:lnTo>
                    <a:pt x="17" y="0"/>
                  </a:lnTo>
                  <a:lnTo>
                    <a:pt x="17"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1" name="Freeform 105">
              <a:extLst>
                <a:ext uri="{FF2B5EF4-FFF2-40B4-BE49-F238E27FC236}">
                  <a16:creationId xmlns:a16="http://schemas.microsoft.com/office/drawing/2014/main" id="{D3C88A9C-6A6D-4ED4-A701-3A65B4BEFC9B}"/>
                </a:ext>
              </a:extLst>
            </p:cNvPr>
            <p:cNvSpPr/>
            <p:nvPr/>
          </p:nvSpPr>
          <p:spPr bwMode="auto">
            <a:xfrm>
              <a:off x="4351338" y="1377950"/>
              <a:ext cx="6350" cy="39688"/>
            </a:xfrm>
            <a:custGeom>
              <a:avLst/>
              <a:gdLst/>
              <a:ahLst/>
              <a:cxnLst>
                <a:cxn ang="0">
                  <a:pos x="2" y="0"/>
                </a:cxn>
                <a:cxn ang="0">
                  <a:pos x="2" y="0"/>
                </a:cxn>
                <a:cxn ang="0">
                  <a:pos x="4" y="0"/>
                </a:cxn>
                <a:cxn ang="0">
                  <a:pos x="5" y="2"/>
                </a:cxn>
                <a:cxn ang="0">
                  <a:pos x="5" y="2"/>
                </a:cxn>
                <a:cxn ang="0">
                  <a:pos x="9" y="18"/>
                </a:cxn>
                <a:cxn ang="0">
                  <a:pos x="11" y="38"/>
                </a:cxn>
                <a:cxn ang="0">
                  <a:pos x="13" y="75"/>
                </a:cxn>
                <a:cxn ang="0">
                  <a:pos x="13" y="75"/>
                </a:cxn>
                <a:cxn ang="0">
                  <a:pos x="9" y="69"/>
                </a:cxn>
                <a:cxn ang="0">
                  <a:pos x="5" y="60"/>
                </a:cxn>
                <a:cxn ang="0">
                  <a:pos x="2" y="51"/>
                </a:cxn>
                <a:cxn ang="0">
                  <a:pos x="1" y="42"/>
                </a:cxn>
                <a:cxn ang="0">
                  <a:pos x="0" y="31"/>
                </a:cxn>
                <a:cxn ang="0">
                  <a:pos x="0" y="20"/>
                </a:cxn>
                <a:cxn ang="0">
                  <a:pos x="2" y="0"/>
                </a:cxn>
                <a:cxn ang="0">
                  <a:pos x="2" y="0"/>
                </a:cxn>
              </a:cxnLst>
              <a:rect l="0" t="0" r="r" b="b"/>
              <a:pathLst>
                <a:path w="13" h="75">
                  <a:moveTo>
                    <a:pt x="2" y="0"/>
                  </a:moveTo>
                  <a:lnTo>
                    <a:pt x="2" y="0"/>
                  </a:lnTo>
                  <a:lnTo>
                    <a:pt x="4" y="0"/>
                  </a:lnTo>
                  <a:lnTo>
                    <a:pt x="5" y="2"/>
                  </a:lnTo>
                  <a:lnTo>
                    <a:pt x="5" y="2"/>
                  </a:lnTo>
                  <a:lnTo>
                    <a:pt x="9" y="18"/>
                  </a:lnTo>
                  <a:lnTo>
                    <a:pt x="11" y="38"/>
                  </a:lnTo>
                  <a:lnTo>
                    <a:pt x="13" y="75"/>
                  </a:lnTo>
                  <a:lnTo>
                    <a:pt x="13" y="75"/>
                  </a:lnTo>
                  <a:lnTo>
                    <a:pt x="9" y="69"/>
                  </a:lnTo>
                  <a:lnTo>
                    <a:pt x="5" y="60"/>
                  </a:lnTo>
                  <a:lnTo>
                    <a:pt x="2" y="51"/>
                  </a:lnTo>
                  <a:lnTo>
                    <a:pt x="1" y="42"/>
                  </a:lnTo>
                  <a:lnTo>
                    <a:pt x="0" y="31"/>
                  </a:lnTo>
                  <a:lnTo>
                    <a:pt x="0" y="20"/>
                  </a:lnTo>
                  <a:lnTo>
                    <a:pt x="2" y="0"/>
                  </a:lnTo>
                  <a:lnTo>
                    <a:pt x="2"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2" name="Freeform 106">
              <a:extLst>
                <a:ext uri="{FF2B5EF4-FFF2-40B4-BE49-F238E27FC236}">
                  <a16:creationId xmlns:a16="http://schemas.microsoft.com/office/drawing/2014/main" id="{667523E7-E5F0-4329-AC58-830DD6C6F68B}"/>
                </a:ext>
              </a:extLst>
            </p:cNvPr>
            <p:cNvSpPr/>
            <p:nvPr/>
          </p:nvSpPr>
          <p:spPr bwMode="auto">
            <a:xfrm>
              <a:off x="4402138" y="1581150"/>
              <a:ext cx="79375" cy="68263"/>
            </a:xfrm>
            <a:custGeom>
              <a:avLst/>
              <a:gdLst/>
              <a:ahLst/>
              <a:cxnLst>
                <a:cxn ang="0">
                  <a:pos x="0" y="0"/>
                </a:cxn>
                <a:cxn ang="0">
                  <a:pos x="0" y="0"/>
                </a:cxn>
                <a:cxn ang="0">
                  <a:pos x="3" y="2"/>
                </a:cxn>
                <a:cxn ang="0">
                  <a:pos x="5" y="3"/>
                </a:cxn>
                <a:cxn ang="0">
                  <a:pos x="7" y="4"/>
                </a:cxn>
                <a:cxn ang="0">
                  <a:pos x="10" y="4"/>
                </a:cxn>
                <a:cxn ang="0">
                  <a:pos x="10" y="4"/>
                </a:cxn>
                <a:cxn ang="0">
                  <a:pos x="31" y="30"/>
                </a:cxn>
                <a:cxn ang="0">
                  <a:pos x="56" y="56"/>
                </a:cxn>
                <a:cxn ang="0">
                  <a:pos x="68" y="68"/>
                </a:cxn>
                <a:cxn ang="0">
                  <a:pos x="81" y="80"/>
                </a:cxn>
                <a:cxn ang="0">
                  <a:pos x="95" y="91"/>
                </a:cxn>
                <a:cxn ang="0">
                  <a:pos x="110" y="101"/>
                </a:cxn>
                <a:cxn ang="0">
                  <a:pos x="110" y="101"/>
                </a:cxn>
                <a:cxn ang="0">
                  <a:pos x="119" y="108"/>
                </a:cxn>
                <a:cxn ang="0">
                  <a:pos x="130" y="113"/>
                </a:cxn>
                <a:cxn ang="0">
                  <a:pos x="141" y="119"/>
                </a:cxn>
                <a:cxn ang="0">
                  <a:pos x="145" y="124"/>
                </a:cxn>
                <a:cxn ang="0">
                  <a:pos x="148" y="128"/>
                </a:cxn>
                <a:cxn ang="0">
                  <a:pos x="148" y="128"/>
                </a:cxn>
                <a:cxn ang="0">
                  <a:pos x="140" y="126"/>
                </a:cxn>
                <a:cxn ang="0">
                  <a:pos x="130" y="123"/>
                </a:cxn>
                <a:cxn ang="0">
                  <a:pos x="121" y="118"/>
                </a:cxn>
                <a:cxn ang="0">
                  <a:pos x="114" y="114"/>
                </a:cxn>
                <a:cxn ang="0">
                  <a:pos x="98" y="104"/>
                </a:cxn>
                <a:cxn ang="0">
                  <a:pos x="84" y="91"/>
                </a:cxn>
                <a:cxn ang="0">
                  <a:pos x="70" y="79"/>
                </a:cxn>
                <a:cxn ang="0">
                  <a:pos x="56" y="66"/>
                </a:cxn>
                <a:cxn ang="0">
                  <a:pos x="43" y="53"/>
                </a:cxn>
                <a:cxn ang="0">
                  <a:pos x="29" y="41"/>
                </a:cxn>
                <a:cxn ang="0">
                  <a:pos x="29" y="41"/>
                </a:cxn>
                <a:cxn ang="0">
                  <a:pos x="26" y="35"/>
                </a:cxn>
                <a:cxn ang="0">
                  <a:pos x="23" y="30"/>
                </a:cxn>
                <a:cxn ang="0">
                  <a:pos x="15" y="21"/>
                </a:cxn>
                <a:cxn ang="0">
                  <a:pos x="7" y="11"/>
                </a:cxn>
                <a:cxn ang="0">
                  <a:pos x="4" y="6"/>
                </a:cxn>
                <a:cxn ang="0">
                  <a:pos x="0" y="0"/>
                </a:cxn>
                <a:cxn ang="0">
                  <a:pos x="0" y="0"/>
                </a:cxn>
              </a:cxnLst>
              <a:rect l="0" t="0" r="r" b="b"/>
              <a:pathLst>
                <a:path w="148" h="128">
                  <a:moveTo>
                    <a:pt x="0" y="0"/>
                  </a:moveTo>
                  <a:lnTo>
                    <a:pt x="0" y="0"/>
                  </a:lnTo>
                  <a:lnTo>
                    <a:pt x="3" y="2"/>
                  </a:lnTo>
                  <a:lnTo>
                    <a:pt x="5" y="3"/>
                  </a:lnTo>
                  <a:lnTo>
                    <a:pt x="7" y="4"/>
                  </a:lnTo>
                  <a:lnTo>
                    <a:pt x="10" y="4"/>
                  </a:lnTo>
                  <a:lnTo>
                    <a:pt x="10" y="4"/>
                  </a:lnTo>
                  <a:lnTo>
                    <a:pt x="31" y="30"/>
                  </a:lnTo>
                  <a:lnTo>
                    <a:pt x="56" y="56"/>
                  </a:lnTo>
                  <a:lnTo>
                    <a:pt x="68" y="68"/>
                  </a:lnTo>
                  <a:lnTo>
                    <a:pt x="81" y="80"/>
                  </a:lnTo>
                  <a:lnTo>
                    <a:pt x="95" y="91"/>
                  </a:lnTo>
                  <a:lnTo>
                    <a:pt x="110" y="101"/>
                  </a:lnTo>
                  <a:lnTo>
                    <a:pt x="110" y="101"/>
                  </a:lnTo>
                  <a:lnTo>
                    <a:pt x="119" y="108"/>
                  </a:lnTo>
                  <a:lnTo>
                    <a:pt x="130" y="113"/>
                  </a:lnTo>
                  <a:lnTo>
                    <a:pt x="141" y="119"/>
                  </a:lnTo>
                  <a:lnTo>
                    <a:pt x="145" y="124"/>
                  </a:lnTo>
                  <a:lnTo>
                    <a:pt x="148" y="128"/>
                  </a:lnTo>
                  <a:lnTo>
                    <a:pt x="148" y="128"/>
                  </a:lnTo>
                  <a:lnTo>
                    <a:pt x="140" y="126"/>
                  </a:lnTo>
                  <a:lnTo>
                    <a:pt x="130" y="123"/>
                  </a:lnTo>
                  <a:lnTo>
                    <a:pt x="121" y="118"/>
                  </a:lnTo>
                  <a:lnTo>
                    <a:pt x="114" y="114"/>
                  </a:lnTo>
                  <a:lnTo>
                    <a:pt x="98" y="104"/>
                  </a:lnTo>
                  <a:lnTo>
                    <a:pt x="84" y="91"/>
                  </a:lnTo>
                  <a:lnTo>
                    <a:pt x="70" y="79"/>
                  </a:lnTo>
                  <a:lnTo>
                    <a:pt x="56" y="66"/>
                  </a:lnTo>
                  <a:lnTo>
                    <a:pt x="43" y="53"/>
                  </a:lnTo>
                  <a:lnTo>
                    <a:pt x="29" y="41"/>
                  </a:lnTo>
                  <a:lnTo>
                    <a:pt x="29" y="41"/>
                  </a:lnTo>
                  <a:lnTo>
                    <a:pt x="26" y="35"/>
                  </a:lnTo>
                  <a:lnTo>
                    <a:pt x="23" y="30"/>
                  </a:lnTo>
                  <a:lnTo>
                    <a:pt x="15" y="21"/>
                  </a:lnTo>
                  <a:lnTo>
                    <a:pt x="7" y="11"/>
                  </a:lnTo>
                  <a:lnTo>
                    <a:pt x="4" y="6"/>
                  </a:lnTo>
                  <a:lnTo>
                    <a:pt x="0" y="0"/>
                  </a:lnTo>
                  <a:lnTo>
                    <a:pt x="0" y="0"/>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3" name="Freeform 107">
              <a:extLst>
                <a:ext uri="{FF2B5EF4-FFF2-40B4-BE49-F238E27FC236}">
                  <a16:creationId xmlns:a16="http://schemas.microsoft.com/office/drawing/2014/main" id="{F4AC98A7-D8BE-48ED-BF3D-21DB336DFA60}"/>
                </a:ext>
              </a:extLst>
            </p:cNvPr>
            <p:cNvSpPr/>
            <p:nvPr/>
          </p:nvSpPr>
          <p:spPr bwMode="auto">
            <a:xfrm>
              <a:off x="4522788" y="1671638"/>
              <a:ext cx="219075" cy="58738"/>
            </a:xfrm>
            <a:custGeom>
              <a:avLst/>
              <a:gdLst/>
              <a:ahLst/>
              <a:cxnLst>
                <a:cxn ang="0">
                  <a:pos x="0" y="2"/>
                </a:cxn>
                <a:cxn ang="0">
                  <a:pos x="0" y="2"/>
                </a:cxn>
                <a:cxn ang="0">
                  <a:pos x="1" y="1"/>
                </a:cxn>
                <a:cxn ang="0">
                  <a:pos x="2" y="1"/>
                </a:cxn>
                <a:cxn ang="0">
                  <a:pos x="5" y="0"/>
                </a:cxn>
                <a:cxn ang="0">
                  <a:pos x="5" y="0"/>
                </a:cxn>
                <a:cxn ang="0">
                  <a:pos x="77" y="35"/>
                </a:cxn>
                <a:cxn ang="0">
                  <a:pos x="115" y="51"/>
                </a:cxn>
                <a:cxn ang="0">
                  <a:pos x="154" y="67"/>
                </a:cxn>
                <a:cxn ang="0">
                  <a:pos x="175" y="73"/>
                </a:cxn>
                <a:cxn ang="0">
                  <a:pos x="195" y="80"/>
                </a:cxn>
                <a:cxn ang="0">
                  <a:pos x="217" y="86"/>
                </a:cxn>
                <a:cxn ang="0">
                  <a:pos x="239" y="92"/>
                </a:cxn>
                <a:cxn ang="0">
                  <a:pos x="262" y="96"/>
                </a:cxn>
                <a:cxn ang="0">
                  <a:pos x="284" y="99"/>
                </a:cxn>
                <a:cxn ang="0">
                  <a:pos x="309" y="101"/>
                </a:cxn>
                <a:cxn ang="0">
                  <a:pos x="333" y="103"/>
                </a:cxn>
                <a:cxn ang="0">
                  <a:pos x="333" y="103"/>
                </a:cxn>
                <a:cxn ang="0">
                  <a:pos x="344" y="103"/>
                </a:cxn>
                <a:cxn ang="0">
                  <a:pos x="354" y="102"/>
                </a:cxn>
                <a:cxn ang="0">
                  <a:pos x="375" y="101"/>
                </a:cxn>
                <a:cxn ang="0">
                  <a:pos x="386" y="101"/>
                </a:cxn>
                <a:cxn ang="0">
                  <a:pos x="395" y="102"/>
                </a:cxn>
                <a:cxn ang="0">
                  <a:pos x="405" y="106"/>
                </a:cxn>
                <a:cxn ang="0">
                  <a:pos x="414" y="110"/>
                </a:cxn>
                <a:cxn ang="0">
                  <a:pos x="414" y="110"/>
                </a:cxn>
                <a:cxn ang="0">
                  <a:pos x="384" y="112"/>
                </a:cxn>
                <a:cxn ang="0">
                  <a:pos x="355" y="113"/>
                </a:cxn>
                <a:cxn ang="0">
                  <a:pos x="327" y="112"/>
                </a:cxn>
                <a:cxn ang="0">
                  <a:pos x="298" y="110"/>
                </a:cxn>
                <a:cxn ang="0">
                  <a:pos x="270" y="106"/>
                </a:cxn>
                <a:cxn ang="0">
                  <a:pos x="242" y="100"/>
                </a:cxn>
                <a:cxn ang="0">
                  <a:pos x="216" y="94"/>
                </a:cxn>
                <a:cxn ang="0">
                  <a:pos x="189" y="86"/>
                </a:cxn>
                <a:cxn ang="0">
                  <a:pos x="163" y="79"/>
                </a:cxn>
                <a:cxn ang="0">
                  <a:pos x="137" y="69"/>
                </a:cxn>
                <a:cxn ang="0">
                  <a:pos x="113" y="60"/>
                </a:cxn>
                <a:cxn ang="0">
                  <a:pos x="88" y="49"/>
                </a:cxn>
                <a:cxn ang="0">
                  <a:pos x="65" y="37"/>
                </a:cxn>
                <a:cxn ang="0">
                  <a:pos x="42" y="25"/>
                </a:cxn>
                <a:cxn ang="0">
                  <a:pos x="21" y="13"/>
                </a:cxn>
                <a:cxn ang="0">
                  <a:pos x="0" y="2"/>
                </a:cxn>
                <a:cxn ang="0">
                  <a:pos x="0" y="2"/>
                </a:cxn>
              </a:cxnLst>
              <a:rect l="0" t="0" r="r" b="b"/>
              <a:pathLst>
                <a:path w="412" h="113">
                  <a:moveTo>
                    <a:pt x="0" y="2"/>
                  </a:moveTo>
                  <a:lnTo>
                    <a:pt x="0" y="2"/>
                  </a:lnTo>
                  <a:lnTo>
                    <a:pt x="1" y="1"/>
                  </a:lnTo>
                  <a:lnTo>
                    <a:pt x="2" y="1"/>
                  </a:lnTo>
                  <a:lnTo>
                    <a:pt x="5" y="0"/>
                  </a:lnTo>
                  <a:lnTo>
                    <a:pt x="5" y="0"/>
                  </a:lnTo>
                  <a:lnTo>
                    <a:pt x="77" y="35"/>
                  </a:lnTo>
                  <a:lnTo>
                    <a:pt x="115" y="51"/>
                  </a:lnTo>
                  <a:lnTo>
                    <a:pt x="154" y="67"/>
                  </a:lnTo>
                  <a:lnTo>
                    <a:pt x="175" y="73"/>
                  </a:lnTo>
                  <a:lnTo>
                    <a:pt x="195" y="80"/>
                  </a:lnTo>
                  <a:lnTo>
                    <a:pt x="217" y="86"/>
                  </a:lnTo>
                  <a:lnTo>
                    <a:pt x="239" y="92"/>
                  </a:lnTo>
                  <a:lnTo>
                    <a:pt x="262" y="96"/>
                  </a:lnTo>
                  <a:lnTo>
                    <a:pt x="284" y="99"/>
                  </a:lnTo>
                  <a:lnTo>
                    <a:pt x="309" y="101"/>
                  </a:lnTo>
                  <a:lnTo>
                    <a:pt x="333" y="103"/>
                  </a:lnTo>
                  <a:lnTo>
                    <a:pt x="333" y="103"/>
                  </a:lnTo>
                  <a:lnTo>
                    <a:pt x="344" y="103"/>
                  </a:lnTo>
                  <a:lnTo>
                    <a:pt x="354" y="102"/>
                  </a:lnTo>
                  <a:lnTo>
                    <a:pt x="375" y="101"/>
                  </a:lnTo>
                  <a:lnTo>
                    <a:pt x="386" y="101"/>
                  </a:lnTo>
                  <a:lnTo>
                    <a:pt x="395" y="102"/>
                  </a:lnTo>
                  <a:lnTo>
                    <a:pt x="405" y="106"/>
                  </a:lnTo>
                  <a:lnTo>
                    <a:pt x="414" y="110"/>
                  </a:lnTo>
                  <a:lnTo>
                    <a:pt x="414" y="110"/>
                  </a:lnTo>
                  <a:lnTo>
                    <a:pt x="384" y="112"/>
                  </a:lnTo>
                  <a:lnTo>
                    <a:pt x="355" y="113"/>
                  </a:lnTo>
                  <a:lnTo>
                    <a:pt x="327" y="112"/>
                  </a:lnTo>
                  <a:lnTo>
                    <a:pt x="298" y="110"/>
                  </a:lnTo>
                  <a:lnTo>
                    <a:pt x="270" y="106"/>
                  </a:lnTo>
                  <a:lnTo>
                    <a:pt x="242" y="100"/>
                  </a:lnTo>
                  <a:lnTo>
                    <a:pt x="216" y="94"/>
                  </a:lnTo>
                  <a:lnTo>
                    <a:pt x="189" y="86"/>
                  </a:lnTo>
                  <a:lnTo>
                    <a:pt x="163" y="79"/>
                  </a:lnTo>
                  <a:lnTo>
                    <a:pt x="137" y="69"/>
                  </a:lnTo>
                  <a:lnTo>
                    <a:pt x="113" y="60"/>
                  </a:lnTo>
                  <a:lnTo>
                    <a:pt x="88" y="49"/>
                  </a:lnTo>
                  <a:lnTo>
                    <a:pt x="65" y="37"/>
                  </a:lnTo>
                  <a:lnTo>
                    <a:pt x="42" y="25"/>
                  </a:lnTo>
                  <a:lnTo>
                    <a:pt x="21" y="13"/>
                  </a:lnTo>
                  <a:lnTo>
                    <a:pt x="0" y="2"/>
                  </a:lnTo>
                  <a:lnTo>
                    <a:pt x="0" y="2"/>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4" name="Freeform 108">
              <a:extLst>
                <a:ext uri="{FF2B5EF4-FFF2-40B4-BE49-F238E27FC236}">
                  <a16:creationId xmlns:a16="http://schemas.microsoft.com/office/drawing/2014/main" id="{D2E1AA75-473F-44D4-8645-7E59BAF4C677}"/>
                </a:ext>
              </a:extLst>
            </p:cNvPr>
            <p:cNvSpPr/>
            <p:nvPr/>
          </p:nvSpPr>
          <p:spPr bwMode="auto">
            <a:xfrm>
              <a:off x="4573588" y="1673225"/>
              <a:ext cx="117475" cy="31750"/>
            </a:xfrm>
            <a:custGeom>
              <a:avLst/>
              <a:gdLst/>
              <a:ahLst/>
              <a:cxnLst>
                <a:cxn ang="0">
                  <a:pos x="222" y="54"/>
                </a:cxn>
                <a:cxn ang="0">
                  <a:pos x="222" y="54"/>
                </a:cxn>
                <a:cxn ang="0">
                  <a:pos x="216" y="58"/>
                </a:cxn>
                <a:cxn ang="0">
                  <a:pos x="208" y="60"/>
                </a:cxn>
                <a:cxn ang="0">
                  <a:pos x="202" y="60"/>
                </a:cxn>
                <a:cxn ang="0">
                  <a:pos x="195" y="60"/>
                </a:cxn>
                <a:cxn ang="0">
                  <a:pos x="180" y="57"/>
                </a:cxn>
                <a:cxn ang="0">
                  <a:pos x="165" y="52"/>
                </a:cxn>
                <a:cxn ang="0">
                  <a:pos x="165" y="52"/>
                </a:cxn>
                <a:cxn ang="0">
                  <a:pos x="121" y="44"/>
                </a:cxn>
                <a:cxn ang="0">
                  <a:pos x="98" y="38"/>
                </a:cxn>
                <a:cxn ang="0">
                  <a:pos x="77" y="32"/>
                </a:cxn>
                <a:cxn ang="0">
                  <a:pos x="55" y="26"/>
                </a:cxn>
                <a:cxn ang="0">
                  <a:pos x="35" y="18"/>
                </a:cxn>
                <a:cxn ang="0">
                  <a:pos x="17" y="9"/>
                </a:cxn>
                <a:cxn ang="0">
                  <a:pos x="0" y="0"/>
                </a:cxn>
                <a:cxn ang="0">
                  <a:pos x="0" y="0"/>
                </a:cxn>
                <a:cxn ang="0">
                  <a:pos x="9" y="1"/>
                </a:cxn>
                <a:cxn ang="0">
                  <a:pos x="18" y="3"/>
                </a:cxn>
                <a:cxn ang="0">
                  <a:pos x="35" y="9"/>
                </a:cxn>
                <a:cxn ang="0">
                  <a:pos x="52" y="18"/>
                </a:cxn>
                <a:cxn ang="0">
                  <a:pos x="61" y="21"/>
                </a:cxn>
                <a:cxn ang="0">
                  <a:pos x="69" y="24"/>
                </a:cxn>
                <a:cxn ang="0">
                  <a:pos x="69" y="24"/>
                </a:cxn>
                <a:cxn ang="0">
                  <a:pos x="96" y="32"/>
                </a:cxn>
                <a:cxn ang="0">
                  <a:pos x="127" y="39"/>
                </a:cxn>
                <a:cxn ang="0">
                  <a:pos x="160" y="46"/>
                </a:cxn>
                <a:cxn ang="0">
                  <a:pos x="177" y="48"/>
                </a:cxn>
                <a:cxn ang="0">
                  <a:pos x="193" y="49"/>
                </a:cxn>
                <a:cxn ang="0">
                  <a:pos x="193" y="49"/>
                </a:cxn>
                <a:cxn ang="0">
                  <a:pos x="201" y="49"/>
                </a:cxn>
                <a:cxn ang="0">
                  <a:pos x="208" y="49"/>
                </a:cxn>
                <a:cxn ang="0">
                  <a:pos x="212" y="49"/>
                </a:cxn>
                <a:cxn ang="0">
                  <a:pos x="216" y="50"/>
                </a:cxn>
                <a:cxn ang="0">
                  <a:pos x="219" y="51"/>
                </a:cxn>
                <a:cxn ang="0">
                  <a:pos x="222" y="54"/>
                </a:cxn>
                <a:cxn ang="0">
                  <a:pos x="222" y="54"/>
                </a:cxn>
              </a:cxnLst>
              <a:rect l="0" t="0" r="r" b="b"/>
              <a:pathLst>
                <a:path w="221" h="60">
                  <a:moveTo>
                    <a:pt x="222" y="54"/>
                  </a:moveTo>
                  <a:lnTo>
                    <a:pt x="222" y="54"/>
                  </a:lnTo>
                  <a:lnTo>
                    <a:pt x="216" y="58"/>
                  </a:lnTo>
                  <a:lnTo>
                    <a:pt x="208" y="60"/>
                  </a:lnTo>
                  <a:lnTo>
                    <a:pt x="202" y="60"/>
                  </a:lnTo>
                  <a:lnTo>
                    <a:pt x="195" y="60"/>
                  </a:lnTo>
                  <a:lnTo>
                    <a:pt x="180" y="57"/>
                  </a:lnTo>
                  <a:lnTo>
                    <a:pt x="165" y="52"/>
                  </a:lnTo>
                  <a:lnTo>
                    <a:pt x="165" y="52"/>
                  </a:lnTo>
                  <a:lnTo>
                    <a:pt x="121" y="44"/>
                  </a:lnTo>
                  <a:lnTo>
                    <a:pt x="98" y="38"/>
                  </a:lnTo>
                  <a:lnTo>
                    <a:pt x="77" y="32"/>
                  </a:lnTo>
                  <a:lnTo>
                    <a:pt x="55" y="26"/>
                  </a:lnTo>
                  <a:lnTo>
                    <a:pt x="35" y="18"/>
                  </a:lnTo>
                  <a:lnTo>
                    <a:pt x="17" y="9"/>
                  </a:lnTo>
                  <a:lnTo>
                    <a:pt x="0" y="0"/>
                  </a:lnTo>
                  <a:lnTo>
                    <a:pt x="0" y="0"/>
                  </a:lnTo>
                  <a:lnTo>
                    <a:pt x="9" y="1"/>
                  </a:lnTo>
                  <a:lnTo>
                    <a:pt x="18" y="3"/>
                  </a:lnTo>
                  <a:lnTo>
                    <a:pt x="35" y="9"/>
                  </a:lnTo>
                  <a:lnTo>
                    <a:pt x="52" y="18"/>
                  </a:lnTo>
                  <a:lnTo>
                    <a:pt x="61" y="21"/>
                  </a:lnTo>
                  <a:lnTo>
                    <a:pt x="69" y="24"/>
                  </a:lnTo>
                  <a:lnTo>
                    <a:pt x="69" y="24"/>
                  </a:lnTo>
                  <a:lnTo>
                    <a:pt x="96" y="32"/>
                  </a:lnTo>
                  <a:lnTo>
                    <a:pt x="127" y="39"/>
                  </a:lnTo>
                  <a:lnTo>
                    <a:pt x="160" y="46"/>
                  </a:lnTo>
                  <a:lnTo>
                    <a:pt x="177" y="48"/>
                  </a:lnTo>
                  <a:lnTo>
                    <a:pt x="193" y="49"/>
                  </a:lnTo>
                  <a:lnTo>
                    <a:pt x="193" y="49"/>
                  </a:lnTo>
                  <a:lnTo>
                    <a:pt x="201" y="49"/>
                  </a:lnTo>
                  <a:lnTo>
                    <a:pt x="208" y="49"/>
                  </a:lnTo>
                  <a:lnTo>
                    <a:pt x="212" y="49"/>
                  </a:lnTo>
                  <a:lnTo>
                    <a:pt x="216" y="50"/>
                  </a:lnTo>
                  <a:lnTo>
                    <a:pt x="219" y="51"/>
                  </a:lnTo>
                  <a:lnTo>
                    <a:pt x="222" y="54"/>
                  </a:lnTo>
                  <a:lnTo>
                    <a:pt x="222" y="54"/>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5" name="Freeform 109">
              <a:extLst>
                <a:ext uri="{FF2B5EF4-FFF2-40B4-BE49-F238E27FC236}">
                  <a16:creationId xmlns:a16="http://schemas.microsoft.com/office/drawing/2014/main" id="{61609FE0-4F57-4FC2-9AD0-59BFF98E4127}"/>
                </a:ext>
              </a:extLst>
            </p:cNvPr>
            <p:cNvSpPr>
              <a:spLocks noEditPoints="1"/>
            </p:cNvSpPr>
            <p:nvPr/>
          </p:nvSpPr>
          <p:spPr bwMode="auto">
            <a:xfrm>
              <a:off x="4256088" y="1033463"/>
              <a:ext cx="784225" cy="747713"/>
            </a:xfrm>
            <a:custGeom>
              <a:avLst/>
              <a:gdLst/>
              <a:ahLst/>
              <a:cxnLst>
                <a:cxn ang="0">
                  <a:pos x="402" y="183"/>
                </a:cxn>
                <a:cxn ang="0">
                  <a:pos x="558" y="21"/>
                </a:cxn>
                <a:cxn ang="0">
                  <a:pos x="749" y="17"/>
                </a:cxn>
                <a:cxn ang="0">
                  <a:pos x="1125" y="200"/>
                </a:cxn>
                <a:cxn ang="0">
                  <a:pos x="1392" y="533"/>
                </a:cxn>
                <a:cxn ang="0">
                  <a:pos x="1473" y="988"/>
                </a:cxn>
                <a:cxn ang="0">
                  <a:pos x="1356" y="1217"/>
                </a:cxn>
                <a:cxn ang="0">
                  <a:pos x="1220" y="1333"/>
                </a:cxn>
                <a:cxn ang="0">
                  <a:pos x="808" y="1411"/>
                </a:cxn>
                <a:cxn ang="0">
                  <a:pos x="450" y="1301"/>
                </a:cxn>
                <a:cxn ang="0">
                  <a:pos x="205" y="1130"/>
                </a:cxn>
                <a:cxn ang="0">
                  <a:pos x="13" y="807"/>
                </a:cxn>
                <a:cxn ang="0">
                  <a:pos x="26" y="553"/>
                </a:cxn>
                <a:cxn ang="0">
                  <a:pos x="223" y="356"/>
                </a:cxn>
                <a:cxn ang="0">
                  <a:pos x="1383" y="1177"/>
                </a:cxn>
                <a:cxn ang="0">
                  <a:pos x="1444" y="1044"/>
                </a:cxn>
                <a:cxn ang="0">
                  <a:pos x="1440" y="707"/>
                </a:cxn>
                <a:cxn ang="0">
                  <a:pos x="1228" y="323"/>
                </a:cxn>
                <a:cxn ang="0">
                  <a:pos x="990" y="126"/>
                </a:cxn>
                <a:cxn ang="0">
                  <a:pos x="756" y="33"/>
                </a:cxn>
                <a:cxn ang="0">
                  <a:pos x="576" y="35"/>
                </a:cxn>
                <a:cxn ang="0">
                  <a:pos x="407" y="207"/>
                </a:cxn>
                <a:cxn ang="0">
                  <a:pos x="397" y="580"/>
                </a:cxn>
                <a:cxn ang="0">
                  <a:pos x="580" y="950"/>
                </a:cxn>
                <a:cxn ang="0">
                  <a:pos x="747" y="1113"/>
                </a:cxn>
                <a:cxn ang="0">
                  <a:pos x="1205" y="1257"/>
                </a:cxn>
                <a:cxn ang="0">
                  <a:pos x="358" y="481"/>
                </a:cxn>
                <a:cxn ang="0">
                  <a:pos x="1079" y="1301"/>
                </a:cxn>
                <a:cxn ang="0">
                  <a:pos x="760" y="1194"/>
                </a:cxn>
                <a:cxn ang="0">
                  <a:pos x="459" y="861"/>
                </a:cxn>
                <a:cxn ang="0">
                  <a:pos x="416" y="779"/>
                </a:cxn>
                <a:cxn ang="0">
                  <a:pos x="367" y="628"/>
                </a:cxn>
                <a:cxn ang="0">
                  <a:pos x="315" y="354"/>
                </a:cxn>
                <a:cxn ang="0">
                  <a:pos x="62" y="536"/>
                </a:cxn>
                <a:cxn ang="0">
                  <a:pos x="91" y="900"/>
                </a:cxn>
                <a:cxn ang="0">
                  <a:pos x="267" y="1111"/>
                </a:cxn>
                <a:cxn ang="0">
                  <a:pos x="367" y="1192"/>
                </a:cxn>
                <a:cxn ang="0">
                  <a:pos x="565" y="1299"/>
                </a:cxn>
                <a:cxn ang="0">
                  <a:pos x="707" y="1350"/>
                </a:cxn>
                <a:cxn ang="0">
                  <a:pos x="868" y="1367"/>
                </a:cxn>
                <a:cxn ang="0">
                  <a:pos x="1161" y="1316"/>
                </a:cxn>
                <a:cxn ang="0">
                  <a:pos x="361" y="497"/>
                </a:cxn>
                <a:cxn ang="0">
                  <a:pos x="401" y="680"/>
                </a:cxn>
                <a:cxn ang="0">
                  <a:pos x="613" y="1047"/>
                </a:cxn>
                <a:cxn ang="0">
                  <a:pos x="950" y="1262"/>
                </a:cxn>
                <a:cxn ang="0">
                  <a:pos x="994" y="1255"/>
                </a:cxn>
                <a:cxn ang="0">
                  <a:pos x="614" y="1006"/>
                </a:cxn>
                <a:cxn ang="0">
                  <a:pos x="372" y="546"/>
                </a:cxn>
                <a:cxn ang="0">
                  <a:pos x="34" y="589"/>
                </a:cxn>
                <a:cxn ang="0">
                  <a:pos x="21" y="789"/>
                </a:cxn>
                <a:cxn ang="0">
                  <a:pos x="118" y="998"/>
                </a:cxn>
                <a:cxn ang="0">
                  <a:pos x="239" y="1138"/>
                </a:cxn>
                <a:cxn ang="0">
                  <a:pos x="354" y="1227"/>
                </a:cxn>
                <a:cxn ang="0">
                  <a:pos x="741" y="1384"/>
                </a:cxn>
                <a:cxn ang="0">
                  <a:pos x="1209" y="1318"/>
                </a:cxn>
                <a:cxn ang="0">
                  <a:pos x="1254" y="1276"/>
                </a:cxn>
                <a:cxn ang="0">
                  <a:pos x="1096" y="1357"/>
                </a:cxn>
                <a:cxn ang="0">
                  <a:pos x="686" y="1357"/>
                </a:cxn>
                <a:cxn ang="0">
                  <a:pos x="431" y="1247"/>
                </a:cxn>
                <a:cxn ang="0">
                  <a:pos x="66" y="886"/>
                </a:cxn>
                <a:cxn ang="0">
                  <a:pos x="27" y="689"/>
                </a:cxn>
              </a:cxnLst>
              <a:rect l="0" t="0" r="r" b="b"/>
              <a:pathLst>
                <a:path w="1482" h="1414">
                  <a:moveTo>
                    <a:pt x="338" y="333"/>
                  </a:moveTo>
                  <a:lnTo>
                    <a:pt x="338" y="333"/>
                  </a:lnTo>
                  <a:lnTo>
                    <a:pt x="343" y="321"/>
                  </a:lnTo>
                  <a:lnTo>
                    <a:pt x="346" y="309"/>
                  </a:lnTo>
                  <a:lnTo>
                    <a:pt x="353" y="286"/>
                  </a:lnTo>
                  <a:lnTo>
                    <a:pt x="360" y="263"/>
                  </a:lnTo>
                  <a:lnTo>
                    <a:pt x="364" y="252"/>
                  </a:lnTo>
                  <a:lnTo>
                    <a:pt x="368" y="241"/>
                  </a:lnTo>
                  <a:lnTo>
                    <a:pt x="368" y="241"/>
                  </a:lnTo>
                  <a:lnTo>
                    <a:pt x="375" y="230"/>
                  </a:lnTo>
                  <a:lnTo>
                    <a:pt x="382" y="220"/>
                  </a:lnTo>
                  <a:lnTo>
                    <a:pt x="389" y="211"/>
                  </a:lnTo>
                  <a:lnTo>
                    <a:pt x="395" y="201"/>
                  </a:lnTo>
                  <a:lnTo>
                    <a:pt x="395" y="201"/>
                  </a:lnTo>
                  <a:lnTo>
                    <a:pt x="397" y="195"/>
                  </a:lnTo>
                  <a:lnTo>
                    <a:pt x="399" y="189"/>
                  </a:lnTo>
                  <a:lnTo>
                    <a:pt x="402" y="183"/>
                  </a:lnTo>
                  <a:lnTo>
                    <a:pt x="404" y="177"/>
                  </a:lnTo>
                  <a:lnTo>
                    <a:pt x="404" y="177"/>
                  </a:lnTo>
                  <a:lnTo>
                    <a:pt x="417" y="154"/>
                  </a:lnTo>
                  <a:lnTo>
                    <a:pt x="431" y="133"/>
                  </a:lnTo>
                  <a:lnTo>
                    <a:pt x="445" y="112"/>
                  </a:lnTo>
                  <a:lnTo>
                    <a:pt x="453" y="103"/>
                  </a:lnTo>
                  <a:lnTo>
                    <a:pt x="462" y="95"/>
                  </a:lnTo>
                  <a:lnTo>
                    <a:pt x="462" y="95"/>
                  </a:lnTo>
                  <a:lnTo>
                    <a:pt x="468" y="89"/>
                  </a:lnTo>
                  <a:lnTo>
                    <a:pt x="475" y="83"/>
                  </a:lnTo>
                  <a:lnTo>
                    <a:pt x="484" y="78"/>
                  </a:lnTo>
                  <a:lnTo>
                    <a:pt x="492" y="72"/>
                  </a:lnTo>
                  <a:lnTo>
                    <a:pt x="492" y="72"/>
                  </a:lnTo>
                  <a:lnTo>
                    <a:pt x="509" y="57"/>
                  </a:lnTo>
                  <a:lnTo>
                    <a:pt x="527" y="42"/>
                  </a:lnTo>
                  <a:lnTo>
                    <a:pt x="547" y="28"/>
                  </a:lnTo>
                  <a:lnTo>
                    <a:pt x="558" y="21"/>
                  </a:lnTo>
                  <a:lnTo>
                    <a:pt x="570" y="17"/>
                  </a:lnTo>
                  <a:lnTo>
                    <a:pt x="570" y="17"/>
                  </a:lnTo>
                  <a:lnTo>
                    <a:pt x="578" y="13"/>
                  </a:lnTo>
                  <a:lnTo>
                    <a:pt x="589" y="11"/>
                  </a:lnTo>
                  <a:lnTo>
                    <a:pt x="611" y="5"/>
                  </a:lnTo>
                  <a:lnTo>
                    <a:pt x="636" y="2"/>
                  </a:lnTo>
                  <a:lnTo>
                    <a:pt x="656" y="1"/>
                  </a:lnTo>
                  <a:lnTo>
                    <a:pt x="656" y="1"/>
                  </a:lnTo>
                  <a:lnTo>
                    <a:pt x="683" y="0"/>
                  </a:lnTo>
                  <a:lnTo>
                    <a:pt x="697" y="1"/>
                  </a:lnTo>
                  <a:lnTo>
                    <a:pt x="710" y="2"/>
                  </a:lnTo>
                  <a:lnTo>
                    <a:pt x="710" y="2"/>
                  </a:lnTo>
                  <a:lnTo>
                    <a:pt x="720" y="5"/>
                  </a:lnTo>
                  <a:lnTo>
                    <a:pt x="729" y="10"/>
                  </a:lnTo>
                  <a:lnTo>
                    <a:pt x="739" y="14"/>
                  </a:lnTo>
                  <a:lnTo>
                    <a:pt x="749" y="17"/>
                  </a:lnTo>
                  <a:lnTo>
                    <a:pt x="749" y="17"/>
                  </a:lnTo>
                  <a:lnTo>
                    <a:pt x="792" y="26"/>
                  </a:lnTo>
                  <a:lnTo>
                    <a:pt x="814" y="31"/>
                  </a:lnTo>
                  <a:lnTo>
                    <a:pt x="834" y="37"/>
                  </a:lnTo>
                  <a:lnTo>
                    <a:pt x="834" y="37"/>
                  </a:lnTo>
                  <a:lnTo>
                    <a:pt x="861" y="48"/>
                  </a:lnTo>
                  <a:lnTo>
                    <a:pt x="887" y="60"/>
                  </a:lnTo>
                  <a:lnTo>
                    <a:pt x="937" y="85"/>
                  </a:lnTo>
                  <a:lnTo>
                    <a:pt x="937" y="85"/>
                  </a:lnTo>
                  <a:lnTo>
                    <a:pt x="962" y="97"/>
                  </a:lnTo>
                  <a:lnTo>
                    <a:pt x="975" y="103"/>
                  </a:lnTo>
                  <a:lnTo>
                    <a:pt x="990" y="107"/>
                  </a:lnTo>
                  <a:lnTo>
                    <a:pt x="990" y="107"/>
                  </a:lnTo>
                  <a:lnTo>
                    <a:pt x="1025" y="129"/>
                  </a:lnTo>
                  <a:lnTo>
                    <a:pt x="1059" y="152"/>
                  </a:lnTo>
                  <a:lnTo>
                    <a:pt x="1092" y="176"/>
                  </a:lnTo>
                  <a:lnTo>
                    <a:pt x="1125" y="200"/>
                  </a:lnTo>
                  <a:lnTo>
                    <a:pt x="1125" y="200"/>
                  </a:lnTo>
                  <a:lnTo>
                    <a:pt x="1146" y="215"/>
                  </a:lnTo>
                  <a:lnTo>
                    <a:pt x="1165" y="233"/>
                  </a:lnTo>
                  <a:lnTo>
                    <a:pt x="1184" y="252"/>
                  </a:lnTo>
                  <a:lnTo>
                    <a:pt x="1202" y="271"/>
                  </a:lnTo>
                  <a:lnTo>
                    <a:pt x="1238" y="310"/>
                  </a:lnTo>
                  <a:lnTo>
                    <a:pt x="1272" y="351"/>
                  </a:lnTo>
                  <a:lnTo>
                    <a:pt x="1272" y="351"/>
                  </a:lnTo>
                  <a:lnTo>
                    <a:pt x="1287" y="369"/>
                  </a:lnTo>
                  <a:lnTo>
                    <a:pt x="1301" y="388"/>
                  </a:lnTo>
                  <a:lnTo>
                    <a:pt x="1329" y="425"/>
                  </a:lnTo>
                  <a:lnTo>
                    <a:pt x="1329" y="425"/>
                  </a:lnTo>
                  <a:lnTo>
                    <a:pt x="1342" y="445"/>
                  </a:lnTo>
                  <a:lnTo>
                    <a:pt x="1355" y="465"/>
                  </a:lnTo>
                  <a:lnTo>
                    <a:pt x="1367" y="485"/>
                  </a:lnTo>
                  <a:lnTo>
                    <a:pt x="1382" y="504"/>
                  </a:lnTo>
                  <a:lnTo>
                    <a:pt x="1382" y="504"/>
                  </a:lnTo>
                  <a:lnTo>
                    <a:pt x="1392" y="533"/>
                  </a:lnTo>
                  <a:lnTo>
                    <a:pt x="1404" y="562"/>
                  </a:lnTo>
                  <a:lnTo>
                    <a:pt x="1427" y="622"/>
                  </a:lnTo>
                  <a:lnTo>
                    <a:pt x="1439" y="652"/>
                  </a:lnTo>
                  <a:lnTo>
                    <a:pt x="1451" y="683"/>
                  </a:lnTo>
                  <a:lnTo>
                    <a:pt x="1459" y="715"/>
                  </a:lnTo>
                  <a:lnTo>
                    <a:pt x="1464" y="731"/>
                  </a:lnTo>
                  <a:lnTo>
                    <a:pt x="1467" y="747"/>
                  </a:lnTo>
                  <a:lnTo>
                    <a:pt x="1467" y="747"/>
                  </a:lnTo>
                  <a:lnTo>
                    <a:pt x="1473" y="783"/>
                  </a:lnTo>
                  <a:lnTo>
                    <a:pt x="1479" y="818"/>
                  </a:lnTo>
                  <a:lnTo>
                    <a:pt x="1481" y="853"/>
                  </a:lnTo>
                  <a:lnTo>
                    <a:pt x="1482" y="871"/>
                  </a:lnTo>
                  <a:lnTo>
                    <a:pt x="1482" y="890"/>
                  </a:lnTo>
                  <a:lnTo>
                    <a:pt x="1482" y="890"/>
                  </a:lnTo>
                  <a:lnTo>
                    <a:pt x="1480" y="922"/>
                  </a:lnTo>
                  <a:lnTo>
                    <a:pt x="1478" y="955"/>
                  </a:lnTo>
                  <a:lnTo>
                    <a:pt x="1473" y="988"/>
                  </a:lnTo>
                  <a:lnTo>
                    <a:pt x="1467" y="1021"/>
                  </a:lnTo>
                  <a:lnTo>
                    <a:pt x="1467" y="1021"/>
                  </a:lnTo>
                  <a:lnTo>
                    <a:pt x="1461" y="1047"/>
                  </a:lnTo>
                  <a:lnTo>
                    <a:pt x="1457" y="1060"/>
                  </a:lnTo>
                  <a:lnTo>
                    <a:pt x="1456" y="1073"/>
                  </a:lnTo>
                  <a:lnTo>
                    <a:pt x="1456" y="1073"/>
                  </a:lnTo>
                  <a:lnTo>
                    <a:pt x="1449" y="1097"/>
                  </a:lnTo>
                  <a:lnTo>
                    <a:pt x="1438" y="1122"/>
                  </a:lnTo>
                  <a:lnTo>
                    <a:pt x="1426" y="1145"/>
                  </a:lnTo>
                  <a:lnTo>
                    <a:pt x="1419" y="1155"/>
                  </a:lnTo>
                  <a:lnTo>
                    <a:pt x="1411" y="1165"/>
                  </a:lnTo>
                  <a:lnTo>
                    <a:pt x="1404" y="1176"/>
                  </a:lnTo>
                  <a:lnTo>
                    <a:pt x="1395" y="1185"/>
                  </a:lnTo>
                  <a:lnTo>
                    <a:pt x="1386" y="1194"/>
                  </a:lnTo>
                  <a:lnTo>
                    <a:pt x="1376" y="1202"/>
                  </a:lnTo>
                  <a:lnTo>
                    <a:pt x="1366" y="1210"/>
                  </a:lnTo>
                  <a:lnTo>
                    <a:pt x="1356" y="1217"/>
                  </a:lnTo>
                  <a:lnTo>
                    <a:pt x="1344" y="1225"/>
                  </a:lnTo>
                  <a:lnTo>
                    <a:pt x="1332" y="1231"/>
                  </a:lnTo>
                  <a:lnTo>
                    <a:pt x="1332" y="1231"/>
                  </a:lnTo>
                  <a:lnTo>
                    <a:pt x="1328" y="1236"/>
                  </a:lnTo>
                  <a:lnTo>
                    <a:pt x="1323" y="1240"/>
                  </a:lnTo>
                  <a:lnTo>
                    <a:pt x="1318" y="1244"/>
                  </a:lnTo>
                  <a:lnTo>
                    <a:pt x="1313" y="1247"/>
                  </a:lnTo>
                  <a:lnTo>
                    <a:pt x="1300" y="1253"/>
                  </a:lnTo>
                  <a:lnTo>
                    <a:pt x="1286" y="1258"/>
                  </a:lnTo>
                  <a:lnTo>
                    <a:pt x="1286" y="1258"/>
                  </a:lnTo>
                  <a:lnTo>
                    <a:pt x="1279" y="1269"/>
                  </a:lnTo>
                  <a:lnTo>
                    <a:pt x="1271" y="1279"/>
                  </a:lnTo>
                  <a:lnTo>
                    <a:pt x="1264" y="1291"/>
                  </a:lnTo>
                  <a:lnTo>
                    <a:pt x="1257" y="1304"/>
                  </a:lnTo>
                  <a:lnTo>
                    <a:pt x="1257" y="1304"/>
                  </a:lnTo>
                  <a:lnTo>
                    <a:pt x="1239" y="1319"/>
                  </a:lnTo>
                  <a:lnTo>
                    <a:pt x="1220" y="1333"/>
                  </a:lnTo>
                  <a:lnTo>
                    <a:pt x="1198" y="1346"/>
                  </a:lnTo>
                  <a:lnTo>
                    <a:pt x="1175" y="1358"/>
                  </a:lnTo>
                  <a:lnTo>
                    <a:pt x="1151" y="1368"/>
                  </a:lnTo>
                  <a:lnTo>
                    <a:pt x="1125" y="1377"/>
                  </a:lnTo>
                  <a:lnTo>
                    <a:pt x="1100" y="1385"/>
                  </a:lnTo>
                  <a:lnTo>
                    <a:pt x="1073" y="1393"/>
                  </a:lnTo>
                  <a:lnTo>
                    <a:pt x="1045" y="1398"/>
                  </a:lnTo>
                  <a:lnTo>
                    <a:pt x="1017" y="1404"/>
                  </a:lnTo>
                  <a:lnTo>
                    <a:pt x="988" y="1408"/>
                  </a:lnTo>
                  <a:lnTo>
                    <a:pt x="961" y="1411"/>
                  </a:lnTo>
                  <a:lnTo>
                    <a:pt x="932" y="1413"/>
                  </a:lnTo>
                  <a:lnTo>
                    <a:pt x="903" y="1414"/>
                  </a:lnTo>
                  <a:lnTo>
                    <a:pt x="875" y="1414"/>
                  </a:lnTo>
                  <a:lnTo>
                    <a:pt x="847" y="1414"/>
                  </a:lnTo>
                  <a:lnTo>
                    <a:pt x="847" y="1414"/>
                  </a:lnTo>
                  <a:lnTo>
                    <a:pt x="828" y="1413"/>
                  </a:lnTo>
                  <a:lnTo>
                    <a:pt x="808" y="1411"/>
                  </a:lnTo>
                  <a:lnTo>
                    <a:pt x="770" y="1405"/>
                  </a:lnTo>
                  <a:lnTo>
                    <a:pt x="731" y="1397"/>
                  </a:lnTo>
                  <a:lnTo>
                    <a:pt x="692" y="1389"/>
                  </a:lnTo>
                  <a:lnTo>
                    <a:pt x="692" y="1389"/>
                  </a:lnTo>
                  <a:lnTo>
                    <a:pt x="655" y="1381"/>
                  </a:lnTo>
                  <a:lnTo>
                    <a:pt x="619" y="1372"/>
                  </a:lnTo>
                  <a:lnTo>
                    <a:pt x="585" y="1362"/>
                  </a:lnTo>
                  <a:lnTo>
                    <a:pt x="551" y="1350"/>
                  </a:lnTo>
                  <a:lnTo>
                    <a:pt x="551" y="1350"/>
                  </a:lnTo>
                  <a:lnTo>
                    <a:pt x="547" y="1348"/>
                  </a:lnTo>
                  <a:lnTo>
                    <a:pt x="543" y="1345"/>
                  </a:lnTo>
                  <a:lnTo>
                    <a:pt x="539" y="1342"/>
                  </a:lnTo>
                  <a:lnTo>
                    <a:pt x="534" y="1339"/>
                  </a:lnTo>
                  <a:lnTo>
                    <a:pt x="534" y="1339"/>
                  </a:lnTo>
                  <a:lnTo>
                    <a:pt x="505" y="1328"/>
                  </a:lnTo>
                  <a:lnTo>
                    <a:pt x="478" y="1314"/>
                  </a:lnTo>
                  <a:lnTo>
                    <a:pt x="450" y="1301"/>
                  </a:lnTo>
                  <a:lnTo>
                    <a:pt x="424" y="1286"/>
                  </a:lnTo>
                  <a:lnTo>
                    <a:pt x="424" y="1286"/>
                  </a:lnTo>
                  <a:lnTo>
                    <a:pt x="414" y="1281"/>
                  </a:lnTo>
                  <a:lnTo>
                    <a:pt x="406" y="1273"/>
                  </a:lnTo>
                  <a:lnTo>
                    <a:pt x="397" y="1267"/>
                  </a:lnTo>
                  <a:lnTo>
                    <a:pt x="388" y="1261"/>
                  </a:lnTo>
                  <a:lnTo>
                    <a:pt x="388" y="1261"/>
                  </a:lnTo>
                  <a:lnTo>
                    <a:pt x="379" y="1256"/>
                  </a:lnTo>
                  <a:lnTo>
                    <a:pt x="371" y="1253"/>
                  </a:lnTo>
                  <a:lnTo>
                    <a:pt x="361" y="1248"/>
                  </a:lnTo>
                  <a:lnTo>
                    <a:pt x="352" y="1243"/>
                  </a:lnTo>
                  <a:lnTo>
                    <a:pt x="352" y="1243"/>
                  </a:lnTo>
                  <a:lnTo>
                    <a:pt x="315" y="1216"/>
                  </a:lnTo>
                  <a:lnTo>
                    <a:pt x="277" y="1188"/>
                  </a:lnTo>
                  <a:lnTo>
                    <a:pt x="240" y="1160"/>
                  </a:lnTo>
                  <a:lnTo>
                    <a:pt x="205" y="1130"/>
                  </a:lnTo>
                  <a:lnTo>
                    <a:pt x="205" y="1130"/>
                  </a:lnTo>
                  <a:lnTo>
                    <a:pt x="192" y="1118"/>
                  </a:lnTo>
                  <a:lnTo>
                    <a:pt x="179" y="1105"/>
                  </a:lnTo>
                  <a:lnTo>
                    <a:pt x="179" y="1105"/>
                  </a:lnTo>
                  <a:lnTo>
                    <a:pt x="160" y="1086"/>
                  </a:lnTo>
                  <a:lnTo>
                    <a:pt x="151" y="1075"/>
                  </a:lnTo>
                  <a:lnTo>
                    <a:pt x="141" y="1064"/>
                  </a:lnTo>
                  <a:lnTo>
                    <a:pt x="141" y="1064"/>
                  </a:lnTo>
                  <a:lnTo>
                    <a:pt x="120" y="1037"/>
                  </a:lnTo>
                  <a:lnTo>
                    <a:pt x="101" y="1009"/>
                  </a:lnTo>
                  <a:lnTo>
                    <a:pt x="81" y="979"/>
                  </a:lnTo>
                  <a:lnTo>
                    <a:pt x="64" y="948"/>
                  </a:lnTo>
                  <a:lnTo>
                    <a:pt x="48" y="914"/>
                  </a:lnTo>
                  <a:lnTo>
                    <a:pt x="34" y="880"/>
                  </a:lnTo>
                  <a:lnTo>
                    <a:pt x="28" y="863"/>
                  </a:lnTo>
                  <a:lnTo>
                    <a:pt x="23" y="845"/>
                  </a:lnTo>
                  <a:lnTo>
                    <a:pt x="17" y="827"/>
                  </a:lnTo>
                  <a:lnTo>
                    <a:pt x="13" y="807"/>
                  </a:lnTo>
                  <a:lnTo>
                    <a:pt x="13" y="807"/>
                  </a:lnTo>
                  <a:lnTo>
                    <a:pt x="12" y="803"/>
                  </a:lnTo>
                  <a:lnTo>
                    <a:pt x="10" y="800"/>
                  </a:lnTo>
                  <a:lnTo>
                    <a:pt x="5" y="793"/>
                  </a:lnTo>
                  <a:lnTo>
                    <a:pt x="5" y="793"/>
                  </a:lnTo>
                  <a:lnTo>
                    <a:pt x="2" y="755"/>
                  </a:lnTo>
                  <a:lnTo>
                    <a:pt x="0" y="718"/>
                  </a:lnTo>
                  <a:lnTo>
                    <a:pt x="0" y="700"/>
                  </a:lnTo>
                  <a:lnTo>
                    <a:pt x="1" y="683"/>
                  </a:lnTo>
                  <a:lnTo>
                    <a:pt x="2" y="665"/>
                  </a:lnTo>
                  <a:lnTo>
                    <a:pt x="4" y="646"/>
                  </a:lnTo>
                  <a:lnTo>
                    <a:pt x="4" y="646"/>
                  </a:lnTo>
                  <a:lnTo>
                    <a:pt x="9" y="613"/>
                  </a:lnTo>
                  <a:lnTo>
                    <a:pt x="12" y="597"/>
                  </a:lnTo>
                  <a:lnTo>
                    <a:pt x="16" y="582"/>
                  </a:lnTo>
                  <a:lnTo>
                    <a:pt x="20" y="567"/>
                  </a:lnTo>
                  <a:lnTo>
                    <a:pt x="26" y="553"/>
                  </a:lnTo>
                  <a:lnTo>
                    <a:pt x="32" y="540"/>
                  </a:lnTo>
                  <a:lnTo>
                    <a:pt x="40" y="525"/>
                  </a:lnTo>
                  <a:lnTo>
                    <a:pt x="40" y="525"/>
                  </a:lnTo>
                  <a:lnTo>
                    <a:pt x="45" y="517"/>
                  </a:lnTo>
                  <a:lnTo>
                    <a:pt x="51" y="509"/>
                  </a:lnTo>
                  <a:lnTo>
                    <a:pt x="59" y="500"/>
                  </a:lnTo>
                  <a:lnTo>
                    <a:pt x="64" y="491"/>
                  </a:lnTo>
                  <a:lnTo>
                    <a:pt x="64" y="491"/>
                  </a:lnTo>
                  <a:lnTo>
                    <a:pt x="72" y="481"/>
                  </a:lnTo>
                  <a:lnTo>
                    <a:pt x="79" y="470"/>
                  </a:lnTo>
                  <a:lnTo>
                    <a:pt x="96" y="450"/>
                  </a:lnTo>
                  <a:lnTo>
                    <a:pt x="115" y="431"/>
                  </a:lnTo>
                  <a:lnTo>
                    <a:pt x="135" y="414"/>
                  </a:lnTo>
                  <a:lnTo>
                    <a:pt x="155" y="398"/>
                  </a:lnTo>
                  <a:lnTo>
                    <a:pt x="178" y="383"/>
                  </a:lnTo>
                  <a:lnTo>
                    <a:pt x="200" y="369"/>
                  </a:lnTo>
                  <a:lnTo>
                    <a:pt x="223" y="356"/>
                  </a:lnTo>
                  <a:lnTo>
                    <a:pt x="223" y="356"/>
                  </a:lnTo>
                  <a:lnTo>
                    <a:pt x="253" y="349"/>
                  </a:lnTo>
                  <a:lnTo>
                    <a:pt x="280" y="343"/>
                  </a:lnTo>
                  <a:lnTo>
                    <a:pt x="306" y="336"/>
                  </a:lnTo>
                  <a:lnTo>
                    <a:pt x="321" y="334"/>
                  </a:lnTo>
                  <a:lnTo>
                    <a:pt x="338" y="333"/>
                  </a:lnTo>
                  <a:lnTo>
                    <a:pt x="338" y="333"/>
                  </a:lnTo>
                  <a:close/>
                  <a:moveTo>
                    <a:pt x="1316" y="1222"/>
                  </a:moveTo>
                  <a:lnTo>
                    <a:pt x="1316" y="1222"/>
                  </a:lnTo>
                  <a:lnTo>
                    <a:pt x="1335" y="1212"/>
                  </a:lnTo>
                  <a:lnTo>
                    <a:pt x="1352" y="1203"/>
                  </a:lnTo>
                  <a:lnTo>
                    <a:pt x="1360" y="1198"/>
                  </a:lnTo>
                  <a:lnTo>
                    <a:pt x="1367" y="1193"/>
                  </a:lnTo>
                  <a:lnTo>
                    <a:pt x="1375" y="1187"/>
                  </a:lnTo>
                  <a:lnTo>
                    <a:pt x="1380" y="1181"/>
                  </a:lnTo>
                  <a:lnTo>
                    <a:pt x="1380" y="1181"/>
                  </a:lnTo>
                  <a:lnTo>
                    <a:pt x="1383" y="1177"/>
                  </a:lnTo>
                  <a:lnTo>
                    <a:pt x="1385" y="1171"/>
                  </a:lnTo>
                  <a:lnTo>
                    <a:pt x="1387" y="1166"/>
                  </a:lnTo>
                  <a:lnTo>
                    <a:pt x="1389" y="1162"/>
                  </a:lnTo>
                  <a:lnTo>
                    <a:pt x="1389" y="1162"/>
                  </a:lnTo>
                  <a:lnTo>
                    <a:pt x="1393" y="1157"/>
                  </a:lnTo>
                  <a:lnTo>
                    <a:pt x="1398" y="1153"/>
                  </a:lnTo>
                  <a:lnTo>
                    <a:pt x="1404" y="1149"/>
                  </a:lnTo>
                  <a:lnTo>
                    <a:pt x="1408" y="1143"/>
                  </a:lnTo>
                  <a:lnTo>
                    <a:pt x="1408" y="1143"/>
                  </a:lnTo>
                  <a:lnTo>
                    <a:pt x="1414" y="1135"/>
                  </a:lnTo>
                  <a:lnTo>
                    <a:pt x="1420" y="1125"/>
                  </a:lnTo>
                  <a:lnTo>
                    <a:pt x="1429" y="1105"/>
                  </a:lnTo>
                  <a:lnTo>
                    <a:pt x="1437" y="1083"/>
                  </a:lnTo>
                  <a:lnTo>
                    <a:pt x="1442" y="1064"/>
                  </a:lnTo>
                  <a:lnTo>
                    <a:pt x="1442" y="1064"/>
                  </a:lnTo>
                  <a:lnTo>
                    <a:pt x="1443" y="1054"/>
                  </a:lnTo>
                  <a:lnTo>
                    <a:pt x="1444" y="1044"/>
                  </a:lnTo>
                  <a:lnTo>
                    <a:pt x="1444" y="1034"/>
                  </a:lnTo>
                  <a:lnTo>
                    <a:pt x="1446" y="1025"/>
                  </a:lnTo>
                  <a:lnTo>
                    <a:pt x="1446" y="1025"/>
                  </a:lnTo>
                  <a:lnTo>
                    <a:pt x="1453" y="989"/>
                  </a:lnTo>
                  <a:lnTo>
                    <a:pt x="1458" y="955"/>
                  </a:lnTo>
                  <a:lnTo>
                    <a:pt x="1464" y="921"/>
                  </a:lnTo>
                  <a:lnTo>
                    <a:pt x="1465" y="904"/>
                  </a:lnTo>
                  <a:lnTo>
                    <a:pt x="1466" y="885"/>
                  </a:lnTo>
                  <a:lnTo>
                    <a:pt x="1466" y="885"/>
                  </a:lnTo>
                  <a:lnTo>
                    <a:pt x="1465" y="847"/>
                  </a:lnTo>
                  <a:lnTo>
                    <a:pt x="1463" y="809"/>
                  </a:lnTo>
                  <a:lnTo>
                    <a:pt x="1461" y="790"/>
                  </a:lnTo>
                  <a:lnTo>
                    <a:pt x="1457" y="772"/>
                  </a:lnTo>
                  <a:lnTo>
                    <a:pt x="1454" y="754"/>
                  </a:lnTo>
                  <a:lnTo>
                    <a:pt x="1450" y="734"/>
                  </a:lnTo>
                  <a:lnTo>
                    <a:pt x="1450" y="734"/>
                  </a:lnTo>
                  <a:lnTo>
                    <a:pt x="1440" y="707"/>
                  </a:lnTo>
                  <a:lnTo>
                    <a:pt x="1440" y="707"/>
                  </a:lnTo>
                  <a:lnTo>
                    <a:pt x="1436" y="691"/>
                  </a:lnTo>
                  <a:lnTo>
                    <a:pt x="1429" y="674"/>
                  </a:lnTo>
                  <a:lnTo>
                    <a:pt x="1429" y="674"/>
                  </a:lnTo>
                  <a:lnTo>
                    <a:pt x="1412" y="626"/>
                  </a:lnTo>
                  <a:lnTo>
                    <a:pt x="1393" y="577"/>
                  </a:lnTo>
                  <a:lnTo>
                    <a:pt x="1383" y="552"/>
                  </a:lnTo>
                  <a:lnTo>
                    <a:pt x="1372" y="529"/>
                  </a:lnTo>
                  <a:lnTo>
                    <a:pt x="1360" y="506"/>
                  </a:lnTo>
                  <a:lnTo>
                    <a:pt x="1348" y="486"/>
                  </a:lnTo>
                  <a:lnTo>
                    <a:pt x="1348" y="486"/>
                  </a:lnTo>
                  <a:lnTo>
                    <a:pt x="1317" y="441"/>
                  </a:lnTo>
                  <a:lnTo>
                    <a:pt x="1286" y="397"/>
                  </a:lnTo>
                  <a:lnTo>
                    <a:pt x="1286" y="397"/>
                  </a:lnTo>
                  <a:lnTo>
                    <a:pt x="1268" y="373"/>
                  </a:lnTo>
                  <a:lnTo>
                    <a:pt x="1247" y="347"/>
                  </a:lnTo>
                  <a:lnTo>
                    <a:pt x="1228" y="323"/>
                  </a:lnTo>
                  <a:lnTo>
                    <a:pt x="1208" y="301"/>
                  </a:lnTo>
                  <a:lnTo>
                    <a:pt x="1208" y="301"/>
                  </a:lnTo>
                  <a:lnTo>
                    <a:pt x="1186" y="278"/>
                  </a:lnTo>
                  <a:lnTo>
                    <a:pt x="1165" y="256"/>
                  </a:lnTo>
                  <a:lnTo>
                    <a:pt x="1143" y="235"/>
                  </a:lnTo>
                  <a:lnTo>
                    <a:pt x="1131" y="225"/>
                  </a:lnTo>
                  <a:lnTo>
                    <a:pt x="1119" y="216"/>
                  </a:lnTo>
                  <a:lnTo>
                    <a:pt x="1119" y="216"/>
                  </a:lnTo>
                  <a:lnTo>
                    <a:pt x="1080" y="188"/>
                  </a:lnTo>
                  <a:lnTo>
                    <a:pt x="1042" y="163"/>
                  </a:lnTo>
                  <a:lnTo>
                    <a:pt x="1042" y="163"/>
                  </a:lnTo>
                  <a:lnTo>
                    <a:pt x="1035" y="157"/>
                  </a:lnTo>
                  <a:lnTo>
                    <a:pt x="1030" y="153"/>
                  </a:lnTo>
                  <a:lnTo>
                    <a:pt x="1017" y="142"/>
                  </a:lnTo>
                  <a:lnTo>
                    <a:pt x="1017" y="142"/>
                  </a:lnTo>
                  <a:lnTo>
                    <a:pt x="1004" y="135"/>
                  </a:lnTo>
                  <a:lnTo>
                    <a:pt x="990" y="126"/>
                  </a:lnTo>
                  <a:lnTo>
                    <a:pt x="961" y="111"/>
                  </a:lnTo>
                  <a:lnTo>
                    <a:pt x="929" y="96"/>
                  </a:lnTo>
                  <a:lnTo>
                    <a:pt x="901" y="85"/>
                  </a:lnTo>
                  <a:lnTo>
                    <a:pt x="901" y="85"/>
                  </a:lnTo>
                  <a:lnTo>
                    <a:pt x="879" y="76"/>
                  </a:lnTo>
                  <a:lnTo>
                    <a:pt x="867" y="73"/>
                  </a:lnTo>
                  <a:lnTo>
                    <a:pt x="858" y="68"/>
                  </a:lnTo>
                  <a:lnTo>
                    <a:pt x="858" y="68"/>
                  </a:lnTo>
                  <a:lnTo>
                    <a:pt x="852" y="65"/>
                  </a:lnTo>
                  <a:lnTo>
                    <a:pt x="847" y="61"/>
                  </a:lnTo>
                  <a:lnTo>
                    <a:pt x="842" y="57"/>
                  </a:lnTo>
                  <a:lnTo>
                    <a:pt x="836" y="53"/>
                  </a:lnTo>
                  <a:lnTo>
                    <a:pt x="836" y="53"/>
                  </a:lnTo>
                  <a:lnTo>
                    <a:pt x="823" y="49"/>
                  </a:lnTo>
                  <a:lnTo>
                    <a:pt x="810" y="45"/>
                  </a:lnTo>
                  <a:lnTo>
                    <a:pt x="783" y="38"/>
                  </a:lnTo>
                  <a:lnTo>
                    <a:pt x="756" y="33"/>
                  </a:lnTo>
                  <a:lnTo>
                    <a:pt x="731" y="28"/>
                  </a:lnTo>
                  <a:lnTo>
                    <a:pt x="731" y="28"/>
                  </a:lnTo>
                  <a:lnTo>
                    <a:pt x="727" y="26"/>
                  </a:lnTo>
                  <a:lnTo>
                    <a:pt x="722" y="23"/>
                  </a:lnTo>
                  <a:lnTo>
                    <a:pt x="717" y="21"/>
                  </a:lnTo>
                  <a:lnTo>
                    <a:pt x="713" y="20"/>
                  </a:lnTo>
                  <a:lnTo>
                    <a:pt x="713" y="20"/>
                  </a:lnTo>
                  <a:lnTo>
                    <a:pt x="698" y="18"/>
                  </a:lnTo>
                  <a:lnTo>
                    <a:pt x="681" y="17"/>
                  </a:lnTo>
                  <a:lnTo>
                    <a:pt x="664" y="17"/>
                  </a:lnTo>
                  <a:lnTo>
                    <a:pt x="648" y="18"/>
                  </a:lnTo>
                  <a:lnTo>
                    <a:pt x="648" y="18"/>
                  </a:lnTo>
                  <a:lnTo>
                    <a:pt x="632" y="20"/>
                  </a:lnTo>
                  <a:lnTo>
                    <a:pt x="618" y="22"/>
                  </a:lnTo>
                  <a:lnTo>
                    <a:pt x="603" y="26"/>
                  </a:lnTo>
                  <a:lnTo>
                    <a:pt x="590" y="30"/>
                  </a:lnTo>
                  <a:lnTo>
                    <a:pt x="576" y="35"/>
                  </a:lnTo>
                  <a:lnTo>
                    <a:pt x="564" y="41"/>
                  </a:lnTo>
                  <a:lnTo>
                    <a:pt x="553" y="47"/>
                  </a:lnTo>
                  <a:lnTo>
                    <a:pt x="541" y="53"/>
                  </a:lnTo>
                  <a:lnTo>
                    <a:pt x="541" y="53"/>
                  </a:lnTo>
                  <a:lnTo>
                    <a:pt x="528" y="63"/>
                  </a:lnTo>
                  <a:lnTo>
                    <a:pt x="515" y="73"/>
                  </a:lnTo>
                  <a:lnTo>
                    <a:pt x="502" y="82"/>
                  </a:lnTo>
                  <a:lnTo>
                    <a:pt x="490" y="92"/>
                  </a:lnTo>
                  <a:lnTo>
                    <a:pt x="480" y="104"/>
                  </a:lnTo>
                  <a:lnTo>
                    <a:pt x="469" y="114"/>
                  </a:lnTo>
                  <a:lnTo>
                    <a:pt x="458" y="126"/>
                  </a:lnTo>
                  <a:lnTo>
                    <a:pt x="449" y="139"/>
                  </a:lnTo>
                  <a:lnTo>
                    <a:pt x="439" y="151"/>
                  </a:lnTo>
                  <a:lnTo>
                    <a:pt x="431" y="165"/>
                  </a:lnTo>
                  <a:lnTo>
                    <a:pt x="422" y="178"/>
                  </a:lnTo>
                  <a:lnTo>
                    <a:pt x="414" y="193"/>
                  </a:lnTo>
                  <a:lnTo>
                    <a:pt x="407" y="207"/>
                  </a:lnTo>
                  <a:lnTo>
                    <a:pt x="401" y="222"/>
                  </a:lnTo>
                  <a:lnTo>
                    <a:pt x="394" y="238"/>
                  </a:lnTo>
                  <a:lnTo>
                    <a:pt x="388" y="253"/>
                  </a:lnTo>
                  <a:lnTo>
                    <a:pt x="388" y="253"/>
                  </a:lnTo>
                  <a:lnTo>
                    <a:pt x="386" y="262"/>
                  </a:lnTo>
                  <a:lnTo>
                    <a:pt x="383" y="273"/>
                  </a:lnTo>
                  <a:lnTo>
                    <a:pt x="380" y="294"/>
                  </a:lnTo>
                  <a:lnTo>
                    <a:pt x="377" y="340"/>
                  </a:lnTo>
                  <a:lnTo>
                    <a:pt x="377" y="340"/>
                  </a:lnTo>
                  <a:lnTo>
                    <a:pt x="375" y="371"/>
                  </a:lnTo>
                  <a:lnTo>
                    <a:pt x="375" y="401"/>
                  </a:lnTo>
                  <a:lnTo>
                    <a:pt x="375" y="430"/>
                  </a:lnTo>
                  <a:lnTo>
                    <a:pt x="377" y="459"/>
                  </a:lnTo>
                  <a:lnTo>
                    <a:pt x="380" y="489"/>
                  </a:lnTo>
                  <a:lnTo>
                    <a:pt x="384" y="518"/>
                  </a:lnTo>
                  <a:lnTo>
                    <a:pt x="390" y="549"/>
                  </a:lnTo>
                  <a:lnTo>
                    <a:pt x="397" y="580"/>
                  </a:lnTo>
                  <a:lnTo>
                    <a:pt x="397" y="580"/>
                  </a:lnTo>
                  <a:lnTo>
                    <a:pt x="406" y="616"/>
                  </a:lnTo>
                  <a:lnTo>
                    <a:pt x="417" y="650"/>
                  </a:lnTo>
                  <a:lnTo>
                    <a:pt x="428" y="683"/>
                  </a:lnTo>
                  <a:lnTo>
                    <a:pt x="442" y="716"/>
                  </a:lnTo>
                  <a:lnTo>
                    <a:pt x="456" y="747"/>
                  </a:lnTo>
                  <a:lnTo>
                    <a:pt x="471" y="777"/>
                  </a:lnTo>
                  <a:lnTo>
                    <a:pt x="487" y="806"/>
                  </a:lnTo>
                  <a:lnTo>
                    <a:pt x="503" y="833"/>
                  </a:lnTo>
                  <a:lnTo>
                    <a:pt x="503" y="833"/>
                  </a:lnTo>
                  <a:lnTo>
                    <a:pt x="522" y="862"/>
                  </a:lnTo>
                  <a:lnTo>
                    <a:pt x="539" y="890"/>
                  </a:lnTo>
                  <a:lnTo>
                    <a:pt x="556" y="918"/>
                  </a:lnTo>
                  <a:lnTo>
                    <a:pt x="565" y="930"/>
                  </a:lnTo>
                  <a:lnTo>
                    <a:pt x="575" y="943"/>
                  </a:lnTo>
                  <a:lnTo>
                    <a:pt x="575" y="943"/>
                  </a:lnTo>
                  <a:lnTo>
                    <a:pt x="580" y="950"/>
                  </a:lnTo>
                  <a:lnTo>
                    <a:pt x="587" y="956"/>
                  </a:lnTo>
                  <a:lnTo>
                    <a:pt x="593" y="963"/>
                  </a:lnTo>
                  <a:lnTo>
                    <a:pt x="600" y="970"/>
                  </a:lnTo>
                  <a:lnTo>
                    <a:pt x="600" y="970"/>
                  </a:lnTo>
                  <a:lnTo>
                    <a:pt x="613" y="985"/>
                  </a:lnTo>
                  <a:lnTo>
                    <a:pt x="624" y="997"/>
                  </a:lnTo>
                  <a:lnTo>
                    <a:pt x="648" y="1019"/>
                  </a:lnTo>
                  <a:lnTo>
                    <a:pt x="648" y="1019"/>
                  </a:lnTo>
                  <a:lnTo>
                    <a:pt x="670" y="1045"/>
                  </a:lnTo>
                  <a:lnTo>
                    <a:pt x="682" y="1057"/>
                  </a:lnTo>
                  <a:lnTo>
                    <a:pt x="696" y="1067"/>
                  </a:lnTo>
                  <a:lnTo>
                    <a:pt x="696" y="1067"/>
                  </a:lnTo>
                  <a:lnTo>
                    <a:pt x="710" y="1078"/>
                  </a:lnTo>
                  <a:lnTo>
                    <a:pt x="723" y="1089"/>
                  </a:lnTo>
                  <a:lnTo>
                    <a:pt x="736" y="1101"/>
                  </a:lnTo>
                  <a:lnTo>
                    <a:pt x="747" y="1113"/>
                  </a:lnTo>
                  <a:lnTo>
                    <a:pt x="747" y="1113"/>
                  </a:lnTo>
                  <a:lnTo>
                    <a:pt x="772" y="1132"/>
                  </a:lnTo>
                  <a:lnTo>
                    <a:pt x="801" y="1149"/>
                  </a:lnTo>
                  <a:lnTo>
                    <a:pt x="831" y="1167"/>
                  </a:lnTo>
                  <a:lnTo>
                    <a:pt x="863" y="1184"/>
                  </a:lnTo>
                  <a:lnTo>
                    <a:pt x="897" y="1200"/>
                  </a:lnTo>
                  <a:lnTo>
                    <a:pt x="934" y="1215"/>
                  </a:lnTo>
                  <a:lnTo>
                    <a:pt x="971" y="1228"/>
                  </a:lnTo>
                  <a:lnTo>
                    <a:pt x="1009" y="1240"/>
                  </a:lnTo>
                  <a:lnTo>
                    <a:pt x="1048" y="1249"/>
                  </a:lnTo>
                  <a:lnTo>
                    <a:pt x="1068" y="1253"/>
                  </a:lnTo>
                  <a:lnTo>
                    <a:pt x="1087" y="1256"/>
                  </a:lnTo>
                  <a:lnTo>
                    <a:pt x="1107" y="1258"/>
                  </a:lnTo>
                  <a:lnTo>
                    <a:pt x="1126" y="1259"/>
                  </a:lnTo>
                  <a:lnTo>
                    <a:pt x="1147" y="1260"/>
                  </a:lnTo>
                  <a:lnTo>
                    <a:pt x="1166" y="1260"/>
                  </a:lnTo>
                  <a:lnTo>
                    <a:pt x="1185" y="1258"/>
                  </a:lnTo>
                  <a:lnTo>
                    <a:pt x="1205" y="1257"/>
                  </a:lnTo>
                  <a:lnTo>
                    <a:pt x="1224" y="1254"/>
                  </a:lnTo>
                  <a:lnTo>
                    <a:pt x="1243" y="1249"/>
                  </a:lnTo>
                  <a:lnTo>
                    <a:pt x="1261" y="1244"/>
                  </a:lnTo>
                  <a:lnTo>
                    <a:pt x="1281" y="1238"/>
                  </a:lnTo>
                  <a:lnTo>
                    <a:pt x="1299" y="1230"/>
                  </a:lnTo>
                  <a:lnTo>
                    <a:pt x="1316" y="1222"/>
                  </a:lnTo>
                  <a:lnTo>
                    <a:pt x="1316" y="1222"/>
                  </a:lnTo>
                  <a:close/>
                  <a:moveTo>
                    <a:pt x="352" y="356"/>
                  </a:moveTo>
                  <a:lnTo>
                    <a:pt x="352" y="356"/>
                  </a:lnTo>
                  <a:lnTo>
                    <a:pt x="351" y="371"/>
                  </a:lnTo>
                  <a:lnTo>
                    <a:pt x="350" y="388"/>
                  </a:lnTo>
                  <a:lnTo>
                    <a:pt x="350" y="404"/>
                  </a:lnTo>
                  <a:lnTo>
                    <a:pt x="350" y="420"/>
                  </a:lnTo>
                  <a:lnTo>
                    <a:pt x="351" y="436"/>
                  </a:lnTo>
                  <a:lnTo>
                    <a:pt x="352" y="452"/>
                  </a:lnTo>
                  <a:lnTo>
                    <a:pt x="356" y="467"/>
                  </a:lnTo>
                  <a:lnTo>
                    <a:pt x="358" y="481"/>
                  </a:lnTo>
                  <a:lnTo>
                    <a:pt x="358" y="481"/>
                  </a:lnTo>
                  <a:lnTo>
                    <a:pt x="356" y="446"/>
                  </a:lnTo>
                  <a:lnTo>
                    <a:pt x="356" y="409"/>
                  </a:lnTo>
                  <a:lnTo>
                    <a:pt x="358" y="371"/>
                  </a:lnTo>
                  <a:lnTo>
                    <a:pt x="362" y="335"/>
                  </a:lnTo>
                  <a:lnTo>
                    <a:pt x="362" y="335"/>
                  </a:lnTo>
                  <a:lnTo>
                    <a:pt x="359" y="336"/>
                  </a:lnTo>
                  <a:lnTo>
                    <a:pt x="357" y="338"/>
                  </a:lnTo>
                  <a:lnTo>
                    <a:pt x="354" y="345"/>
                  </a:lnTo>
                  <a:lnTo>
                    <a:pt x="353" y="350"/>
                  </a:lnTo>
                  <a:lnTo>
                    <a:pt x="352" y="356"/>
                  </a:lnTo>
                  <a:lnTo>
                    <a:pt x="352" y="356"/>
                  </a:lnTo>
                  <a:close/>
                  <a:moveTo>
                    <a:pt x="1135" y="1297"/>
                  </a:moveTo>
                  <a:lnTo>
                    <a:pt x="1135" y="1297"/>
                  </a:lnTo>
                  <a:lnTo>
                    <a:pt x="1116" y="1299"/>
                  </a:lnTo>
                  <a:lnTo>
                    <a:pt x="1098" y="1300"/>
                  </a:lnTo>
                  <a:lnTo>
                    <a:pt x="1079" y="1301"/>
                  </a:lnTo>
                  <a:lnTo>
                    <a:pt x="1061" y="1300"/>
                  </a:lnTo>
                  <a:lnTo>
                    <a:pt x="1044" y="1299"/>
                  </a:lnTo>
                  <a:lnTo>
                    <a:pt x="1027" y="1297"/>
                  </a:lnTo>
                  <a:lnTo>
                    <a:pt x="1010" y="1293"/>
                  </a:lnTo>
                  <a:lnTo>
                    <a:pt x="994" y="1290"/>
                  </a:lnTo>
                  <a:lnTo>
                    <a:pt x="962" y="1282"/>
                  </a:lnTo>
                  <a:lnTo>
                    <a:pt x="929" y="1272"/>
                  </a:lnTo>
                  <a:lnTo>
                    <a:pt x="898" y="1260"/>
                  </a:lnTo>
                  <a:lnTo>
                    <a:pt x="868" y="1248"/>
                  </a:lnTo>
                  <a:lnTo>
                    <a:pt x="868" y="1248"/>
                  </a:lnTo>
                  <a:lnTo>
                    <a:pt x="853" y="1242"/>
                  </a:lnTo>
                  <a:lnTo>
                    <a:pt x="840" y="1234"/>
                  </a:lnTo>
                  <a:lnTo>
                    <a:pt x="812" y="1218"/>
                  </a:lnTo>
                  <a:lnTo>
                    <a:pt x="812" y="1218"/>
                  </a:lnTo>
                  <a:lnTo>
                    <a:pt x="795" y="1210"/>
                  </a:lnTo>
                  <a:lnTo>
                    <a:pt x="777" y="1202"/>
                  </a:lnTo>
                  <a:lnTo>
                    <a:pt x="760" y="1194"/>
                  </a:lnTo>
                  <a:lnTo>
                    <a:pt x="745" y="1184"/>
                  </a:lnTo>
                  <a:lnTo>
                    <a:pt x="745" y="1184"/>
                  </a:lnTo>
                  <a:lnTo>
                    <a:pt x="725" y="1169"/>
                  </a:lnTo>
                  <a:lnTo>
                    <a:pt x="704" y="1152"/>
                  </a:lnTo>
                  <a:lnTo>
                    <a:pt x="664" y="1116"/>
                  </a:lnTo>
                  <a:lnTo>
                    <a:pt x="664" y="1116"/>
                  </a:lnTo>
                  <a:lnTo>
                    <a:pt x="644" y="1096"/>
                  </a:lnTo>
                  <a:lnTo>
                    <a:pt x="624" y="1078"/>
                  </a:lnTo>
                  <a:lnTo>
                    <a:pt x="605" y="1059"/>
                  </a:lnTo>
                  <a:lnTo>
                    <a:pt x="587" y="1039"/>
                  </a:lnTo>
                  <a:lnTo>
                    <a:pt x="587" y="1039"/>
                  </a:lnTo>
                  <a:lnTo>
                    <a:pt x="570" y="1018"/>
                  </a:lnTo>
                  <a:lnTo>
                    <a:pt x="553" y="997"/>
                  </a:lnTo>
                  <a:lnTo>
                    <a:pt x="535" y="974"/>
                  </a:lnTo>
                  <a:lnTo>
                    <a:pt x="519" y="952"/>
                  </a:lnTo>
                  <a:lnTo>
                    <a:pt x="489" y="907"/>
                  </a:lnTo>
                  <a:lnTo>
                    <a:pt x="459" y="861"/>
                  </a:lnTo>
                  <a:lnTo>
                    <a:pt x="459" y="861"/>
                  </a:lnTo>
                  <a:lnTo>
                    <a:pt x="454" y="854"/>
                  </a:lnTo>
                  <a:lnTo>
                    <a:pt x="448" y="849"/>
                  </a:lnTo>
                  <a:lnTo>
                    <a:pt x="442" y="843"/>
                  </a:lnTo>
                  <a:lnTo>
                    <a:pt x="438" y="836"/>
                  </a:lnTo>
                  <a:lnTo>
                    <a:pt x="438" y="836"/>
                  </a:lnTo>
                  <a:lnTo>
                    <a:pt x="437" y="832"/>
                  </a:lnTo>
                  <a:lnTo>
                    <a:pt x="437" y="828"/>
                  </a:lnTo>
                  <a:lnTo>
                    <a:pt x="437" y="824"/>
                  </a:lnTo>
                  <a:lnTo>
                    <a:pt x="436" y="820"/>
                  </a:lnTo>
                  <a:lnTo>
                    <a:pt x="436" y="820"/>
                  </a:lnTo>
                  <a:lnTo>
                    <a:pt x="434" y="816"/>
                  </a:lnTo>
                  <a:lnTo>
                    <a:pt x="431" y="812"/>
                  </a:lnTo>
                  <a:lnTo>
                    <a:pt x="428" y="808"/>
                  </a:lnTo>
                  <a:lnTo>
                    <a:pt x="425" y="804"/>
                  </a:lnTo>
                  <a:lnTo>
                    <a:pt x="425" y="804"/>
                  </a:lnTo>
                  <a:lnTo>
                    <a:pt x="416" y="779"/>
                  </a:lnTo>
                  <a:lnTo>
                    <a:pt x="406" y="753"/>
                  </a:lnTo>
                  <a:lnTo>
                    <a:pt x="397" y="727"/>
                  </a:lnTo>
                  <a:lnTo>
                    <a:pt x="390" y="701"/>
                  </a:lnTo>
                  <a:lnTo>
                    <a:pt x="390" y="701"/>
                  </a:lnTo>
                  <a:lnTo>
                    <a:pt x="387" y="692"/>
                  </a:lnTo>
                  <a:lnTo>
                    <a:pt x="382" y="683"/>
                  </a:lnTo>
                  <a:lnTo>
                    <a:pt x="378" y="674"/>
                  </a:lnTo>
                  <a:lnTo>
                    <a:pt x="376" y="666"/>
                  </a:lnTo>
                  <a:lnTo>
                    <a:pt x="376" y="666"/>
                  </a:lnTo>
                  <a:lnTo>
                    <a:pt x="375" y="661"/>
                  </a:lnTo>
                  <a:lnTo>
                    <a:pt x="376" y="655"/>
                  </a:lnTo>
                  <a:lnTo>
                    <a:pt x="376" y="650"/>
                  </a:lnTo>
                  <a:lnTo>
                    <a:pt x="376" y="644"/>
                  </a:lnTo>
                  <a:lnTo>
                    <a:pt x="376" y="644"/>
                  </a:lnTo>
                  <a:lnTo>
                    <a:pt x="374" y="639"/>
                  </a:lnTo>
                  <a:lnTo>
                    <a:pt x="371" y="634"/>
                  </a:lnTo>
                  <a:lnTo>
                    <a:pt x="367" y="628"/>
                  </a:lnTo>
                  <a:lnTo>
                    <a:pt x="365" y="623"/>
                  </a:lnTo>
                  <a:lnTo>
                    <a:pt x="365" y="623"/>
                  </a:lnTo>
                  <a:lnTo>
                    <a:pt x="365" y="620"/>
                  </a:lnTo>
                  <a:lnTo>
                    <a:pt x="365" y="616"/>
                  </a:lnTo>
                  <a:lnTo>
                    <a:pt x="365" y="612"/>
                  </a:lnTo>
                  <a:lnTo>
                    <a:pt x="365" y="608"/>
                  </a:lnTo>
                  <a:lnTo>
                    <a:pt x="365" y="608"/>
                  </a:lnTo>
                  <a:lnTo>
                    <a:pt x="358" y="578"/>
                  </a:lnTo>
                  <a:lnTo>
                    <a:pt x="350" y="547"/>
                  </a:lnTo>
                  <a:lnTo>
                    <a:pt x="345" y="515"/>
                  </a:lnTo>
                  <a:lnTo>
                    <a:pt x="339" y="483"/>
                  </a:lnTo>
                  <a:lnTo>
                    <a:pt x="336" y="450"/>
                  </a:lnTo>
                  <a:lnTo>
                    <a:pt x="335" y="416"/>
                  </a:lnTo>
                  <a:lnTo>
                    <a:pt x="335" y="384"/>
                  </a:lnTo>
                  <a:lnTo>
                    <a:pt x="336" y="352"/>
                  </a:lnTo>
                  <a:lnTo>
                    <a:pt x="336" y="352"/>
                  </a:lnTo>
                  <a:lnTo>
                    <a:pt x="315" y="354"/>
                  </a:lnTo>
                  <a:lnTo>
                    <a:pt x="293" y="358"/>
                  </a:lnTo>
                  <a:lnTo>
                    <a:pt x="272" y="362"/>
                  </a:lnTo>
                  <a:lnTo>
                    <a:pt x="252" y="368"/>
                  </a:lnTo>
                  <a:lnTo>
                    <a:pt x="232" y="376"/>
                  </a:lnTo>
                  <a:lnTo>
                    <a:pt x="213" y="383"/>
                  </a:lnTo>
                  <a:lnTo>
                    <a:pt x="195" y="393"/>
                  </a:lnTo>
                  <a:lnTo>
                    <a:pt x="177" y="404"/>
                  </a:lnTo>
                  <a:lnTo>
                    <a:pt x="160" y="415"/>
                  </a:lnTo>
                  <a:lnTo>
                    <a:pt x="144" y="427"/>
                  </a:lnTo>
                  <a:lnTo>
                    <a:pt x="129" y="441"/>
                  </a:lnTo>
                  <a:lnTo>
                    <a:pt x="114" y="455"/>
                  </a:lnTo>
                  <a:lnTo>
                    <a:pt x="101" y="470"/>
                  </a:lnTo>
                  <a:lnTo>
                    <a:pt x="88" y="485"/>
                  </a:lnTo>
                  <a:lnTo>
                    <a:pt x="75" y="501"/>
                  </a:lnTo>
                  <a:lnTo>
                    <a:pt x="64" y="518"/>
                  </a:lnTo>
                  <a:lnTo>
                    <a:pt x="64" y="518"/>
                  </a:lnTo>
                  <a:lnTo>
                    <a:pt x="62" y="536"/>
                  </a:lnTo>
                  <a:lnTo>
                    <a:pt x="59" y="556"/>
                  </a:lnTo>
                  <a:lnTo>
                    <a:pt x="50" y="594"/>
                  </a:lnTo>
                  <a:lnTo>
                    <a:pt x="46" y="613"/>
                  </a:lnTo>
                  <a:lnTo>
                    <a:pt x="43" y="633"/>
                  </a:lnTo>
                  <a:lnTo>
                    <a:pt x="41" y="651"/>
                  </a:lnTo>
                  <a:lnTo>
                    <a:pt x="40" y="669"/>
                  </a:lnTo>
                  <a:lnTo>
                    <a:pt x="40" y="669"/>
                  </a:lnTo>
                  <a:lnTo>
                    <a:pt x="41" y="697"/>
                  </a:lnTo>
                  <a:lnTo>
                    <a:pt x="43" y="724"/>
                  </a:lnTo>
                  <a:lnTo>
                    <a:pt x="48" y="769"/>
                  </a:lnTo>
                  <a:lnTo>
                    <a:pt x="48" y="769"/>
                  </a:lnTo>
                  <a:lnTo>
                    <a:pt x="53" y="792"/>
                  </a:lnTo>
                  <a:lnTo>
                    <a:pt x="58" y="815"/>
                  </a:lnTo>
                  <a:lnTo>
                    <a:pt x="64" y="837"/>
                  </a:lnTo>
                  <a:lnTo>
                    <a:pt x="73" y="859"/>
                  </a:lnTo>
                  <a:lnTo>
                    <a:pt x="81" y="880"/>
                  </a:lnTo>
                  <a:lnTo>
                    <a:pt x="91" y="900"/>
                  </a:lnTo>
                  <a:lnTo>
                    <a:pt x="109" y="941"/>
                  </a:lnTo>
                  <a:lnTo>
                    <a:pt x="109" y="941"/>
                  </a:lnTo>
                  <a:lnTo>
                    <a:pt x="122" y="960"/>
                  </a:lnTo>
                  <a:lnTo>
                    <a:pt x="136" y="979"/>
                  </a:lnTo>
                  <a:lnTo>
                    <a:pt x="151" y="996"/>
                  </a:lnTo>
                  <a:lnTo>
                    <a:pt x="167" y="1013"/>
                  </a:lnTo>
                  <a:lnTo>
                    <a:pt x="199" y="1044"/>
                  </a:lnTo>
                  <a:lnTo>
                    <a:pt x="231" y="1074"/>
                  </a:lnTo>
                  <a:lnTo>
                    <a:pt x="231" y="1074"/>
                  </a:lnTo>
                  <a:lnTo>
                    <a:pt x="237" y="1080"/>
                  </a:lnTo>
                  <a:lnTo>
                    <a:pt x="241" y="1086"/>
                  </a:lnTo>
                  <a:lnTo>
                    <a:pt x="245" y="1092"/>
                  </a:lnTo>
                  <a:lnTo>
                    <a:pt x="250" y="1097"/>
                  </a:lnTo>
                  <a:lnTo>
                    <a:pt x="250" y="1097"/>
                  </a:lnTo>
                  <a:lnTo>
                    <a:pt x="255" y="1103"/>
                  </a:lnTo>
                  <a:lnTo>
                    <a:pt x="261" y="1107"/>
                  </a:lnTo>
                  <a:lnTo>
                    <a:pt x="267" y="1111"/>
                  </a:lnTo>
                  <a:lnTo>
                    <a:pt x="273" y="1117"/>
                  </a:lnTo>
                  <a:lnTo>
                    <a:pt x="273" y="1117"/>
                  </a:lnTo>
                  <a:lnTo>
                    <a:pt x="283" y="1128"/>
                  </a:lnTo>
                  <a:lnTo>
                    <a:pt x="288" y="1134"/>
                  </a:lnTo>
                  <a:lnTo>
                    <a:pt x="292" y="1136"/>
                  </a:lnTo>
                  <a:lnTo>
                    <a:pt x="296" y="1137"/>
                  </a:lnTo>
                  <a:lnTo>
                    <a:pt x="296" y="1137"/>
                  </a:lnTo>
                  <a:lnTo>
                    <a:pt x="297" y="1139"/>
                  </a:lnTo>
                  <a:lnTo>
                    <a:pt x="298" y="1141"/>
                  </a:lnTo>
                  <a:lnTo>
                    <a:pt x="301" y="1145"/>
                  </a:lnTo>
                  <a:lnTo>
                    <a:pt x="304" y="1148"/>
                  </a:lnTo>
                  <a:lnTo>
                    <a:pt x="305" y="1150"/>
                  </a:lnTo>
                  <a:lnTo>
                    <a:pt x="306" y="1153"/>
                  </a:lnTo>
                  <a:lnTo>
                    <a:pt x="306" y="1153"/>
                  </a:lnTo>
                  <a:lnTo>
                    <a:pt x="321" y="1163"/>
                  </a:lnTo>
                  <a:lnTo>
                    <a:pt x="336" y="1172"/>
                  </a:lnTo>
                  <a:lnTo>
                    <a:pt x="367" y="1192"/>
                  </a:lnTo>
                  <a:lnTo>
                    <a:pt x="367" y="1192"/>
                  </a:lnTo>
                  <a:lnTo>
                    <a:pt x="383" y="1203"/>
                  </a:lnTo>
                  <a:lnTo>
                    <a:pt x="401" y="1215"/>
                  </a:lnTo>
                  <a:lnTo>
                    <a:pt x="401" y="1215"/>
                  </a:lnTo>
                  <a:lnTo>
                    <a:pt x="410" y="1219"/>
                  </a:lnTo>
                  <a:lnTo>
                    <a:pt x="420" y="1224"/>
                  </a:lnTo>
                  <a:lnTo>
                    <a:pt x="431" y="1228"/>
                  </a:lnTo>
                  <a:lnTo>
                    <a:pt x="440" y="1232"/>
                  </a:lnTo>
                  <a:lnTo>
                    <a:pt x="440" y="1232"/>
                  </a:lnTo>
                  <a:lnTo>
                    <a:pt x="457" y="1243"/>
                  </a:lnTo>
                  <a:lnTo>
                    <a:pt x="474" y="1254"/>
                  </a:lnTo>
                  <a:lnTo>
                    <a:pt x="509" y="1275"/>
                  </a:lnTo>
                  <a:lnTo>
                    <a:pt x="509" y="1275"/>
                  </a:lnTo>
                  <a:lnTo>
                    <a:pt x="518" y="1281"/>
                  </a:lnTo>
                  <a:lnTo>
                    <a:pt x="528" y="1285"/>
                  </a:lnTo>
                  <a:lnTo>
                    <a:pt x="547" y="1292"/>
                  </a:lnTo>
                  <a:lnTo>
                    <a:pt x="565" y="1299"/>
                  </a:lnTo>
                  <a:lnTo>
                    <a:pt x="586" y="1305"/>
                  </a:lnTo>
                  <a:lnTo>
                    <a:pt x="586" y="1305"/>
                  </a:lnTo>
                  <a:lnTo>
                    <a:pt x="599" y="1312"/>
                  </a:lnTo>
                  <a:lnTo>
                    <a:pt x="610" y="1318"/>
                  </a:lnTo>
                  <a:lnTo>
                    <a:pt x="623" y="1324"/>
                  </a:lnTo>
                  <a:lnTo>
                    <a:pt x="635" y="1329"/>
                  </a:lnTo>
                  <a:lnTo>
                    <a:pt x="635" y="1329"/>
                  </a:lnTo>
                  <a:lnTo>
                    <a:pt x="640" y="1330"/>
                  </a:lnTo>
                  <a:lnTo>
                    <a:pt x="646" y="1330"/>
                  </a:lnTo>
                  <a:lnTo>
                    <a:pt x="651" y="1330"/>
                  </a:lnTo>
                  <a:lnTo>
                    <a:pt x="656" y="1331"/>
                  </a:lnTo>
                  <a:lnTo>
                    <a:pt x="656" y="1331"/>
                  </a:lnTo>
                  <a:lnTo>
                    <a:pt x="669" y="1335"/>
                  </a:lnTo>
                  <a:lnTo>
                    <a:pt x="682" y="1340"/>
                  </a:lnTo>
                  <a:lnTo>
                    <a:pt x="694" y="1346"/>
                  </a:lnTo>
                  <a:lnTo>
                    <a:pt x="707" y="1350"/>
                  </a:lnTo>
                  <a:lnTo>
                    <a:pt x="707" y="1350"/>
                  </a:lnTo>
                  <a:lnTo>
                    <a:pt x="722" y="1353"/>
                  </a:lnTo>
                  <a:lnTo>
                    <a:pt x="738" y="1355"/>
                  </a:lnTo>
                  <a:lnTo>
                    <a:pt x="756" y="1358"/>
                  </a:lnTo>
                  <a:lnTo>
                    <a:pt x="772" y="1359"/>
                  </a:lnTo>
                  <a:lnTo>
                    <a:pt x="772" y="1359"/>
                  </a:lnTo>
                  <a:lnTo>
                    <a:pt x="776" y="1359"/>
                  </a:lnTo>
                  <a:lnTo>
                    <a:pt x="782" y="1358"/>
                  </a:lnTo>
                  <a:lnTo>
                    <a:pt x="786" y="1355"/>
                  </a:lnTo>
                  <a:lnTo>
                    <a:pt x="790" y="1355"/>
                  </a:lnTo>
                  <a:lnTo>
                    <a:pt x="790" y="1355"/>
                  </a:lnTo>
                  <a:lnTo>
                    <a:pt x="800" y="1357"/>
                  </a:lnTo>
                  <a:lnTo>
                    <a:pt x="810" y="1358"/>
                  </a:lnTo>
                  <a:lnTo>
                    <a:pt x="829" y="1362"/>
                  </a:lnTo>
                  <a:lnTo>
                    <a:pt x="849" y="1366"/>
                  </a:lnTo>
                  <a:lnTo>
                    <a:pt x="859" y="1367"/>
                  </a:lnTo>
                  <a:lnTo>
                    <a:pt x="868" y="1367"/>
                  </a:lnTo>
                  <a:lnTo>
                    <a:pt x="868" y="1367"/>
                  </a:lnTo>
                  <a:lnTo>
                    <a:pt x="921" y="1367"/>
                  </a:lnTo>
                  <a:lnTo>
                    <a:pt x="948" y="1366"/>
                  </a:lnTo>
                  <a:lnTo>
                    <a:pt x="973" y="1364"/>
                  </a:lnTo>
                  <a:lnTo>
                    <a:pt x="973" y="1364"/>
                  </a:lnTo>
                  <a:lnTo>
                    <a:pt x="988" y="1362"/>
                  </a:lnTo>
                  <a:lnTo>
                    <a:pt x="1004" y="1359"/>
                  </a:lnTo>
                  <a:lnTo>
                    <a:pt x="1018" y="1355"/>
                  </a:lnTo>
                  <a:lnTo>
                    <a:pt x="1030" y="1353"/>
                  </a:lnTo>
                  <a:lnTo>
                    <a:pt x="1030" y="1353"/>
                  </a:lnTo>
                  <a:lnTo>
                    <a:pt x="1042" y="1352"/>
                  </a:lnTo>
                  <a:lnTo>
                    <a:pt x="1054" y="1349"/>
                  </a:lnTo>
                  <a:lnTo>
                    <a:pt x="1075" y="1344"/>
                  </a:lnTo>
                  <a:lnTo>
                    <a:pt x="1095" y="1336"/>
                  </a:lnTo>
                  <a:lnTo>
                    <a:pt x="1116" y="1331"/>
                  </a:lnTo>
                  <a:lnTo>
                    <a:pt x="1116" y="1331"/>
                  </a:lnTo>
                  <a:lnTo>
                    <a:pt x="1147" y="1321"/>
                  </a:lnTo>
                  <a:lnTo>
                    <a:pt x="1161" y="1316"/>
                  </a:lnTo>
                  <a:lnTo>
                    <a:pt x="1175" y="1309"/>
                  </a:lnTo>
                  <a:lnTo>
                    <a:pt x="1187" y="1304"/>
                  </a:lnTo>
                  <a:lnTo>
                    <a:pt x="1200" y="1297"/>
                  </a:lnTo>
                  <a:lnTo>
                    <a:pt x="1211" y="1289"/>
                  </a:lnTo>
                  <a:lnTo>
                    <a:pt x="1222" y="1281"/>
                  </a:lnTo>
                  <a:lnTo>
                    <a:pt x="1222" y="1281"/>
                  </a:lnTo>
                  <a:lnTo>
                    <a:pt x="1213" y="1285"/>
                  </a:lnTo>
                  <a:lnTo>
                    <a:pt x="1202" y="1287"/>
                  </a:lnTo>
                  <a:lnTo>
                    <a:pt x="1193" y="1289"/>
                  </a:lnTo>
                  <a:lnTo>
                    <a:pt x="1182" y="1291"/>
                  </a:lnTo>
                  <a:lnTo>
                    <a:pt x="1159" y="1293"/>
                  </a:lnTo>
                  <a:lnTo>
                    <a:pt x="1135" y="1297"/>
                  </a:lnTo>
                  <a:lnTo>
                    <a:pt x="1135" y="1297"/>
                  </a:lnTo>
                  <a:close/>
                  <a:moveTo>
                    <a:pt x="358" y="499"/>
                  </a:moveTo>
                  <a:lnTo>
                    <a:pt x="358" y="499"/>
                  </a:lnTo>
                  <a:lnTo>
                    <a:pt x="360" y="498"/>
                  </a:lnTo>
                  <a:lnTo>
                    <a:pt x="361" y="497"/>
                  </a:lnTo>
                  <a:lnTo>
                    <a:pt x="362" y="495"/>
                  </a:lnTo>
                  <a:lnTo>
                    <a:pt x="362" y="491"/>
                  </a:lnTo>
                  <a:lnTo>
                    <a:pt x="360" y="487"/>
                  </a:lnTo>
                  <a:lnTo>
                    <a:pt x="359" y="485"/>
                  </a:lnTo>
                  <a:lnTo>
                    <a:pt x="358" y="484"/>
                  </a:lnTo>
                  <a:lnTo>
                    <a:pt x="358" y="484"/>
                  </a:lnTo>
                  <a:lnTo>
                    <a:pt x="359" y="491"/>
                  </a:lnTo>
                  <a:lnTo>
                    <a:pt x="358" y="499"/>
                  </a:lnTo>
                  <a:lnTo>
                    <a:pt x="358" y="499"/>
                  </a:lnTo>
                  <a:close/>
                  <a:moveTo>
                    <a:pt x="363" y="535"/>
                  </a:moveTo>
                  <a:lnTo>
                    <a:pt x="363" y="535"/>
                  </a:lnTo>
                  <a:lnTo>
                    <a:pt x="368" y="562"/>
                  </a:lnTo>
                  <a:lnTo>
                    <a:pt x="375" y="589"/>
                  </a:lnTo>
                  <a:lnTo>
                    <a:pt x="388" y="640"/>
                  </a:lnTo>
                  <a:lnTo>
                    <a:pt x="388" y="640"/>
                  </a:lnTo>
                  <a:lnTo>
                    <a:pt x="394" y="661"/>
                  </a:lnTo>
                  <a:lnTo>
                    <a:pt x="401" y="680"/>
                  </a:lnTo>
                  <a:lnTo>
                    <a:pt x="407" y="698"/>
                  </a:lnTo>
                  <a:lnTo>
                    <a:pt x="413" y="717"/>
                  </a:lnTo>
                  <a:lnTo>
                    <a:pt x="413" y="717"/>
                  </a:lnTo>
                  <a:lnTo>
                    <a:pt x="426" y="759"/>
                  </a:lnTo>
                  <a:lnTo>
                    <a:pt x="433" y="778"/>
                  </a:lnTo>
                  <a:lnTo>
                    <a:pt x="440" y="797"/>
                  </a:lnTo>
                  <a:lnTo>
                    <a:pt x="440" y="797"/>
                  </a:lnTo>
                  <a:lnTo>
                    <a:pt x="451" y="821"/>
                  </a:lnTo>
                  <a:lnTo>
                    <a:pt x="463" y="845"/>
                  </a:lnTo>
                  <a:lnTo>
                    <a:pt x="475" y="867"/>
                  </a:lnTo>
                  <a:lnTo>
                    <a:pt x="489" y="888"/>
                  </a:lnTo>
                  <a:lnTo>
                    <a:pt x="489" y="888"/>
                  </a:lnTo>
                  <a:lnTo>
                    <a:pt x="529" y="943"/>
                  </a:lnTo>
                  <a:lnTo>
                    <a:pt x="549" y="970"/>
                  </a:lnTo>
                  <a:lnTo>
                    <a:pt x="570" y="997"/>
                  </a:lnTo>
                  <a:lnTo>
                    <a:pt x="591" y="1022"/>
                  </a:lnTo>
                  <a:lnTo>
                    <a:pt x="613" y="1047"/>
                  </a:lnTo>
                  <a:lnTo>
                    <a:pt x="636" y="1071"/>
                  </a:lnTo>
                  <a:lnTo>
                    <a:pt x="660" y="1094"/>
                  </a:lnTo>
                  <a:lnTo>
                    <a:pt x="660" y="1094"/>
                  </a:lnTo>
                  <a:lnTo>
                    <a:pt x="680" y="1112"/>
                  </a:lnTo>
                  <a:lnTo>
                    <a:pt x="700" y="1130"/>
                  </a:lnTo>
                  <a:lnTo>
                    <a:pt x="721" y="1146"/>
                  </a:lnTo>
                  <a:lnTo>
                    <a:pt x="742" y="1162"/>
                  </a:lnTo>
                  <a:lnTo>
                    <a:pt x="763" y="1177"/>
                  </a:lnTo>
                  <a:lnTo>
                    <a:pt x="786" y="1191"/>
                  </a:lnTo>
                  <a:lnTo>
                    <a:pt x="810" y="1203"/>
                  </a:lnTo>
                  <a:lnTo>
                    <a:pt x="834" y="1216"/>
                  </a:lnTo>
                  <a:lnTo>
                    <a:pt x="834" y="1216"/>
                  </a:lnTo>
                  <a:lnTo>
                    <a:pt x="862" y="1230"/>
                  </a:lnTo>
                  <a:lnTo>
                    <a:pt x="891" y="1243"/>
                  </a:lnTo>
                  <a:lnTo>
                    <a:pt x="920" y="1254"/>
                  </a:lnTo>
                  <a:lnTo>
                    <a:pt x="935" y="1259"/>
                  </a:lnTo>
                  <a:lnTo>
                    <a:pt x="950" y="1262"/>
                  </a:lnTo>
                  <a:lnTo>
                    <a:pt x="950" y="1262"/>
                  </a:lnTo>
                  <a:lnTo>
                    <a:pt x="977" y="1270"/>
                  </a:lnTo>
                  <a:lnTo>
                    <a:pt x="1002" y="1275"/>
                  </a:lnTo>
                  <a:lnTo>
                    <a:pt x="1028" y="1279"/>
                  </a:lnTo>
                  <a:lnTo>
                    <a:pt x="1054" y="1283"/>
                  </a:lnTo>
                  <a:lnTo>
                    <a:pt x="1079" y="1285"/>
                  </a:lnTo>
                  <a:lnTo>
                    <a:pt x="1106" y="1285"/>
                  </a:lnTo>
                  <a:lnTo>
                    <a:pt x="1132" y="1282"/>
                  </a:lnTo>
                  <a:lnTo>
                    <a:pt x="1158" y="1277"/>
                  </a:lnTo>
                  <a:lnTo>
                    <a:pt x="1158" y="1277"/>
                  </a:lnTo>
                  <a:lnTo>
                    <a:pt x="1138" y="1275"/>
                  </a:lnTo>
                  <a:lnTo>
                    <a:pt x="1120" y="1273"/>
                  </a:lnTo>
                  <a:lnTo>
                    <a:pt x="1084" y="1268"/>
                  </a:lnTo>
                  <a:lnTo>
                    <a:pt x="1084" y="1268"/>
                  </a:lnTo>
                  <a:lnTo>
                    <a:pt x="1048" y="1263"/>
                  </a:lnTo>
                  <a:lnTo>
                    <a:pt x="1012" y="1258"/>
                  </a:lnTo>
                  <a:lnTo>
                    <a:pt x="994" y="1255"/>
                  </a:lnTo>
                  <a:lnTo>
                    <a:pt x="975" y="1249"/>
                  </a:lnTo>
                  <a:lnTo>
                    <a:pt x="956" y="1244"/>
                  </a:lnTo>
                  <a:lnTo>
                    <a:pt x="937" y="1238"/>
                  </a:lnTo>
                  <a:lnTo>
                    <a:pt x="937" y="1238"/>
                  </a:lnTo>
                  <a:lnTo>
                    <a:pt x="913" y="1228"/>
                  </a:lnTo>
                  <a:lnTo>
                    <a:pt x="891" y="1216"/>
                  </a:lnTo>
                  <a:lnTo>
                    <a:pt x="845" y="1192"/>
                  </a:lnTo>
                  <a:lnTo>
                    <a:pt x="845" y="1192"/>
                  </a:lnTo>
                  <a:lnTo>
                    <a:pt x="813" y="1172"/>
                  </a:lnTo>
                  <a:lnTo>
                    <a:pt x="781" y="1152"/>
                  </a:lnTo>
                  <a:lnTo>
                    <a:pt x="750" y="1131"/>
                  </a:lnTo>
                  <a:lnTo>
                    <a:pt x="721" y="1107"/>
                  </a:lnTo>
                  <a:lnTo>
                    <a:pt x="692" y="1083"/>
                  </a:lnTo>
                  <a:lnTo>
                    <a:pt x="665" y="1059"/>
                  </a:lnTo>
                  <a:lnTo>
                    <a:pt x="638" y="1033"/>
                  </a:lnTo>
                  <a:lnTo>
                    <a:pt x="614" y="1006"/>
                  </a:lnTo>
                  <a:lnTo>
                    <a:pt x="614" y="1006"/>
                  </a:lnTo>
                  <a:lnTo>
                    <a:pt x="581" y="971"/>
                  </a:lnTo>
                  <a:lnTo>
                    <a:pt x="566" y="953"/>
                  </a:lnTo>
                  <a:lnTo>
                    <a:pt x="551" y="934"/>
                  </a:lnTo>
                  <a:lnTo>
                    <a:pt x="551" y="934"/>
                  </a:lnTo>
                  <a:lnTo>
                    <a:pt x="530" y="903"/>
                  </a:lnTo>
                  <a:lnTo>
                    <a:pt x="510" y="870"/>
                  </a:lnTo>
                  <a:lnTo>
                    <a:pt x="490" y="837"/>
                  </a:lnTo>
                  <a:lnTo>
                    <a:pt x="471" y="804"/>
                  </a:lnTo>
                  <a:lnTo>
                    <a:pt x="454" y="770"/>
                  </a:lnTo>
                  <a:lnTo>
                    <a:pt x="437" y="734"/>
                  </a:lnTo>
                  <a:lnTo>
                    <a:pt x="420" y="699"/>
                  </a:lnTo>
                  <a:lnTo>
                    <a:pt x="404" y="664"/>
                  </a:lnTo>
                  <a:lnTo>
                    <a:pt x="404" y="664"/>
                  </a:lnTo>
                  <a:lnTo>
                    <a:pt x="397" y="643"/>
                  </a:lnTo>
                  <a:lnTo>
                    <a:pt x="391" y="623"/>
                  </a:lnTo>
                  <a:lnTo>
                    <a:pt x="381" y="583"/>
                  </a:lnTo>
                  <a:lnTo>
                    <a:pt x="372" y="546"/>
                  </a:lnTo>
                  <a:lnTo>
                    <a:pt x="367" y="528"/>
                  </a:lnTo>
                  <a:lnTo>
                    <a:pt x="362" y="511"/>
                  </a:lnTo>
                  <a:lnTo>
                    <a:pt x="362" y="511"/>
                  </a:lnTo>
                  <a:lnTo>
                    <a:pt x="362" y="524"/>
                  </a:lnTo>
                  <a:lnTo>
                    <a:pt x="363" y="535"/>
                  </a:lnTo>
                  <a:lnTo>
                    <a:pt x="363" y="535"/>
                  </a:lnTo>
                  <a:close/>
                  <a:moveTo>
                    <a:pt x="34" y="589"/>
                  </a:moveTo>
                  <a:lnTo>
                    <a:pt x="34" y="589"/>
                  </a:lnTo>
                  <a:lnTo>
                    <a:pt x="36" y="589"/>
                  </a:lnTo>
                  <a:lnTo>
                    <a:pt x="38" y="588"/>
                  </a:lnTo>
                  <a:lnTo>
                    <a:pt x="39" y="583"/>
                  </a:lnTo>
                  <a:lnTo>
                    <a:pt x="39" y="579"/>
                  </a:lnTo>
                  <a:lnTo>
                    <a:pt x="38" y="577"/>
                  </a:lnTo>
                  <a:lnTo>
                    <a:pt x="38" y="577"/>
                  </a:lnTo>
                  <a:lnTo>
                    <a:pt x="35" y="582"/>
                  </a:lnTo>
                  <a:lnTo>
                    <a:pt x="34" y="589"/>
                  </a:lnTo>
                  <a:lnTo>
                    <a:pt x="34" y="589"/>
                  </a:lnTo>
                  <a:close/>
                  <a:moveTo>
                    <a:pt x="20" y="713"/>
                  </a:moveTo>
                  <a:lnTo>
                    <a:pt x="20" y="713"/>
                  </a:lnTo>
                  <a:lnTo>
                    <a:pt x="19" y="717"/>
                  </a:lnTo>
                  <a:lnTo>
                    <a:pt x="17" y="719"/>
                  </a:lnTo>
                  <a:lnTo>
                    <a:pt x="16" y="723"/>
                  </a:lnTo>
                  <a:lnTo>
                    <a:pt x="15" y="726"/>
                  </a:lnTo>
                  <a:lnTo>
                    <a:pt x="15" y="726"/>
                  </a:lnTo>
                  <a:lnTo>
                    <a:pt x="14" y="734"/>
                  </a:lnTo>
                  <a:lnTo>
                    <a:pt x="15" y="742"/>
                  </a:lnTo>
                  <a:lnTo>
                    <a:pt x="17" y="758"/>
                  </a:lnTo>
                  <a:lnTo>
                    <a:pt x="21" y="773"/>
                  </a:lnTo>
                  <a:lnTo>
                    <a:pt x="26" y="788"/>
                  </a:lnTo>
                  <a:lnTo>
                    <a:pt x="26" y="788"/>
                  </a:lnTo>
                  <a:lnTo>
                    <a:pt x="26" y="789"/>
                  </a:lnTo>
                  <a:lnTo>
                    <a:pt x="25" y="790"/>
                  </a:lnTo>
                  <a:lnTo>
                    <a:pt x="24" y="789"/>
                  </a:lnTo>
                  <a:lnTo>
                    <a:pt x="21" y="789"/>
                  </a:lnTo>
                  <a:lnTo>
                    <a:pt x="21" y="791"/>
                  </a:lnTo>
                  <a:lnTo>
                    <a:pt x="21" y="791"/>
                  </a:lnTo>
                  <a:lnTo>
                    <a:pt x="30" y="820"/>
                  </a:lnTo>
                  <a:lnTo>
                    <a:pt x="38" y="847"/>
                  </a:lnTo>
                  <a:lnTo>
                    <a:pt x="46" y="871"/>
                  </a:lnTo>
                  <a:lnTo>
                    <a:pt x="56" y="895"/>
                  </a:lnTo>
                  <a:lnTo>
                    <a:pt x="65" y="918"/>
                  </a:lnTo>
                  <a:lnTo>
                    <a:pt x="77" y="940"/>
                  </a:lnTo>
                  <a:lnTo>
                    <a:pt x="90" y="961"/>
                  </a:lnTo>
                  <a:lnTo>
                    <a:pt x="104" y="984"/>
                  </a:lnTo>
                  <a:lnTo>
                    <a:pt x="104" y="984"/>
                  </a:lnTo>
                  <a:lnTo>
                    <a:pt x="106" y="985"/>
                  </a:lnTo>
                  <a:lnTo>
                    <a:pt x="109" y="986"/>
                  </a:lnTo>
                  <a:lnTo>
                    <a:pt x="113" y="987"/>
                  </a:lnTo>
                  <a:lnTo>
                    <a:pt x="115" y="989"/>
                  </a:lnTo>
                  <a:lnTo>
                    <a:pt x="115" y="989"/>
                  </a:lnTo>
                  <a:lnTo>
                    <a:pt x="118" y="998"/>
                  </a:lnTo>
                  <a:lnTo>
                    <a:pt x="123" y="1006"/>
                  </a:lnTo>
                  <a:lnTo>
                    <a:pt x="129" y="1013"/>
                  </a:lnTo>
                  <a:lnTo>
                    <a:pt x="136" y="1019"/>
                  </a:lnTo>
                  <a:lnTo>
                    <a:pt x="136" y="1019"/>
                  </a:lnTo>
                  <a:lnTo>
                    <a:pt x="136" y="1024"/>
                  </a:lnTo>
                  <a:lnTo>
                    <a:pt x="135" y="1026"/>
                  </a:lnTo>
                  <a:lnTo>
                    <a:pt x="135" y="1028"/>
                  </a:lnTo>
                  <a:lnTo>
                    <a:pt x="136" y="1030"/>
                  </a:lnTo>
                  <a:lnTo>
                    <a:pt x="136" y="1030"/>
                  </a:lnTo>
                  <a:lnTo>
                    <a:pt x="153" y="1050"/>
                  </a:lnTo>
                  <a:lnTo>
                    <a:pt x="171" y="1070"/>
                  </a:lnTo>
                  <a:lnTo>
                    <a:pt x="191" y="1089"/>
                  </a:lnTo>
                  <a:lnTo>
                    <a:pt x="210" y="1106"/>
                  </a:lnTo>
                  <a:lnTo>
                    <a:pt x="210" y="1106"/>
                  </a:lnTo>
                  <a:lnTo>
                    <a:pt x="220" y="1118"/>
                  </a:lnTo>
                  <a:lnTo>
                    <a:pt x="229" y="1128"/>
                  </a:lnTo>
                  <a:lnTo>
                    <a:pt x="239" y="1138"/>
                  </a:lnTo>
                  <a:lnTo>
                    <a:pt x="250" y="1148"/>
                  </a:lnTo>
                  <a:lnTo>
                    <a:pt x="260" y="1157"/>
                  </a:lnTo>
                  <a:lnTo>
                    <a:pt x="272" y="1166"/>
                  </a:lnTo>
                  <a:lnTo>
                    <a:pt x="285" y="1173"/>
                  </a:lnTo>
                  <a:lnTo>
                    <a:pt x="298" y="1181"/>
                  </a:lnTo>
                  <a:lnTo>
                    <a:pt x="298" y="1181"/>
                  </a:lnTo>
                  <a:lnTo>
                    <a:pt x="300" y="1185"/>
                  </a:lnTo>
                  <a:lnTo>
                    <a:pt x="302" y="1189"/>
                  </a:lnTo>
                  <a:lnTo>
                    <a:pt x="310" y="1195"/>
                  </a:lnTo>
                  <a:lnTo>
                    <a:pt x="317" y="1200"/>
                  </a:lnTo>
                  <a:lnTo>
                    <a:pt x="326" y="1204"/>
                  </a:lnTo>
                  <a:lnTo>
                    <a:pt x="334" y="1209"/>
                  </a:lnTo>
                  <a:lnTo>
                    <a:pt x="342" y="1214"/>
                  </a:lnTo>
                  <a:lnTo>
                    <a:pt x="349" y="1219"/>
                  </a:lnTo>
                  <a:lnTo>
                    <a:pt x="352" y="1224"/>
                  </a:lnTo>
                  <a:lnTo>
                    <a:pt x="354" y="1227"/>
                  </a:lnTo>
                  <a:lnTo>
                    <a:pt x="354" y="1227"/>
                  </a:lnTo>
                  <a:lnTo>
                    <a:pt x="378" y="1240"/>
                  </a:lnTo>
                  <a:lnTo>
                    <a:pt x="401" y="1253"/>
                  </a:lnTo>
                  <a:lnTo>
                    <a:pt x="422" y="1267"/>
                  </a:lnTo>
                  <a:lnTo>
                    <a:pt x="445" y="1278"/>
                  </a:lnTo>
                  <a:lnTo>
                    <a:pt x="445" y="1278"/>
                  </a:lnTo>
                  <a:lnTo>
                    <a:pt x="497" y="1304"/>
                  </a:lnTo>
                  <a:lnTo>
                    <a:pt x="550" y="1329"/>
                  </a:lnTo>
                  <a:lnTo>
                    <a:pt x="550" y="1329"/>
                  </a:lnTo>
                  <a:lnTo>
                    <a:pt x="588" y="1345"/>
                  </a:lnTo>
                  <a:lnTo>
                    <a:pt x="607" y="1352"/>
                  </a:lnTo>
                  <a:lnTo>
                    <a:pt x="626" y="1359"/>
                  </a:lnTo>
                  <a:lnTo>
                    <a:pt x="626" y="1359"/>
                  </a:lnTo>
                  <a:lnTo>
                    <a:pt x="649" y="1365"/>
                  </a:lnTo>
                  <a:lnTo>
                    <a:pt x="671" y="1372"/>
                  </a:lnTo>
                  <a:lnTo>
                    <a:pt x="695" y="1376"/>
                  </a:lnTo>
                  <a:lnTo>
                    <a:pt x="717" y="1381"/>
                  </a:lnTo>
                  <a:lnTo>
                    <a:pt x="741" y="1384"/>
                  </a:lnTo>
                  <a:lnTo>
                    <a:pt x="765" y="1388"/>
                  </a:lnTo>
                  <a:lnTo>
                    <a:pt x="813" y="1393"/>
                  </a:lnTo>
                  <a:lnTo>
                    <a:pt x="860" y="1395"/>
                  </a:lnTo>
                  <a:lnTo>
                    <a:pt x="908" y="1395"/>
                  </a:lnTo>
                  <a:lnTo>
                    <a:pt x="955" y="1392"/>
                  </a:lnTo>
                  <a:lnTo>
                    <a:pt x="1001" y="1388"/>
                  </a:lnTo>
                  <a:lnTo>
                    <a:pt x="1001" y="1388"/>
                  </a:lnTo>
                  <a:lnTo>
                    <a:pt x="1029" y="1383"/>
                  </a:lnTo>
                  <a:lnTo>
                    <a:pt x="1056" y="1378"/>
                  </a:lnTo>
                  <a:lnTo>
                    <a:pt x="1083" y="1372"/>
                  </a:lnTo>
                  <a:lnTo>
                    <a:pt x="1108" y="1364"/>
                  </a:lnTo>
                  <a:lnTo>
                    <a:pt x="1134" y="1355"/>
                  </a:lnTo>
                  <a:lnTo>
                    <a:pt x="1159" y="1346"/>
                  </a:lnTo>
                  <a:lnTo>
                    <a:pt x="1183" y="1335"/>
                  </a:lnTo>
                  <a:lnTo>
                    <a:pt x="1206" y="1323"/>
                  </a:lnTo>
                  <a:lnTo>
                    <a:pt x="1206" y="1323"/>
                  </a:lnTo>
                  <a:lnTo>
                    <a:pt x="1209" y="1318"/>
                  </a:lnTo>
                  <a:lnTo>
                    <a:pt x="1211" y="1316"/>
                  </a:lnTo>
                  <a:lnTo>
                    <a:pt x="1213" y="1315"/>
                  </a:lnTo>
                  <a:lnTo>
                    <a:pt x="1213" y="1315"/>
                  </a:lnTo>
                  <a:lnTo>
                    <a:pt x="1216" y="1313"/>
                  </a:lnTo>
                  <a:lnTo>
                    <a:pt x="1222" y="1310"/>
                  </a:lnTo>
                  <a:lnTo>
                    <a:pt x="1226" y="1309"/>
                  </a:lnTo>
                  <a:lnTo>
                    <a:pt x="1230" y="1307"/>
                  </a:lnTo>
                  <a:lnTo>
                    <a:pt x="1230" y="1307"/>
                  </a:lnTo>
                  <a:lnTo>
                    <a:pt x="1236" y="1304"/>
                  </a:lnTo>
                  <a:lnTo>
                    <a:pt x="1240" y="1299"/>
                  </a:lnTo>
                  <a:lnTo>
                    <a:pt x="1251" y="1288"/>
                  </a:lnTo>
                  <a:lnTo>
                    <a:pt x="1254" y="1282"/>
                  </a:lnTo>
                  <a:lnTo>
                    <a:pt x="1257" y="1276"/>
                  </a:lnTo>
                  <a:lnTo>
                    <a:pt x="1259" y="1272"/>
                  </a:lnTo>
                  <a:lnTo>
                    <a:pt x="1259" y="1268"/>
                  </a:lnTo>
                  <a:lnTo>
                    <a:pt x="1259" y="1268"/>
                  </a:lnTo>
                  <a:lnTo>
                    <a:pt x="1254" y="1276"/>
                  </a:lnTo>
                  <a:lnTo>
                    <a:pt x="1247" y="1283"/>
                  </a:lnTo>
                  <a:lnTo>
                    <a:pt x="1241" y="1289"/>
                  </a:lnTo>
                  <a:lnTo>
                    <a:pt x="1232" y="1294"/>
                  </a:lnTo>
                  <a:lnTo>
                    <a:pt x="1217" y="1304"/>
                  </a:lnTo>
                  <a:lnTo>
                    <a:pt x="1209" y="1310"/>
                  </a:lnTo>
                  <a:lnTo>
                    <a:pt x="1202" y="1316"/>
                  </a:lnTo>
                  <a:lnTo>
                    <a:pt x="1202" y="1316"/>
                  </a:lnTo>
                  <a:lnTo>
                    <a:pt x="1196" y="1318"/>
                  </a:lnTo>
                  <a:lnTo>
                    <a:pt x="1190" y="1319"/>
                  </a:lnTo>
                  <a:lnTo>
                    <a:pt x="1180" y="1324"/>
                  </a:lnTo>
                  <a:lnTo>
                    <a:pt x="1170" y="1330"/>
                  </a:lnTo>
                  <a:lnTo>
                    <a:pt x="1162" y="1334"/>
                  </a:lnTo>
                  <a:lnTo>
                    <a:pt x="1162" y="1334"/>
                  </a:lnTo>
                  <a:lnTo>
                    <a:pt x="1136" y="1343"/>
                  </a:lnTo>
                  <a:lnTo>
                    <a:pt x="1116" y="1350"/>
                  </a:lnTo>
                  <a:lnTo>
                    <a:pt x="1116" y="1350"/>
                  </a:lnTo>
                  <a:lnTo>
                    <a:pt x="1096" y="1357"/>
                  </a:lnTo>
                  <a:lnTo>
                    <a:pt x="1077" y="1361"/>
                  </a:lnTo>
                  <a:lnTo>
                    <a:pt x="1058" y="1365"/>
                  </a:lnTo>
                  <a:lnTo>
                    <a:pt x="1039" y="1368"/>
                  </a:lnTo>
                  <a:lnTo>
                    <a:pt x="999" y="1375"/>
                  </a:lnTo>
                  <a:lnTo>
                    <a:pt x="958" y="1382"/>
                  </a:lnTo>
                  <a:lnTo>
                    <a:pt x="958" y="1382"/>
                  </a:lnTo>
                  <a:lnTo>
                    <a:pt x="948" y="1380"/>
                  </a:lnTo>
                  <a:lnTo>
                    <a:pt x="936" y="1380"/>
                  </a:lnTo>
                  <a:lnTo>
                    <a:pt x="923" y="1381"/>
                  </a:lnTo>
                  <a:lnTo>
                    <a:pt x="911" y="1383"/>
                  </a:lnTo>
                  <a:lnTo>
                    <a:pt x="911" y="1383"/>
                  </a:lnTo>
                  <a:lnTo>
                    <a:pt x="855" y="1381"/>
                  </a:lnTo>
                  <a:lnTo>
                    <a:pt x="798" y="1377"/>
                  </a:lnTo>
                  <a:lnTo>
                    <a:pt x="770" y="1374"/>
                  </a:lnTo>
                  <a:lnTo>
                    <a:pt x="742" y="1369"/>
                  </a:lnTo>
                  <a:lnTo>
                    <a:pt x="714" y="1364"/>
                  </a:lnTo>
                  <a:lnTo>
                    <a:pt x="686" y="1357"/>
                  </a:lnTo>
                  <a:lnTo>
                    <a:pt x="686" y="1357"/>
                  </a:lnTo>
                  <a:lnTo>
                    <a:pt x="660" y="1350"/>
                  </a:lnTo>
                  <a:lnTo>
                    <a:pt x="631" y="1342"/>
                  </a:lnTo>
                  <a:lnTo>
                    <a:pt x="600" y="1331"/>
                  </a:lnTo>
                  <a:lnTo>
                    <a:pt x="584" y="1323"/>
                  </a:lnTo>
                  <a:lnTo>
                    <a:pt x="568" y="1316"/>
                  </a:lnTo>
                  <a:lnTo>
                    <a:pt x="568" y="1316"/>
                  </a:lnTo>
                  <a:lnTo>
                    <a:pt x="564" y="1315"/>
                  </a:lnTo>
                  <a:lnTo>
                    <a:pt x="562" y="1316"/>
                  </a:lnTo>
                  <a:lnTo>
                    <a:pt x="559" y="1316"/>
                  </a:lnTo>
                  <a:lnTo>
                    <a:pt x="556" y="1316"/>
                  </a:lnTo>
                  <a:lnTo>
                    <a:pt x="556" y="1316"/>
                  </a:lnTo>
                  <a:lnTo>
                    <a:pt x="524" y="1299"/>
                  </a:lnTo>
                  <a:lnTo>
                    <a:pt x="494" y="1282"/>
                  </a:lnTo>
                  <a:lnTo>
                    <a:pt x="463" y="1263"/>
                  </a:lnTo>
                  <a:lnTo>
                    <a:pt x="431" y="1247"/>
                  </a:lnTo>
                  <a:lnTo>
                    <a:pt x="431" y="1247"/>
                  </a:lnTo>
                  <a:lnTo>
                    <a:pt x="408" y="1236"/>
                  </a:lnTo>
                  <a:lnTo>
                    <a:pt x="387" y="1223"/>
                  </a:lnTo>
                  <a:lnTo>
                    <a:pt x="365" y="1210"/>
                  </a:lnTo>
                  <a:lnTo>
                    <a:pt x="345" y="1197"/>
                  </a:lnTo>
                  <a:lnTo>
                    <a:pt x="326" y="1182"/>
                  </a:lnTo>
                  <a:lnTo>
                    <a:pt x="306" y="1168"/>
                  </a:lnTo>
                  <a:lnTo>
                    <a:pt x="288" y="1152"/>
                  </a:lnTo>
                  <a:lnTo>
                    <a:pt x="270" y="1137"/>
                  </a:lnTo>
                  <a:lnTo>
                    <a:pt x="236" y="1105"/>
                  </a:lnTo>
                  <a:lnTo>
                    <a:pt x="201" y="1071"/>
                  </a:lnTo>
                  <a:lnTo>
                    <a:pt x="136" y="1003"/>
                  </a:lnTo>
                  <a:lnTo>
                    <a:pt x="136" y="1003"/>
                  </a:lnTo>
                  <a:lnTo>
                    <a:pt x="103" y="954"/>
                  </a:lnTo>
                  <a:lnTo>
                    <a:pt x="72" y="904"/>
                  </a:lnTo>
                  <a:lnTo>
                    <a:pt x="72" y="904"/>
                  </a:lnTo>
                  <a:lnTo>
                    <a:pt x="70" y="895"/>
                  </a:lnTo>
                  <a:lnTo>
                    <a:pt x="66" y="886"/>
                  </a:lnTo>
                  <a:lnTo>
                    <a:pt x="62" y="879"/>
                  </a:lnTo>
                  <a:lnTo>
                    <a:pt x="58" y="871"/>
                  </a:lnTo>
                  <a:lnTo>
                    <a:pt x="58" y="871"/>
                  </a:lnTo>
                  <a:lnTo>
                    <a:pt x="57" y="868"/>
                  </a:lnTo>
                  <a:lnTo>
                    <a:pt x="57" y="866"/>
                  </a:lnTo>
                  <a:lnTo>
                    <a:pt x="57" y="864"/>
                  </a:lnTo>
                  <a:lnTo>
                    <a:pt x="58" y="860"/>
                  </a:lnTo>
                  <a:lnTo>
                    <a:pt x="58" y="860"/>
                  </a:lnTo>
                  <a:lnTo>
                    <a:pt x="51" y="846"/>
                  </a:lnTo>
                  <a:lnTo>
                    <a:pt x="46" y="832"/>
                  </a:lnTo>
                  <a:lnTo>
                    <a:pt x="42" y="819"/>
                  </a:lnTo>
                  <a:lnTo>
                    <a:pt x="38" y="805"/>
                  </a:lnTo>
                  <a:lnTo>
                    <a:pt x="34" y="791"/>
                  </a:lnTo>
                  <a:lnTo>
                    <a:pt x="32" y="777"/>
                  </a:lnTo>
                  <a:lnTo>
                    <a:pt x="28" y="749"/>
                  </a:lnTo>
                  <a:lnTo>
                    <a:pt x="27" y="719"/>
                  </a:lnTo>
                  <a:lnTo>
                    <a:pt x="27" y="689"/>
                  </a:lnTo>
                  <a:lnTo>
                    <a:pt x="28" y="658"/>
                  </a:lnTo>
                  <a:lnTo>
                    <a:pt x="29" y="626"/>
                  </a:lnTo>
                  <a:lnTo>
                    <a:pt x="29" y="626"/>
                  </a:lnTo>
                  <a:lnTo>
                    <a:pt x="25" y="637"/>
                  </a:lnTo>
                  <a:lnTo>
                    <a:pt x="23" y="648"/>
                  </a:lnTo>
                  <a:lnTo>
                    <a:pt x="21" y="658"/>
                  </a:lnTo>
                  <a:lnTo>
                    <a:pt x="21" y="670"/>
                  </a:lnTo>
                  <a:lnTo>
                    <a:pt x="21" y="693"/>
                  </a:lnTo>
                  <a:lnTo>
                    <a:pt x="21" y="703"/>
                  </a:lnTo>
                  <a:lnTo>
                    <a:pt x="20" y="713"/>
                  </a:lnTo>
                  <a:lnTo>
                    <a:pt x="20" y="713"/>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6" name="Freeform 110">
              <a:extLst>
                <a:ext uri="{FF2B5EF4-FFF2-40B4-BE49-F238E27FC236}">
                  <a16:creationId xmlns:a16="http://schemas.microsoft.com/office/drawing/2014/main" id="{6DB326CB-8DF7-479A-9265-3A658F47E874}"/>
                </a:ext>
              </a:extLst>
            </p:cNvPr>
            <p:cNvSpPr>
              <a:spLocks noEditPoints="1"/>
            </p:cNvSpPr>
            <p:nvPr/>
          </p:nvSpPr>
          <p:spPr bwMode="auto">
            <a:xfrm>
              <a:off x="4678363" y="1257300"/>
              <a:ext cx="179388" cy="215900"/>
            </a:xfrm>
            <a:custGeom>
              <a:avLst/>
              <a:gdLst/>
              <a:ahLst/>
              <a:cxnLst>
                <a:cxn ang="0">
                  <a:pos x="139" y="6"/>
                </a:cxn>
                <a:cxn ang="0">
                  <a:pos x="198" y="37"/>
                </a:cxn>
                <a:cxn ang="0">
                  <a:pos x="247" y="79"/>
                </a:cxn>
                <a:cxn ang="0">
                  <a:pos x="286" y="132"/>
                </a:cxn>
                <a:cxn ang="0">
                  <a:pos x="315" y="191"/>
                </a:cxn>
                <a:cxn ang="0">
                  <a:pos x="337" y="256"/>
                </a:cxn>
                <a:cxn ang="0">
                  <a:pos x="339" y="299"/>
                </a:cxn>
                <a:cxn ang="0">
                  <a:pos x="335" y="337"/>
                </a:cxn>
                <a:cxn ang="0">
                  <a:pos x="324" y="363"/>
                </a:cxn>
                <a:cxn ang="0">
                  <a:pos x="308" y="383"/>
                </a:cxn>
                <a:cxn ang="0">
                  <a:pos x="292" y="394"/>
                </a:cxn>
                <a:cxn ang="0">
                  <a:pos x="264" y="407"/>
                </a:cxn>
                <a:cxn ang="0">
                  <a:pos x="242" y="408"/>
                </a:cxn>
                <a:cxn ang="0">
                  <a:pos x="209" y="403"/>
                </a:cxn>
                <a:cxn ang="0">
                  <a:pos x="176" y="391"/>
                </a:cxn>
                <a:cxn ang="0">
                  <a:pos x="135" y="364"/>
                </a:cxn>
                <a:cxn ang="0">
                  <a:pos x="79" y="307"/>
                </a:cxn>
                <a:cxn ang="0">
                  <a:pos x="36" y="238"/>
                </a:cxn>
                <a:cxn ang="0">
                  <a:pos x="9" y="163"/>
                </a:cxn>
                <a:cxn ang="0">
                  <a:pos x="2" y="118"/>
                </a:cxn>
                <a:cxn ang="0">
                  <a:pos x="2" y="82"/>
                </a:cxn>
                <a:cxn ang="0">
                  <a:pos x="6" y="64"/>
                </a:cxn>
                <a:cxn ang="0">
                  <a:pos x="28" y="26"/>
                </a:cxn>
                <a:cxn ang="0">
                  <a:pos x="36" y="17"/>
                </a:cxn>
                <a:cxn ang="0">
                  <a:pos x="63" y="7"/>
                </a:cxn>
                <a:cxn ang="0">
                  <a:pos x="116" y="0"/>
                </a:cxn>
                <a:cxn ang="0">
                  <a:pos x="120" y="21"/>
                </a:cxn>
                <a:cxn ang="0">
                  <a:pos x="82" y="22"/>
                </a:cxn>
                <a:cxn ang="0">
                  <a:pos x="57" y="31"/>
                </a:cxn>
                <a:cxn ang="0">
                  <a:pos x="43" y="48"/>
                </a:cxn>
                <a:cxn ang="0">
                  <a:pos x="32" y="87"/>
                </a:cxn>
                <a:cxn ang="0">
                  <a:pos x="29" y="128"/>
                </a:cxn>
                <a:cxn ang="0">
                  <a:pos x="34" y="171"/>
                </a:cxn>
                <a:cxn ang="0">
                  <a:pos x="46" y="210"/>
                </a:cxn>
                <a:cxn ang="0">
                  <a:pos x="63" y="240"/>
                </a:cxn>
                <a:cxn ang="0">
                  <a:pos x="70" y="260"/>
                </a:cxn>
                <a:cxn ang="0">
                  <a:pos x="92" y="294"/>
                </a:cxn>
                <a:cxn ang="0">
                  <a:pos x="118" y="325"/>
                </a:cxn>
                <a:cxn ang="0">
                  <a:pos x="146" y="356"/>
                </a:cxn>
                <a:cxn ang="0">
                  <a:pos x="163" y="367"/>
                </a:cxn>
                <a:cxn ang="0">
                  <a:pos x="207" y="388"/>
                </a:cxn>
                <a:cxn ang="0">
                  <a:pos x="234" y="393"/>
                </a:cxn>
                <a:cxn ang="0">
                  <a:pos x="271" y="386"/>
                </a:cxn>
                <a:cxn ang="0">
                  <a:pos x="300" y="369"/>
                </a:cxn>
                <a:cxn ang="0">
                  <a:pos x="311" y="354"/>
                </a:cxn>
                <a:cxn ang="0">
                  <a:pos x="320" y="326"/>
                </a:cxn>
                <a:cxn ang="0">
                  <a:pos x="321" y="293"/>
                </a:cxn>
                <a:cxn ang="0">
                  <a:pos x="307" y="208"/>
                </a:cxn>
                <a:cxn ang="0">
                  <a:pos x="286" y="161"/>
                </a:cxn>
                <a:cxn ang="0">
                  <a:pos x="265" y="128"/>
                </a:cxn>
                <a:cxn ang="0">
                  <a:pos x="255" y="112"/>
                </a:cxn>
                <a:cxn ang="0">
                  <a:pos x="226" y="79"/>
                </a:cxn>
                <a:cxn ang="0">
                  <a:pos x="179" y="40"/>
                </a:cxn>
                <a:cxn ang="0">
                  <a:pos x="151" y="26"/>
                </a:cxn>
                <a:cxn ang="0">
                  <a:pos x="120" y="21"/>
                </a:cxn>
              </a:cxnLst>
              <a:rect l="0" t="0" r="r" b="b"/>
              <a:pathLst>
                <a:path w="339" h="408">
                  <a:moveTo>
                    <a:pt x="116" y="0"/>
                  </a:moveTo>
                  <a:lnTo>
                    <a:pt x="116" y="0"/>
                  </a:lnTo>
                  <a:lnTo>
                    <a:pt x="139" y="6"/>
                  </a:lnTo>
                  <a:lnTo>
                    <a:pt x="160" y="15"/>
                  </a:lnTo>
                  <a:lnTo>
                    <a:pt x="180" y="26"/>
                  </a:lnTo>
                  <a:lnTo>
                    <a:pt x="198" y="37"/>
                  </a:lnTo>
                  <a:lnTo>
                    <a:pt x="216" y="50"/>
                  </a:lnTo>
                  <a:lnTo>
                    <a:pt x="232" y="64"/>
                  </a:lnTo>
                  <a:lnTo>
                    <a:pt x="247" y="79"/>
                  </a:lnTo>
                  <a:lnTo>
                    <a:pt x="261" y="95"/>
                  </a:lnTo>
                  <a:lnTo>
                    <a:pt x="274" y="113"/>
                  </a:lnTo>
                  <a:lnTo>
                    <a:pt x="286" y="132"/>
                  </a:lnTo>
                  <a:lnTo>
                    <a:pt x="296" y="151"/>
                  </a:lnTo>
                  <a:lnTo>
                    <a:pt x="306" y="170"/>
                  </a:lnTo>
                  <a:lnTo>
                    <a:pt x="315" y="191"/>
                  </a:lnTo>
                  <a:lnTo>
                    <a:pt x="323" y="212"/>
                  </a:lnTo>
                  <a:lnTo>
                    <a:pt x="331" y="233"/>
                  </a:lnTo>
                  <a:lnTo>
                    <a:pt x="337" y="256"/>
                  </a:lnTo>
                  <a:lnTo>
                    <a:pt x="337" y="256"/>
                  </a:lnTo>
                  <a:lnTo>
                    <a:pt x="339" y="277"/>
                  </a:lnTo>
                  <a:lnTo>
                    <a:pt x="339" y="299"/>
                  </a:lnTo>
                  <a:lnTo>
                    <a:pt x="338" y="319"/>
                  </a:lnTo>
                  <a:lnTo>
                    <a:pt x="337" y="329"/>
                  </a:lnTo>
                  <a:lnTo>
                    <a:pt x="335" y="337"/>
                  </a:lnTo>
                  <a:lnTo>
                    <a:pt x="332" y="347"/>
                  </a:lnTo>
                  <a:lnTo>
                    <a:pt x="328" y="354"/>
                  </a:lnTo>
                  <a:lnTo>
                    <a:pt x="324" y="363"/>
                  </a:lnTo>
                  <a:lnTo>
                    <a:pt x="320" y="370"/>
                  </a:lnTo>
                  <a:lnTo>
                    <a:pt x="313" y="377"/>
                  </a:lnTo>
                  <a:lnTo>
                    <a:pt x="308" y="383"/>
                  </a:lnTo>
                  <a:lnTo>
                    <a:pt x="301" y="390"/>
                  </a:lnTo>
                  <a:lnTo>
                    <a:pt x="292" y="394"/>
                  </a:lnTo>
                  <a:lnTo>
                    <a:pt x="292" y="394"/>
                  </a:lnTo>
                  <a:lnTo>
                    <a:pt x="279" y="401"/>
                  </a:lnTo>
                  <a:lnTo>
                    <a:pt x="273" y="405"/>
                  </a:lnTo>
                  <a:lnTo>
                    <a:pt x="264" y="407"/>
                  </a:lnTo>
                  <a:lnTo>
                    <a:pt x="264" y="407"/>
                  </a:lnTo>
                  <a:lnTo>
                    <a:pt x="252" y="408"/>
                  </a:lnTo>
                  <a:lnTo>
                    <a:pt x="242" y="408"/>
                  </a:lnTo>
                  <a:lnTo>
                    <a:pt x="231" y="407"/>
                  </a:lnTo>
                  <a:lnTo>
                    <a:pt x="219" y="406"/>
                  </a:lnTo>
                  <a:lnTo>
                    <a:pt x="209" y="403"/>
                  </a:lnTo>
                  <a:lnTo>
                    <a:pt x="198" y="399"/>
                  </a:lnTo>
                  <a:lnTo>
                    <a:pt x="187" y="395"/>
                  </a:lnTo>
                  <a:lnTo>
                    <a:pt x="176" y="391"/>
                  </a:lnTo>
                  <a:lnTo>
                    <a:pt x="166" y="384"/>
                  </a:lnTo>
                  <a:lnTo>
                    <a:pt x="155" y="378"/>
                  </a:lnTo>
                  <a:lnTo>
                    <a:pt x="135" y="364"/>
                  </a:lnTo>
                  <a:lnTo>
                    <a:pt x="115" y="347"/>
                  </a:lnTo>
                  <a:lnTo>
                    <a:pt x="97" y="328"/>
                  </a:lnTo>
                  <a:lnTo>
                    <a:pt x="79" y="307"/>
                  </a:lnTo>
                  <a:lnTo>
                    <a:pt x="64" y="286"/>
                  </a:lnTo>
                  <a:lnTo>
                    <a:pt x="49" y="262"/>
                  </a:lnTo>
                  <a:lnTo>
                    <a:pt x="36" y="238"/>
                  </a:lnTo>
                  <a:lnTo>
                    <a:pt x="25" y="213"/>
                  </a:lnTo>
                  <a:lnTo>
                    <a:pt x="16" y="188"/>
                  </a:lnTo>
                  <a:lnTo>
                    <a:pt x="9" y="163"/>
                  </a:lnTo>
                  <a:lnTo>
                    <a:pt x="4" y="138"/>
                  </a:lnTo>
                  <a:lnTo>
                    <a:pt x="4" y="138"/>
                  </a:lnTo>
                  <a:lnTo>
                    <a:pt x="2" y="118"/>
                  </a:lnTo>
                  <a:lnTo>
                    <a:pt x="0" y="100"/>
                  </a:lnTo>
                  <a:lnTo>
                    <a:pt x="1" y="91"/>
                  </a:lnTo>
                  <a:lnTo>
                    <a:pt x="2" y="82"/>
                  </a:lnTo>
                  <a:lnTo>
                    <a:pt x="3" y="74"/>
                  </a:lnTo>
                  <a:lnTo>
                    <a:pt x="6" y="64"/>
                  </a:lnTo>
                  <a:lnTo>
                    <a:pt x="6" y="64"/>
                  </a:lnTo>
                  <a:lnTo>
                    <a:pt x="12" y="51"/>
                  </a:lnTo>
                  <a:lnTo>
                    <a:pt x="19" y="37"/>
                  </a:lnTo>
                  <a:lnTo>
                    <a:pt x="28" y="26"/>
                  </a:lnTo>
                  <a:lnTo>
                    <a:pt x="32" y="21"/>
                  </a:lnTo>
                  <a:lnTo>
                    <a:pt x="36" y="17"/>
                  </a:lnTo>
                  <a:lnTo>
                    <a:pt x="36" y="17"/>
                  </a:lnTo>
                  <a:lnTo>
                    <a:pt x="44" y="13"/>
                  </a:lnTo>
                  <a:lnTo>
                    <a:pt x="53" y="10"/>
                  </a:lnTo>
                  <a:lnTo>
                    <a:pt x="63" y="7"/>
                  </a:lnTo>
                  <a:lnTo>
                    <a:pt x="74" y="5"/>
                  </a:lnTo>
                  <a:lnTo>
                    <a:pt x="96" y="2"/>
                  </a:lnTo>
                  <a:lnTo>
                    <a:pt x="116" y="0"/>
                  </a:lnTo>
                  <a:lnTo>
                    <a:pt x="116" y="0"/>
                  </a:lnTo>
                  <a:close/>
                  <a:moveTo>
                    <a:pt x="120" y="21"/>
                  </a:moveTo>
                  <a:lnTo>
                    <a:pt x="120" y="21"/>
                  </a:lnTo>
                  <a:lnTo>
                    <a:pt x="100" y="21"/>
                  </a:lnTo>
                  <a:lnTo>
                    <a:pt x="91" y="21"/>
                  </a:lnTo>
                  <a:lnTo>
                    <a:pt x="82" y="22"/>
                  </a:lnTo>
                  <a:lnTo>
                    <a:pt x="73" y="23"/>
                  </a:lnTo>
                  <a:lnTo>
                    <a:pt x="64" y="27"/>
                  </a:lnTo>
                  <a:lnTo>
                    <a:pt x="57" y="31"/>
                  </a:lnTo>
                  <a:lnTo>
                    <a:pt x="49" y="37"/>
                  </a:lnTo>
                  <a:lnTo>
                    <a:pt x="49" y="37"/>
                  </a:lnTo>
                  <a:lnTo>
                    <a:pt x="43" y="48"/>
                  </a:lnTo>
                  <a:lnTo>
                    <a:pt x="38" y="60"/>
                  </a:lnTo>
                  <a:lnTo>
                    <a:pt x="34" y="73"/>
                  </a:lnTo>
                  <a:lnTo>
                    <a:pt x="32" y="87"/>
                  </a:lnTo>
                  <a:lnTo>
                    <a:pt x="30" y="101"/>
                  </a:lnTo>
                  <a:lnTo>
                    <a:pt x="29" y="114"/>
                  </a:lnTo>
                  <a:lnTo>
                    <a:pt x="29" y="128"/>
                  </a:lnTo>
                  <a:lnTo>
                    <a:pt x="30" y="143"/>
                  </a:lnTo>
                  <a:lnTo>
                    <a:pt x="32" y="157"/>
                  </a:lnTo>
                  <a:lnTo>
                    <a:pt x="34" y="171"/>
                  </a:lnTo>
                  <a:lnTo>
                    <a:pt x="37" y="185"/>
                  </a:lnTo>
                  <a:lnTo>
                    <a:pt x="42" y="198"/>
                  </a:lnTo>
                  <a:lnTo>
                    <a:pt x="46" y="210"/>
                  </a:lnTo>
                  <a:lnTo>
                    <a:pt x="51" y="220"/>
                  </a:lnTo>
                  <a:lnTo>
                    <a:pt x="57" y="231"/>
                  </a:lnTo>
                  <a:lnTo>
                    <a:pt x="63" y="240"/>
                  </a:lnTo>
                  <a:lnTo>
                    <a:pt x="63" y="240"/>
                  </a:lnTo>
                  <a:lnTo>
                    <a:pt x="66" y="250"/>
                  </a:lnTo>
                  <a:lnTo>
                    <a:pt x="70" y="260"/>
                  </a:lnTo>
                  <a:lnTo>
                    <a:pt x="75" y="269"/>
                  </a:lnTo>
                  <a:lnTo>
                    <a:pt x="80" y="277"/>
                  </a:lnTo>
                  <a:lnTo>
                    <a:pt x="92" y="294"/>
                  </a:lnTo>
                  <a:lnTo>
                    <a:pt x="106" y="310"/>
                  </a:lnTo>
                  <a:lnTo>
                    <a:pt x="106" y="310"/>
                  </a:lnTo>
                  <a:lnTo>
                    <a:pt x="118" y="325"/>
                  </a:lnTo>
                  <a:lnTo>
                    <a:pt x="128" y="339"/>
                  </a:lnTo>
                  <a:lnTo>
                    <a:pt x="140" y="351"/>
                  </a:lnTo>
                  <a:lnTo>
                    <a:pt x="146" y="356"/>
                  </a:lnTo>
                  <a:lnTo>
                    <a:pt x="152" y="361"/>
                  </a:lnTo>
                  <a:lnTo>
                    <a:pt x="152" y="361"/>
                  </a:lnTo>
                  <a:lnTo>
                    <a:pt x="163" y="367"/>
                  </a:lnTo>
                  <a:lnTo>
                    <a:pt x="176" y="375"/>
                  </a:lnTo>
                  <a:lnTo>
                    <a:pt x="192" y="381"/>
                  </a:lnTo>
                  <a:lnTo>
                    <a:pt x="207" y="388"/>
                  </a:lnTo>
                  <a:lnTo>
                    <a:pt x="207" y="388"/>
                  </a:lnTo>
                  <a:lnTo>
                    <a:pt x="220" y="391"/>
                  </a:lnTo>
                  <a:lnTo>
                    <a:pt x="234" y="393"/>
                  </a:lnTo>
                  <a:lnTo>
                    <a:pt x="247" y="392"/>
                  </a:lnTo>
                  <a:lnTo>
                    <a:pt x="259" y="390"/>
                  </a:lnTo>
                  <a:lnTo>
                    <a:pt x="271" y="386"/>
                  </a:lnTo>
                  <a:lnTo>
                    <a:pt x="281" y="382"/>
                  </a:lnTo>
                  <a:lnTo>
                    <a:pt x="291" y="376"/>
                  </a:lnTo>
                  <a:lnTo>
                    <a:pt x="300" y="369"/>
                  </a:lnTo>
                  <a:lnTo>
                    <a:pt x="300" y="369"/>
                  </a:lnTo>
                  <a:lnTo>
                    <a:pt x="306" y="363"/>
                  </a:lnTo>
                  <a:lnTo>
                    <a:pt x="311" y="354"/>
                  </a:lnTo>
                  <a:lnTo>
                    <a:pt x="316" y="346"/>
                  </a:lnTo>
                  <a:lnTo>
                    <a:pt x="319" y="336"/>
                  </a:lnTo>
                  <a:lnTo>
                    <a:pt x="320" y="326"/>
                  </a:lnTo>
                  <a:lnTo>
                    <a:pt x="321" y="316"/>
                  </a:lnTo>
                  <a:lnTo>
                    <a:pt x="322" y="305"/>
                  </a:lnTo>
                  <a:lnTo>
                    <a:pt x="321" y="293"/>
                  </a:lnTo>
                  <a:lnTo>
                    <a:pt x="319" y="271"/>
                  </a:lnTo>
                  <a:lnTo>
                    <a:pt x="315" y="248"/>
                  </a:lnTo>
                  <a:lnTo>
                    <a:pt x="307" y="208"/>
                  </a:lnTo>
                  <a:lnTo>
                    <a:pt x="307" y="208"/>
                  </a:lnTo>
                  <a:lnTo>
                    <a:pt x="296" y="184"/>
                  </a:lnTo>
                  <a:lnTo>
                    <a:pt x="286" y="161"/>
                  </a:lnTo>
                  <a:lnTo>
                    <a:pt x="279" y="150"/>
                  </a:lnTo>
                  <a:lnTo>
                    <a:pt x="273" y="139"/>
                  </a:lnTo>
                  <a:lnTo>
                    <a:pt x="265" y="128"/>
                  </a:lnTo>
                  <a:lnTo>
                    <a:pt x="257" y="119"/>
                  </a:lnTo>
                  <a:lnTo>
                    <a:pt x="257" y="119"/>
                  </a:lnTo>
                  <a:lnTo>
                    <a:pt x="255" y="112"/>
                  </a:lnTo>
                  <a:lnTo>
                    <a:pt x="254" y="106"/>
                  </a:lnTo>
                  <a:lnTo>
                    <a:pt x="254" y="106"/>
                  </a:lnTo>
                  <a:lnTo>
                    <a:pt x="226" y="79"/>
                  </a:lnTo>
                  <a:lnTo>
                    <a:pt x="211" y="65"/>
                  </a:lnTo>
                  <a:lnTo>
                    <a:pt x="196" y="51"/>
                  </a:lnTo>
                  <a:lnTo>
                    <a:pt x="179" y="40"/>
                  </a:lnTo>
                  <a:lnTo>
                    <a:pt x="169" y="34"/>
                  </a:lnTo>
                  <a:lnTo>
                    <a:pt x="160" y="30"/>
                  </a:lnTo>
                  <a:lnTo>
                    <a:pt x="151" y="26"/>
                  </a:lnTo>
                  <a:lnTo>
                    <a:pt x="141" y="23"/>
                  </a:lnTo>
                  <a:lnTo>
                    <a:pt x="130" y="21"/>
                  </a:lnTo>
                  <a:lnTo>
                    <a:pt x="120" y="21"/>
                  </a:lnTo>
                  <a:lnTo>
                    <a:pt x="120" y="2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grpSp>
      <p:pic>
        <p:nvPicPr>
          <p:cNvPr id="104" name="图片 103">
            <a:extLst>
              <a:ext uri="{FF2B5EF4-FFF2-40B4-BE49-F238E27FC236}">
                <a16:creationId xmlns:a16="http://schemas.microsoft.com/office/drawing/2014/main" id="{FA19413B-C696-4AAA-BE3E-097FB0F04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5" name="矩形 104">
            <a:extLst>
              <a:ext uri="{FF2B5EF4-FFF2-40B4-BE49-F238E27FC236}">
                <a16:creationId xmlns:a16="http://schemas.microsoft.com/office/drawing/2014/main" id="{3181AE9E-9F26-4C97-B9EF-EB1A6866021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F2FB724A-A912-4723-A8B5-FAE08FF23B9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F0B8A983-7391-4B17-A9CB-AB7195526A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1" name="图片 100">
            <a:extLst>
              <a:ext uri="{FF2B5EF4-FFF2-40B4-BE49-F238E27FC236}">
                <a16:creationId xmlns:a16="http://schemas.microsoft.com/office/drawing/2014/main" id="{BBDD45E0-00C7-4406-B930-0937F3B28200}"/>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102" name="文本框 101">
            <a:extLst>
              <a:ext uri="{FF2B5EF4-FFF2-40B4-BE49-F238E27FC236}">
                <a16:creationId xmlns:a16="http://schemas.microsoft.com/office/drawing/2014/main" id="{17D9A1FE-7660-4CC0-5473-AA141E9F0826}"/>
              </a:ext>
            </a:extLst>
          </p:cNvPr>
          <p:cNvSpPr txBox="1"/>
          <p:nvPr/>
        </p:nvSpPr>
        <p:spPr>
          <a:xfrm>
            <a:off x="4112959" y="3156153"/>
            <a:ext cx="7837578" cy="1569660"/>
          </a:xfrm>
          <a:prstGeom prst="rect">
            <a:avLst/>
          </a:prstGeom>
          <a:noFill/>
        </p:spPr>
        <p:txBody>
          <a:bodyPr wrap="square">
            <a:spAutoFit/>
          </a:bodyPr>
          <a:lstStyle/>
          <a:p>
            <a:r>
              <a:rPr lang="en-US" altLang="zh-CN" sz="2400">
                <a:effectLst/>
                <a:latin typeface="Times New Roman" panose="02020603050405020304" pitchFamily="18" charset="0"/>
                <a:ea typeface="黑体" panose="02010609060101010101" pitchFamily="49" charset="-122"/>
              </a:rPr>
              <a:t>Carry out a mechanical analysis for the mechanical structure of the appropriate resource mining and collection we have selected, and select appropriate materials to improve the feasibility and practicability of the robot.</a:t>
            </a:r>
            <a:endParaRPr lang="zh-CN" altLang="en-US" sz="2400"/>
          </a:p>
        </p:txBody>
      </p:sp>
    </p:spTree>
    <p:extLst>
      <p:ext uri="{BB962C8B-B14F-4D97-AF65-F5344CB8AC3E}">
        <p14:creationId xmlns:p14="http://schemas.microsoft.com/office/powerpoint/2010/main" val="3893156172"/>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7"/>
                                        </p:tgtEl>
                                        <p:attrNameLst>
                                          <p:attrName>style.visibility</p:attrName>
                                        </p:attrNameLst>
                                      </p:cBhvr>
                                      <p:to>
                                        <p:strVal val="visible"/>
                                      </p:to>
                                    </p:set>
                                    <p:anim calcmode="lin" valueType="num">
                                      <p:cBhvr>
                                        <p:cTn id="7" dur="500" fill="hold"/>
                                        <p:tgtEl>
                                          <p:spTgt spid="57"/>
                                        </p:tgtEl>
                                        <p:attrNameLst>
                                          <p:attrName>ppt_w</p:attrName>
                                        </p:attrNameLst>
                                      </p:cBhvr>
                                      <p:tavLst>
                                        <p:tav tm="0">
                                          <p:val>
                                            <p:fltVal val="0"/>
                                          </p:val>
                                        </p:tav>
                                        <p:tav tm="100000">
                                          <p:val>
                                            <p:strVal val="#ppt_w"/>
                                          </p:val>
                                        </p:tav>
                                      </p:tavLst>
                                    </p:anim>
                                    <p:anim calcmode="lin" valueType="num">
                                      <p:cBhvr>
                                        <p:cTn id="8" dur="500" fill="hold"/>
                                        <p:tgtEl>
                                          <p:spTgt spid="57"/>
                                        </p:tgtEl>
                                        <p:attrNameLst>
                                          <p:attrName>ppt_h</p:attrName>
                                        </p:attrNameLst>
                                      </p:cBhvr>
                                      <p:tavLst>
                                        <p:tav tm="0">
                                          <p:val>
                                            <p:fltVal val="0"/>
                                          </p:val>
                                        </p:tav>
                                        <p:tav tm="100000">
                                          <p:val>
                                            <p:strVal val="#ppt_h"/>
                                          </p:val>
                                        </p:tav>
                                      </p:tavLst>
                                    </p:anim>
                                    <p:animEffect transition="in" filter="fade">
                                      <p:cBhvr>
                                        <p:cTn id="9" dur="500"/>
                                        <p:tgtEl>
                                          <p:spTgt spid="57"/>
                                        </p:tgtEl>
                                      </p:cBhvr>
                                    </p:animEffect>
                                  </p:childTnLst>
                                </p:cTn>
                              </p:par>
                            </p:childTnLst>
                          </p:cTn>
                        </p:par>
                        <p:par>
                          <p:cTn id="10" fill="hold">
                            <p:stCondLst>
                              <p:cond delay="500"/>
                            </p:stCondLst>
                            <p:childTnLst>
                              <p:par>
                                <p:cTn id="11" presetID="12" presetClass="entr" presetSubtype="4" fill="hold" nodeType="after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slide(fromBottom)">
                                      <p:cBhvr>
                                        <p:cTn id="13" dur="500"/>
                                        <p:tgtEl>
                                          <p:spTgt spid="77"/>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74"/>
                                        </p:tgtEl>
                                        <p:attrNameLst>
                                          <p:attrName>style.visibility</p:attrName>
                                        </p:attrNameLst>
                                      </p:cBhvr>
                                      <p:to>
                                        <p:strVal val="visible"/>
                                      </p:to>
                                    </p:set>
                                    <p:animEffect transition="in" filter="slide(fromTop)">
                                      <p:cBhvr>
                                        <p:cTn id="17" dur="500"/>
                                        <p:tgtEl>
                                          <p:spTgt spid="74"/>
                                        </p:tgtEl>
                                      </p:cBhvr>
                                    </p:animEffect>
                                  </p:childTnLst>
                                </p:cTn>
                              </p:par>
                              <p:par>
                                <p:cTn id="18" presetID="53" presetClass="entr" presetSubtype="0" fill="hold" grpId="0" nodeType="withEffect">
                                  <p:stCondLst>
                                    <p:cond delay="400"/>
                                  </p:stCondLst>
                                  <p:childTnLst>
                                    <p:set>
                                      <p:cBhvr>
                                        <p:cTn id="19" dur="1" fill="hold">
                                          <p:stCondLst>
                                            <p:cond delay="0"/>
                                          </p:stCondLst>
                                        </p:cTn>
                                        <p:tgtEl>
                                          <p:spTgt spid="68"/>
                                        </p:tgtEl>
                                        <p:attrNameLst>
                                          <p:attrName>style.visibility</p:attrName>
                                        </p:attrNameLst>
                                      </p:cBhvr>
                                      <p:to>
                                        <p:strVal val="visible"/>
                                      </p:to>
                                    </p:set>
                                    <p:anim calcmode="lin" valueType="num">
                                      <p:cBhvr>
                                        <p:cTn id="20" dur="500" fill="hold"/>
                                        <p:tgtEl>
                                          <p:spTgt spid="68"/>
                                        </p:tgtEl>
                                        <p:attrNameLst>
                                          <p:attrName>ppt_w</p:attrName>
                                        </p:attrNameLst>
                                      </p:cBhvr>
                                      <p:tavLst>
                                        <p:tav tm="0">
                                          <p:val>
                                            <p:fltVal val="0"/>
                                          </p:val>
                                        </p:tav>
                                        <p:tav tm="100000">
                                          <p:val>
                                            <p:strVal val="#ppt_w"/>
                                          </p:val>
                                        </p:tav>
                                      </p:tavLst>
                                    </p:anim>
                                    <p:anim calcmode="lin" valueType="num">
                                      <p:cBhvr>
                                        <p:cTn id="21" dur="500" fill="hold"/>
                                        <p:tgtEl>
                                          <p:spTgt spid="68"/>
                                        </p:tgtEl>
                                        <p:attrNameLst>
                                          <p:attrName>ppt_h</p:attrName>
                                        </p:attrNameLst>
                                      </p:cBhvr>
                                      <p:tavLst>
                                        <p:tav tm="0">
                                          <p:val>
                                            <p:fltVal val="0"/>
                                          </p:val>
                                        </p:tav>
                                        <p:tav tm="100000">
                                          <p:val>
                                            <p:strVal val="#ppt_h"/>
                                          </p:val>
                                        </p:tav>
                                      </p:tavLst>
                                    </p:anim>
                                    <p:animEffect transition="in" filter="fade">
                                      <p:cBhvr>
                                        <p:cTn id="22" dur="500"/>
                                        <p:tgtEl>
                                          <p:spTgt spid="68"/>
                                        </p:tgtEl>
                                      </p:cBhvr>
                                    </p:animEffect>
                                  </p:childTnLst>
                                </p:cTn>
                              </p:par>
                              <p:par>
                                <p:cTn id="23" presetID="53" presetClass="entr" presetSubtype="0" fill="hold" grpId="0" nodeType="withEffect">
                                  <p:stCondLst>
                                    <p:cond delay="70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par>
                                <p:cTn id="28" presetID="53" presetClass="entr" presetSubtype="0" fill="hold" grpId="0" nodeType="withEffect">
                                  <p:stCondLst>
                                    <p:cond delay="1100"/>
                                  </p:stCondLst>
                                  <p:childTnLst>
                                    <p:set>
                                      <p:cBhvr>
                                        <p:cTn id="29" dur="1" fill="hold">
                                          <p:stCondLst>
                                            <p:cond delay="0"/>
                                          </p:stCondLst>
                                        </p:cTn>
                                        <p:tgtEl>
                                          <p:spTgt spid="66"/>
                                        </p:tgtEl>
                                        <p:attrNameLst>
                                          <p:attrName>style.visibility</p:attrName>
                                        </p:attrNameLst>
                                      </p:cBhvr>
                                      <p:to>
                                        <p:strVal val="visible"/>
                                      </p:to>
                                    </p:set>
                                    <p:anim calcmode="lin" valueType="num">
                                      <p:cBhvr>
                                        <p:cTn id="30" dur="500" fill="hold"/>
                                        <p:tgtEl>
                                          <p:spTgt spid="66"/>
                                        </p:tgtEl>
                                        <p:attrNameLst>
                                          <p:attrName>ppt_w</p:attrName>
                                        </p:attrNameLst>
                                      </p:cBhvr>
                                      <p:tavLst>
                                        <p:tav tm="0">
                                          <p:val>
                                            <p:fltVal val="0"/>
                                          </p:val>
                                        </p:tav>
                                        <p:tav tm="100000">
                                          <p:val>
                                            <p:strVal val="#ppt_w"/>
                                          </p:val>
                                        </p:tav>
                                      </p:tavLst>
                                    </p:anim>
                                    <p:anim calcmode="lin" valueType="num">
                                      <p:cBhvr>
                                        <p:cTn id="31" dur="500" fill="hold"/>
                                        <p:tgtEl>
                                          <p:spTgt spid="66"/>
                                        </p:tgtEl>
                                        <p:attrNameLst>
                                          <p:attrName>ppt_h</p:attrName>
                                        </p:attrNameLst>
                                      </p:cBhvr>
                                      <p:tavLst>
                                        <p:tav tm="0">
                                          <p:val>
                                            <p:fltVal val="0"/>
                                          </p:val>
                                        </p:tav>
                                        <p:tav tm="100000">
                                          <p:val>
                                            <p:strVal val="#ppt_h"/>
                                          </p:val>
                                        </p:tav>
                                      </p:tavLst>
                                    </p:anim>
                                    <p:animEffect transition="in" filter="fade">
                                      <p:cBhvr>
                                        <p:cTn id="32" dur="500"/>
                                        <p:tgtEl>
                                          <p:spTgt spid="66"/>
                                        </p:tgtEl>
                                      </p:cBhvr>
                                    </p:animEffect>
                                  </p:childTnLst>
                                </p:cTn>
                              </p:par>
                              <p:par>
                                <p:cTn id="33" presetID="53" presetClass="entr" presetSubtype="0" fill="hold" grpId="0" nodeType="withEffect">
                                  <p:stCondLst>
                                    <p:cond delay="1500"/>
                                  </p:stCondLst>
                                  <p:childTnLst>
                                    <p:set>
                                      <p:cBhvr>
                                        <p:cTn id="34" dur="1" fill="hold">
                                          <p:stCondLst>
                                            <p:cond delay="0"/>
                                          </p:stCondLst>
                                        </p:cTn>
                                        <p:tgtEl>
                                          <p:spTgt spid="64"/>
                                        </p:tgtEl>
                                        <p:attrNameLst>
                                          <p:attrName>style.visibility</p:attrName>
                                        </p:attrNameLst>
                                      </p:cBhvr>
                                      <p:to>
                                        <p:strVal val="visible"/>
                                      </p:to>
                                    </p:set>
                                    <p:anim calcmode="lin" valueType="num">
                                      <p:cBhvr>
                                        <p:cTn id="35" dur="500" fill="hold"/>
                                        <p:tgtEl>
                                          <p:spTgt spid="64"/>
                                        </p:tgtEl>
                                        <p:attrNameLst>
                                          <p:attrName>ppt_w</p:attrName>
                                        </p:attrNameLst>
                                      </p:cBhvr>
                                      <p:tavLst>
                                        <p:tav tm="0">
                                          <p:val>
                                            <p:fltVal val="0"/>
                                          </p:val>
                                        </p:tav>
                                        <p:tav tm="100000">
                                          <p:val>
                                            <p:strVal val="#ppt_w"/>
                                          </p:val>
                                        </p:tav>
                                      </p:tavLst>
                                    </p:anim>
                                    <p:anim calcmode="lin" valueType="num">
                                      <p:cBhvr>
                                        <p:cTn id="36" dur="500" fill="hold"/>
                                        <p:tgtEl>
                                          <p:spTgt spid="64"/>
                                        </p:tgtEl>
                                        <p:attrNameLst>
                                          <p:attrName>ppt_h</p:attrName>
                                        </p:attrNameLst>
                                      </p:cBhvr>
                                      <p:tavLst>
                                        <p:tav tm="0">
                                          <p:val>
                                            <p:fltVal val="0"/>
                                          </p:val>
                                        </p:tav>
                                        <p:tav tm="100000">
                                          <p:val>
                                            <p:strVal val="#ppt_h"/>
                                          </p:val>
                                        </p:tav>
                                      </p:tavLst>
                                    </p:anim>
                                    <p:animEffect transition="in" filter="fade">
                                      <p:cBhvr>
                                        <p:cTn id="37" dur="500"/>
                                        <p:tgtEl>
                                          <p:spTgt spid="64"/>
                                        </p:tgtEl>
                                      </p:cBhvr>
                                    </p:animEffect>
                                  </p:childTnLst>
                                </p:cTn>
                              </p:par>
                            </p:childTnLst>
                          </p:cTn>
                        </p:par>
                      </p:childTnLst>
                    </p:cTn>
                  </p:par>
                  <p:par>
                    <p:cTn id="38" fill="hold">
                      <p:stCondLst>
                        <p:cond delay="indefinite"/>
                      </p:stCondLst>
                      <p:childTnLst>
                        <p:par>
                          <p:cTn id="39" fill="hold">
                            <p:stCondLst>
                              <p:cond delay="0"/>
                            </p:stCondLst>
                            <p:childTnLst>
                              <p:par>
                                <p:cTn id="40" presetID="16" presetClass="entr" presetSubtype="21" fill="hold" grpId="0" nodeType="clickEffect">
                                  <p:stCondLst>
                                    <p:cond delay="0"/>
                                  </p:stCondLst>
                                  <p:childTnLst>
                                    <p:set>
                                      <p:cBhvr>
                                        <p:cTn id="41" dur="1" fill="hold">
                                          <p:stCondLst>
                                            <p:cond delay="0"/>
                                          </p:stCondLst>
                                        </p:cTn>
                                        <p:tgtEl>
                                          <p:spTgt spid="102"/>
                                        </p:tgtEl>
                                        <p:attrNameLst>
                                          <p:attrName>style.visibility</p:attrName>
                                        </p:attrNameLst>
                                      </p:cBhvr>
                                      <p:to>
                                        <p:strVal val="visible"/>
                                      </p:to>
                                    </p:set>
                                    <p:animEffect transition="in" filter="barn(inVertical)">
                                      <p:cBhvr>
                                        <p:cTn id="42"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4" grpId="0" animBg="1"/>
      <p:bldP spid="65" grpId="0" animBg="1"/>
      <p:bldP spid="66" grpId="0" animBg="1"/>
      <p:bldP spid="68" grpId="0" animBg="1"/>
      <p:bldP spid="74" grpId="0"/>
      <p:bldP spid="10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D0A88F4-8F35-4CB9-8536-A280179760F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30176" y="0"/>
            <a:ext cx="12192000" cy="6858000"/>
          </a:xfrm>
          <a:prstGeom prst="rect">
            <a:avLst/>
          </a:prstGeom>
        </p:spPr>
      </p:pic>
      <p:sp>
        <p:nvSpPr>
          <p:cNvPr id="9" name="文本框 8">
            <a:extLst>
              <a:ext uri="{FF2B5EF4-FFF2-40B4-BE49-F238E27FC236}">
                <a16:creationId xmlns:a16="http://schemas.microsoft.com/office/drawing/2014/main" id="{73A48977-4286-4187-AB52-E17CDFFB5E1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222DF4C-716A-48B3-ABBD-C9E57E33A474}"/>
              </a:ext>
            </a:extLst>
          </p:cNvPr>
          <p:cNvSpPr txBox="1"/>
          <p:nvPr/>
        </p:nvSpPr>
        <p:spPr>
          <a:xfrm>
            <a:off x="1830949" y="1802738"/>
            <a:ext cx="3045740" cy="523220"/>
          </a:xfrm>
          <a:prstGeom prst="rect">
            <a:avLst/>
          </a:prstGeom>
          <a:noFill/>
        </p:spPr>
        <p:txBody>
          <a:bodyPr wrap="square" rtlCol="0">
            <a:spAutoFit/>
          </a:bodyPr>
          <a:lstStyle/>
          <a:p>
            <a:r>
              <a:rPr lang="en-US" altLang="zh-CN" sz="2800">
                <a:latin typeface="Times New Roman" panose="02020603050405020304" pitchFamily="18" charset="0"/>
                <a:cs typeface="Times New Roman" panose="02020603050405020304" pitchFamily="18" charset="0"/>
              </a:rPr>
              <a:t>Research objectives</a:t>
            </a:r>
            <a:endParaRPr lang="zh-CN" altLang="zh-CN" sz="2800">
              <a:latin typeface="Times New Roman" panose="02020603050405020304" pitchFamily="18" charset="0"/>
              <a:cs typeface="Times New Roman" panose="02020603050405020304" pitchFamily="18" charset="0"/>
            </a:endParaRPr>
          </a:p>
        </p:txBody>
      </p:sp>
      <p:sp>
        <p:nvSpPr>
          <p:cNvPr id="58" name="六边形 14">
            <a:extLst>
              <a:ext uri="{FF2B5EF4-FFF2-40B4-BE49-F238E27FC236}">
                <a16:creationId xmlns:a16="http://schemas.microsoft.com/office/drawing/2014/main" id="{A87A4EB5-E4BC-47B1-B1A4-5A741F29F96E}"/>
              </a:ext>
            </a:extLst>
          </p:cNvPr>
          <p:cNvSpPr>
            <a:spLocks noChangeArrowheads="1"/>
          </p:cNvSpPr>
          <p:nvPr/>
        </p:nvSpPr>
        <p:spPr bwMode="auto">
          <a:xfrm>
            <a:off x="654399" y="3376343"/>
            <a:ext cx="2680990" cy="2311400"/>
          </a:xfrm>
          <a:prstGeom prst="hexagon">
            <a:avLst>
              <a:gd name="adj" fmla="val 24994"/>
              <a:gd name="vf" fmla="val 115470"/>
            </a:avLst>
          </a:prstGeom>
          <a:noFill/>
          <a:ln w="127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2" name="六边形 18">
            <a:extLst>
              <a:ext uri="{FF2B5EF4-FFF2-40B4-BE49-F238E27FC236}">
                <a16:creationId xmlns:a16="http://schemas.microsoft.com/office/drawing/2014/main" id="{A48099A7-B013-4835-AA2E-978587E281C0}"/>
              </a:ext>
            </a:extLst>
          </p:cNvPr>
          <p:cNvSpPr>
            <a:spLocks noChangeArrowheads="1"/>
          </p:cNvSpPr>
          <p:nvPr/>
        </p:nvSpPr>
        <p:spPr bwMode="auto">
          <a:xfrm>
            <a:off x="30176" y="4593427"/>
            <a:ext cx="619991" cy="535516"/>
          </a:xfrm>
          <a:prstGeom prst="hexagon">
            <a:avLst>
              <a:gd name="adj" fmla="val 24996"/>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3" name="六边形 19">
            <a:extLst>
              <a:ext uri="{FF2B5EF4-FFF2-40B4-BE49-F238E27FC236}">
                <a16:creationId xmlns:a16="http://schemas.microsoft.com/office/drawing/2014/main" id="{7990DDDC-4459-4C86-8CE3-A85043D64AED}"/>
              </a:ext>
            </a:extLst>
          </p:cNvPr>
          <p:cNvSpPr>
            <a:spLocks noChangeArrowheads="1"/>
          </p:cNvSpPr>
          <p:nvPr/>
        </p:nvSpPr>
        <p:spPr bwMode="auto">
          <a:xfrm>
            <a:off x="1841483" y="2732877"/>
            <a:ext cx="402043" cy="345018"/>
          </a:xfrm>
          <a:prstGeom prst="hexagon">
            <a:avLst>
              <a:gd name="adj" fmla="val 2502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7" name="六边形 23">
            <a:extLst>
              <a:ext uri="{FF2B5EF4-FFF2-40B4-BE49-F238E27FC236}">
                <a16:creationId xmlns:a16="http://schemas.microsoft.com/office/drawing/2014/main" id="{3CCA889E-E20B-43E4-913A-319789E6B4C5}"/>
              </a:ext>
            </a:extLst>
          </p:cNvPr>
          <p:cNvSpPr>
            <a:spLocks noChangeArrowheads="1"/>
          </p:cNvSpPr>
          <p:nvPr/>
        </p:nvSpPr>
        <p:spPr bwMode="auto">
          <a:xfrm>
            <a:off x="1515615" y="3037676"/>
            <a:ext cx="285661" cy="245534"/>
          </a:xfrm>
          <a:prstGeom prst="hexagon">
            <a:avLst>
              <a:gd name="adj" fmla="val 25032"/>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69" name="六边形 25">
            <a:extLst>
              <a:ext uri="{FF2B5EF4-FFF2-40B4-BE49-F238E27FC236}">
                <a16:creationId xmlns:a16="http://schemas.microsoft.com/office/drawing/2014/main" id="{9802BADA-301C-4DCC-8C2C-965B391D13D9}"/>
              </a:ext>
            </a:extLst>
          </p:cNvPr>
          <p:cNvSpPr>
            <a:spLocks noChangeArrowheads="1"/>
          </p:cNvSpPr>
          <p:nvPr/>
        </p:nvSpPr>
        <p:spPr bwMode="auto">
          <a:xfrm>
            <a:off x="3400982" y="4407161"/>
            <a:ext cx="592484" cy="510116"/>
          </a:xfrm>
          <a:prstGeom prst="hexagon">
            <a:avLst>
              <a:gd name="adj" fmla="val 24979"/>
              <a:gd name="vf" fmla="val 115470"/>
            </a:avLst>
          </a:prstGeom>
          <a:solidFill>
            <a:schemeClr val="bg1"/>
          </a:solidFill>
          <a:ln w="25400" cap="flat" cmpd="sng">
            <a:solidFill>
              <a:schemeClr val="tx1">
                <a:lumMod val="75000"/>
                <a:lumOff val="25000"/>
              </a:schemeClr>
            </a:solidFill>
            <a:bevel/>
          </a:ln>
        </p:spPr>
        <p:txBody>
          <a:bodyPr anchor="ctr"/>
          <a:lstStyle/>
          <a:p>
            <a:pPr algn="ctr"/>
            <a:endParaRPr lang="zh-CN" altLang="zh-CN"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75" name="TextBox 1">
            <a:extLst>
              <a:ext uri="{FF2B5EF4-FFF2-40B4-BE49-F238E27FC236}">
                <a16:creationId xmlns:a16="http://schemas.microsoft.com/office/drawing/2014/main" id="{AC875E3C-5B2B-4EA4-870E-A8E2A45CFAF5}"/>
              </a:ext>
            </a:extLst>
          </p:cNvPr>
          <p:cNvSpPr>
            <a:spLocks noChangeArrowheads="1"/>
          </p:cNvSpPr>
          <p:nvPr/>
        </p:nvSpPr>
        <p:spPr bwMode="auto">
          <a:xfrm>
            <a:off x="1215111" y="5228828"/>
            <a:ext cx="1654723" cy="379463"/>
          </a:xfrm>
          <a:prstGeom prst="rect">
            <a:avLst/>
          </a:prstGeom>
          <a:noFill/>
          <a:ln w="9525" cmpd="sng">
            <a:noFill/>
            <a:miter lim="800000"/>
          </a:ln>
        </p:spPr>
        <p:txBody>
          <a:bodyPr>
            <a:spAutoFit/>
          </a:bodyPr>
          <a:lstStyle/>
          <a:p>
            <a:pPr algn="ctr"/>
            <a:r>
              <a:rPr lang="en-US" altLang="zh-CN"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rPr>
              <a:t>3</a:t>
            </a:r>
            <a:endParaRPr lang="zh-CN" altLang="en-US" sz="1866">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sp>
        <p:nvSpPr>
          <p:cNvPr id="87" name="Freeform 123">
            <a:extLst>
              <a:ext uri="{FF2B5EF4-FFF2-40B4-BE49-F238E27FC236}">
                <a16:creationId xmlns:a16="http://schemas.microsoft.com/office/drawing/2014/main" id="{96A4934F-F18D-46E8-8749-4748FAC1FA0C}"/>
              </a:ext>
            </a:extLst>
          </p:cNvPr>
          <p:cNvSpPr>
            <a:spLocks noEditPoints="1"/>
          </p:cNvSpPr>
          <p:nvPr/>
        </p:nvSpPr>
        <p:spPr bwMode="auto">
          <a:xfrm>
            <a:off x="1310331" y="3687479"/>
            <a:ext cx="1438889" cy="1007533"/>
          </a:xfrm>
          <a:custGeom>
            <a:avLst/>
            <a:gdLst/>
            <a:ahLst/>
            <a:cxnLst>
              <a:cxn ang="0">
                <a:pos x="1179" y="92"/>
              </a:cxn>
              <a:cxn ang="0">
                <a:pos x="1259" y="275"/>
              </a:cxn>
              <a:cxn ang="0">
                <a:pos x="1607" y="202"/>
              </a:cxn>
              <a:cxn ang="0">
                <a:pos x="1753" y="130"/>
              </a:cxn>
              <a:cxn ang="0">
                <a:pos x="1857" y="304"/>
              </a:cxn>
              <a:cxn ang="0">
                <a:pos x="2021" y="567"/>
              </a:cxn>
              <a:cxn ang="0">
                <a:pos x="1753" y="1262"/>
              </a:cxn>
              <a:cxn ang="0">
                <a:pos x="877" y="1371"/>
              </a:cxn>
              <a:cxn ang="0">
                <a:pos x="11" y="1411"/>
              </a:cxn>
              <a:cxn ang="0">
                <a:pos x="24" y="1101"/>
              </a:cxn>
              <a:cxn ang="0">
                <a:pos x="182" y="802"/>
              </a:cxn>
              <a:cxn ang="0">
                <a:pos x="595" y="409"/>
              </a:cxn>
              <a:cxn ang="0">
                <a:pos x="1073" y="700"/>
              </a:cxn>
              <a:cxn ang="0">
                <a:pos x="1155" y="187"/>
              </a:cxn>
              <a:cxn ang="0">
                <a:pos x="896" y="703"/>
              </a:cxn>
              <a:cxn ang="0">
                <a:pos x="1038" y="796"/>
              </a:cxn>
              <a:cxn ang="0">
                <a:pos x="1167" y="547"/>
              </a:cxn>
              <a:cxn ang="0">
                <a:pos x="1033" y="1090"/>
              </a:cxn>
              <a:cxn ang="0">
                <a:pos x="1684" y="283"/>
              </a:cxn>
              <a:cxn ang="0">
                <a:pos x="1558" y="660"/>
              </a:cxn>
              <a:cxn ang="0">
                <a:pos x="940" y="1250"/>
              </a:cxn>
              <a:cxn ang="0">
                <a:pos x="961" y="1290"/>
              </a:cxn>
              <a:cxn ang="0">
                <a:pos x="1656" y="456"/>
              </a:cxn>
              <a:cxn ang="0">
                <a:pos x="1781" y="577"/>
              </a:cxn>
              <a:cxn ang="0">
                <a:pos x="1813" y="253"/>
              </a:cxn>
              <a:cxn ang="0">
                <a:pos x="1756" y="300"/>
              </a:cxn>
              <a:cxn ang="0">
                <a:pos x="1631" y="706"/>
              </a:cxn>
              <a:cxn ang="0">
                <a:pos x="1722" y="409"/>
              </a:cxn>
              <a:cxn ang="0">
                <a:pos x="1697" y="707"/>
              </a:cxn>
              <a:cxn ang="0">
                <a:pos x="1737" y="743"/>
              </a:cxn>
              <a:cxn ang="0">
                <a:pos x="1221" y="1099"/>
              </a:cxn>
              <a:cxn ang="0">
                <a:pos x="1797" y="683"/>
              </a:cxn>
              <a:cxn ang="0">
                <a:pos x="1788" y="561"/>
              </a:cxn>
              <a:cxn ang="0">
                <a:pos x="342" y="594"/>
              </a:cxn>
              <a:cxn ang="0">
                <a:pos x="403" y="1094"/>
              </a:cxn>
              <a:cxn ang="0">
                <a:pos x="899" y="803"/>
              </a:cxn>
              <a:cxn ang="0">
                <a:pos x="1881" y="451"/>
              </a:cxn>
              <a:cxn ang="0">
                <a:pos x="1776" y="1127"/>
              </a:cxn>
              <a:cxn ang="0">
                <a:pos x="1227" y="1221"/>
              </a:cxn>
              <a:cxn ang="0">
                <a:pos x="1396" y="1251"/>
              </a:cxn>
              <a:cxn ang="0">
                <a:pos x="1799" y="1250"/>
              </a:cxn>
              <a:cxn ang="0">
                <a:pos x="2009" y="560"/>
              </a:cxn>
              <a:cxn ang="0">
                <a:pos x="1736" y="999"/>
              </a:cxn>
              <a:cxn ang="0">
                <a:pos x="991" y="1301"/>
              </a:cxn>
              <a:cxn ang="0">
                <a:pos x="1858" y="766"/>
              </a:cxn>
              <a:cxn ang="0">
                <a:pos x="1458" y="864"/>
              </a:cxn>
              <a:cxn ang="0">
                <a:pos x="1300" y="1031"/>
              </a:cxn>
              <a:cxn ang="0">
                <a:pos x="1489" y="913"/>
              </a:cxn>
              <a:cxn ang="0">
                <a:pos x="1464" y="896"/>
              </a:cxn>
              <a:cxn ang="0">
                <a:pos x="107" y="1088"/>
              </a:cxn>
              <a:cxn ang="0">
                <a:pos x="156" y="1111"/>
              </a:cxn>
              <a:cxn ang="0">
                <a:pos x="710" y="1240"/>
              </a:cxn>
              <a:cxn ang="0">
                <a:pos x="91" y="1159"/>
              </a:cxn>
              <a:cxn ang="0">
                <a:pos x="430" y="1205"/>
              </a:cxn>
              <a:cxn ang="0">
                <a:pos x="399" y="1216"/>
              </a:cxn>
              <a:cxn ang="0">
                <a:pos x="116" y="1207"/>
              </a:cxn>
              <a:cxn ang="0">
                <a:pos x="641" y="1373"/>
              </a:cxn>
              <a:cxn ang="0">
                <a:pos x="368" y="1369"/>
              </a:cxn>
              <a:cxn ang="0">
                <a:pos x="88" y="1337"/>
              </a:cxn>
              <a:cxn ang="0">
                <a:pos x="120" y="1331"/>
              </a:cxn>
              <a:cxn ang="0">
                <a:pos x="686" y="1288"/>
              </a:cxn>
              <a:cxn ang="0">
                <a:pos x="877" y="1358"/>
              </a:cxn>
            </a:cxnLst>
            <a:rect l="0" t="0" r="r" b="b"/>
            <a:pathLst>
              <a:path w="2040" h="1427">
                <a:moveTo>
                  <a:pt x="1079" y="278"/>
                </a:moveTo>
                <a:lnTo>
                  <a:pt x="1079" y="278"/>
                </a:lnTo>
                <a:lnTo>
                  <a:pt x="1079" y="276"/>
                </a:lnTo>
                <a:lnTo>
                  <a:pt x="1077" y="275"/>
                </a:lnTo>
                <a:lnTo>
                  <a:pt x="1077" y="275"/>
                </a:lnTo>
                <a:lnTo>
                  <a:pt x="1077" y="278"/>
                </a:lnTo>
                <a:lnTo>
                  <a:pt x="1076" y="278"/>
                </a:lnTo>
                <a:lnTo>
                  <a:pt x="1076" y="275"/>
                </a:lnTo>
                <a:lnTo>
                  <a:pt x="1076" y="274"/>
                </a:lnTo>
                <a:lnTo>
                  <a:pt x="1077" y="273"/>
                </a:lnTo>
                <a:lnTo>
                  <a:pt x="1077" y="273"/>
                </a:lnTo>
                <a:lnTo>
                  <a:pt x="1078" y="271"/>
                </a:lnTo>
                <a:lnTo>
                  <a:pt x="1080" y="271"/>
                </a:lnTo>
                <a:lnTo>
                  <a:pt x="1081" y="271"/>
                </a:lnTo>
                <a:lnTo>
                  <a:pt x="1082" y="271"/>
                </a:lnTo>
                <a:lnTo>
                  <a:pt x="1082" y="270"/>
                </a:lnTo>
                <a:lnTo>
                  <a:pt x="1082" y="270"/>
                </a:lnTo>
                <a:lnTo>
                  <a:pt x="1081" y="269"/>
                </a:lnTo>
                <a:lnTo>
                  <a:pt x="1081" y="267"/>
                </a:lnTo>
                <a:lnTo>
                  <a:pt x="1084" y="263"/>
                </a:lnTo>
                <a:lnTo>
                  <a:pt x="1088" y="261"/>
                </a:lnTo>
                <a:lnTo>
                  <a:pt x="1091" y="259"/>
                </a:lnTo>
                <a:lnTo>
                  <a:pt x="1091" y="259"/>
                </a:lnTo>
                <a:lnTo>
                  <a:pt x="1093" y="253"/>
                </a:lnTo>
                <a:lnTo>
                  <a:pt x="1096" y="245"/>
                </a:lnTo>
                <a:lnTo>
                  <a:pt x="1105" y="231"/>
                </a:lnTo>
                <a:lnTo>
                  <a:pt x="1115" y="218"/>
                </a:lnTo>
                <a:lnTo>
                  <a:pt x="1125" y="206"/>
                </a:lnTo>
                <a:lnTo>
                  <a:pt x="1125" y="206"/>
                </a:lnTo>
                <a:lnTo>
                  <a:pt x="1127" y="198"/>
                </a:lnTo>
                <a:lnTo>
                  <a:pt x="1130" y="191"/>
                </a:lnTo>
                <a:lnTo>
                  <a:pt x="1133" y="183"/>
                </a:lnTo>
                <a:lnTo>
                  <a:pt x="1137" y="176"/>
                </a:lnTo>
                <a:lnTo>
                  <a:pt x="1147" y="162"/>
                </a:lnTo>
                <a:lnTo>
                  <a:pt x="1156" y="147"/>
                </a:lnTo>
                <a:lnTo>
                  <a:pt x="1166" y="133"/>
                </a:lnTo>
                <a:lnTo>
                  <a:pt x="1170" y="125"/>
                </a:lnTo>
                <a:lnTo>
                  <a:pt x="1173" y="117"/>
                </a:lnTo>
                <a:lnTo>
                  <a:pt x="1177" y="109"/>
                </a:lnTo>
                <a:lnTo>
                  <a:pt x="1178" y="101"/>
                </a:lnTo>
                <a:lnTo>
                  <a:pt x="1179" y="92"/>
                </a:lnTo>
                <a:lnTo>
                  <a:pt x="1179" y="84"/>
                </a:lnTo>
                <a:lnTo>
                  <a:pt x="1179" y="84"/>
                </a:lnTo>
                <a:lnTo>
                  <a:pt x="1181" y="82"/>
                </a:lnTo>
                <a:lnTo>
                  <a:pt x="1184" y="81"/>
                </a:lnTo>
                <a:lnTo>
                  <a:pt x="1186" y="78"/>
                </a:lnTo>
                <a:lnTo>
                  <a:pt x="1188" y="75"/>
                </a:lnTo>
                <a:lnTo>
                  <a:pt x="1190" y="71"/>
                </a:lnTo>
                <a:lnTo>
                  <a:pt x="1190" y="67"/>
                </a:lnTo>
                <a:lnTo>
                  <a:pt x="1190" y="63"/>
                </a:lnTo>
                <a:lnTo>
                  <a:pt x="1187" y="60"/>
                </a:lnTo>
                <a:lnTo>
                  <a:pt x="1187" y="60"/>
                </a:lnTo>
                <a:lnTo>
                  <a:pt x="1191" y="58"/>
                </a:lnTo>
                <a:lnTo>
                  <a:pt x="1193" y="56"/>
                </a:lnTo>
                <a:lnTo>
                  <a:pt x="1196" y="48"/>
                </a:lnTo>
                <a:lnTo>
                  <a:pt x="1199" y="39"/>
                </a:lnTo>
                <a:lnTo>
                  <a:pt x="1201" y="29"/>
                </a:lnTo>
                <a:lnTo>
                  <a:pt x="1203" y="19"/>
                </a:lnTo>
                <a:lnTo>
                  <a:pt x="1207" y="11"/>
                </a:lnTo>
                <a:lnTo>
                  <a:pt x="1210" y="3"/>
                </a:lnTo>
                <a:lnTo>
                  <a:pt x="1212" y="1"/>
                </a:lnTo>
                <a:lnTo>
                  <a:pt x="1214" y="0"/>
                </a:lnTo>
                <a:lnTo>
                  <a:pt x="1214" y="0"/>
                </a:lnTo>
                <a:lnTo>
                  <a:pt x="1221" y="5"/>
                </a:lnTo>
                <a:lnTo>
                  <a:pt x="1225" y="13"/>
                </a:lnTo>
                <a:lnTo>
                  <a:pt x="1228" y="21"/>
                </a:lnTo>
                <a:lnTo>
                  <a:pt x="1231" y="30"/>
                </a:lnTo>
                <a:lnTo>
                  <a:pt x="1235" y="50"/>
                </a:lnTo>
                <a:lnTo>
                  <a:pt x="1238" y="70"/>
                </a:lnTo>
                <a:lnTo>
                  <a:pt x="1238" y="70"/>
                </a:lnTo>
                <a:lnTo>
                  <a:pt x="1240" y="80"/>
                </a:lnTo>
                <a:lnTo>
                  <a:pt x="1244" y="91"/>
                </a:lnTo>
                <a:lnTo>
                  <a:pt x="1247" y="102"/>
                </a:lnTo>
                <a:lnTo>
                  <a:pt x="1250" y="111"/>
                </a:lnTo>
                <a:lnTo>
                  <a:pt x="1250" y="111"/>
                </a:lnTo>
                <a:lnTo>
                  <a:pt x="1252" y="128"/>
                </a:lnTo>
                <a:lnTo>
                  <a:pt x="1253" y="147"/>
                </a:lnTo>
                <a:lnTo>
                  <a:pt x="1254" y="186"/>
                </a:lnTo>
                <a:lnTo>
                  <a:pt x="1254" y="186"/>
                </a:lnTo>
                <a:lnTo>
                  <a:pt x="1255" y="236"/>
                </a:lnTo>
                <a:lnTo>
                  <a:pt x="1256" y="257"/>
                </a:lnTo>
                <a:lnTo>
                  <a:pt x="1259" y="275"/>
                </a:lnTo>
                <a:lnTo>
                  <a:pt x="1259" y="275"/>
                </a:lnTo>
                <a:lnTo>
                  <a:pt x="1252" y="320"/>
                </a:lnTo>
                <a:lnTo>
                  <a:pt x="1244" y="365"/>
                </a:lnTo>
                <a:lnTo>
                  <a:pt x="1233" y="408"/>
                </a:lnTo>
                <a:lnTo>
                  <a:pt x="1228" y="429"/>
                </a:lnTo>
                <a:lnTo>
                  <a:pt x="1222" y="450"/>
                </a:lnTo>
                <a:lnTo>
                  <a:pt x="1222" y="450"/>
                </a:lnTo>
                <a:lnTo>
                  <a:pt x="1250" y="424"/>
                </a:lnTo>
                <a:lnTo>
                  <a:pt x="1278" y="398"/>
                </a:lnTo>
                <a:lnTo>
                  <a:pt x="1308" y="373"/>
                </a:lnTo>
                <a:lnTo>
                  <a:pt x="1338" y="348"/>
                </a:lnTo>
                <a:lnTo>
                  <a:pt x="1338" y="348"/>
                </a:lnTo>
                <a:lnTo>
                  <a:pt x="1356" y="334"/>
                </a:lnTo>
                <a:lnTo>
                  <a:pt x="1364" y="327"/>
                </a:lnTo>
                <a:lnTo>
                  <a:pt x="1373" y="320"/>
                </a:lnTo>
                <a:lnTo>
                  <a:pt x="1373" y="320"/>
                </a:lnTo>
                <a:lnTo>
                  <a:pt x="1382" y="314"/>
                </a:lnTo>
                <a:lnTo>
                  <a:pt x="1393" y="309"/>
                </a:lnTo>
                <a:lnTo>
                  <a:pt x="1397" y="306"/>
                </a:lnTo>
                <a:lnTo>
                  <a:pt x="1403" y="304"/>
                </a:lnTo>
                <a:lnTo>
                  <a:pt x="1407" y="300"/>
                </a:lnTo>
                <a:lnTo>
                  <a:pt x="1410" y="294"/>
                </a:lnTo>
                <a:lnTo>
                  <a:pt x="1410" y="294"/>
                </a:lnTo>
                <a:lnTo>
                  <a:pt x="1411" y="296"/>
                </a:lnTo>
                <a:lnTo>
                  <a:pt x="1413" y="297"/>
                </a:lnTo>
                <a:lnTo>
                  <a:pt x="1415" y="296"/>
                </a:lnTo>
                <a:lnTo>
                  <a:pt x="1417" y="294"/>
                </a:lnTo>
                <a:lnTo>
                  <a:pt x="1417" y="294"/>
                </a:lnTo>
                <a:lnTo>
                  <a:pt x="1428" y="287"/>
                </a:lnTo>
                <a:lnTo>
                  <a:pt x="1439" y="281"/>
                </a:lnTo>
                <a:lnTo>
                  <a:pt x="1462" y="269"/>
                </a:lnTo>
                <a:lnTo>
                  <a:pt x="1484" y="258"/>
                </a:lnTo>
                <a:lnTo>
                  <a:pt x="1495" y="251"/>
                </a:lnTo>
                <a:lnTo>
                  <a:pt x="1505" y="243"/>
                </a:lnTo>
                <a:lnTo>
                  <a:pt x="1505" y="243"/>
                </a:lnTo>
                <a:lnTo>
                  <a:pt x="1519" y="239"/>
                </a:lnTo>
                <a:lnTo>
                  <a:pt x="1532" y="233"/>
                </a:lnTo>
                <a:lnTo>
                  <a:pt x="1557" y="223"/>
                </a:lnTo>
                <a:lnTo>
                  <a:pt x="1581" y="212"/>
                </a:lnTo>
                <a:lnTo>
                  <a:pt x="1593" y="207"/>
                </a:lnTo>
                <a:lnTo>
                  <a:pt x="1607" y="202"/>
                </a:lnTo>
                <a:lnTo>
                  <a:pt x="1607" y="202"/>
                </a:lnTo>
                <a:lnTo>
                  <a:pt x="1610" y="199"/>
                </a:lnTo>
                <a:lnTo>
                  <a:pt x="1615" y="196"/>
                </a:lnTo>
                <a:lnTo>
                  <a:pt x="1623" y="190"/>
                </a:lnTo>
                <a:lnTo>
                  <a:pt x="1623" y="190"/>
                </a:lnTo>
                <a:lnTo>
                  <a:pt x="1626" y="186"/>
                </a:lnTo>
                <a:lnTo>
                  <a:pt x="1630" y="182"/>
                </a:lnTo>
                <a:lnTo>
                  <a:pt x="1633" y="178"/>
                </a:lnTo>
                <a:lnTo>
                  <a:pt x="1636" y="173"/>
                </a:lnTo>
                <a:lnTo>
                  <a:pt x="1636" y="173"/>
                </a:lnTo>
                <a:lnTo>
                  <a:pt x="1639" y="171"/>
                </a:lnTo>
                <a:lnTo>
                  <a:pt x="1644" y="170"/>
                </a:lnTo>
                <a:lnTo>
                  <a:pt x="1647" y="169"/>
                </a:lnTo>
                <a:lnTo>
                  <a:pt x="1650" y="167"/>
                </a:lnTo>
                <a:lnTo>
                  <a:pt x="1650" y="167"/>
                </a:lnTo>
                <a:lnTo>
                  <a:pt x="1656" y="161"/>
                </a:lnTo>
                <a:lnTo>
                  <a:pt x="1662" y="154"/>
                </a:lnTo>
                <a:lnTo>
                  <a:pt x="1666" y="146"/>
                </a:lnTo>
                <a:lnTo>
                  <a:pt x="1670" y="137"/>
                </a:lnTo>
                <a:lnTo>
                  <a:pt x="1680" y="120"/>
                </a:lnTo>
                <a:lnTo>
                  <a:pt x="1688" y="103"/>
                </a:lnTo>
                <a:lnTo>
                  <a:pt x="1688" y="103"/>
                </a:lnTo>
                <a:lnTo>
                  <a:pt x="1688" y="96"/>
                </a:lnTo>
                <a:lnTo>
                  <a:pt x="1687" y="91"/>
                </a:lnTo>
                <a:lnTo>
                  <a:pt x="1687" y="86"/>
                </a:lnTo>
                <a:lnTo>
                  <a:pt x="1688" y="84"/>
                </a:lnTo>
                <a:lnTo>
                  <a:pt x="1691" y="81"/>
                </a:lnTo>
                <a:lnTo>
                  <a:pt x="1691" y="81"/>
                </a:lnTo>
                <a:lnTo>
                  <a:pt x="1696" y="82"/>
                </a:lnTo>
                <a:lnTo>
                  <a:pt x="1698" y="82"/>
                </a:lnTo>
                <a:lnTo>
                  <a:pt x="1701" y="81"/>
                </a:lnTo>
                <a:lnTo>
                  <a:pt x="1701" y="81"/>
                </a:lnTo>
                <a:lnTo>
                  <a:pt x="1705" y="97"/>
                </a:lnTo>
                <a:lnTo>
                  <a:pt x="1710" y="112"/>
                </a:lnTo>
                <a:lnTo>
                  <a:pt x="1714" y="127"/>
                </a:lnTo>
                <a:lnTo>
                  <a:pt x="1715" y="135"/>
                </a:lnTo>
                <a:lnTo>
                  <a:pt x="1715" y="142"/>
                </a:lnTo>
                <a:lnTo>
                  <a:pt x="1715" y="142"/>
                </a:lnTo>
                <a:lnTo>
                  <a:pt x="1730" y="138"/>
                </a:lnTo>
                <a:lnTo>
                  <a:pt x="1742" y="134"/>
                </a:lnTo>
                <a:lnTo>
                  <a:pt x="1753" y="130"/>
                </a:lnTo>
                <a:lnTo>
                  <a:pt x="1766" y="126"/>
                </a:lnTo>
                <a:lnTo>
                  <a:pt x="1766" y="126"/>
                </a:lnTo>
                <a:lnTo>
                  <a:pt x="1781" y="147"/>
                </a:lnTo>
                <a:lnTo>
                  <a:pt x="1787" y="157"/>
                </a:lnTo>
                <a:lnTo>
                  <a:pt x="1793" y="169"/>
                </a:lnTo>
                <a:lnTo>
                  <a:pt x="1793" y="169"/>
                </a:lnTo>
                <a:lnTo>
                  <a:pt x="1797" y="168"/>
                </a:lnTo>
                <a:lnTo>
                  <a:pt x="1800" y="167"/>
                </a:lnTo>
                <a:lnTo>
                  <a:pt x="1804" y="164"/>
                </a:lnTo>
                <a:lnTo>
                  <a:pt x="1809" y="161"/>
                </a:lnTo>
                <a:lnTo>
                  <a:pt x="1812" y="161"/>
                </a:lnTo>
                <a:lnTo>
                  <a:pt x="1814" y="162"/>
                </a:lnTo>
                <a:lnTo>
                  <a:pt x="1814" y="162"/>
                </a:lnTo>
                <a:lnTo>
                  <a:pt x="1816" y="163"/>
                </a:lnTo>
                <a:lnTo>
                  <a:pt x="1818" y="164"/>
                </a:lnTo>
                <a:lnTo>
                  <a:pt x="1820" y="167"/>
                </a:lnTo>
                <a:lnTo>
                  <a:pt x="1822" y="172"/>
                </a:lnTo>
                <a:lnTo>
                  <a:pt x="1823" y="179"/>
                </a:lnTo>
                <a:lnTo>
                  <a:pt x="1823" y="184"/>
                </a:lnTo>
                <a:lnTo>
                  <a:pt x="1824" y="190"/>
                </a:lnTo>
                <a:lnTo>
                  <a:pt x="1828" y="195"/>
                </a:lnTo>
                <a:lnTo>
                  <a:pt x="1829" y="196"/>
                </a:lnTo>
                <a:lnTo>
                  <a:pt x="1831" y="197"/>
                </a:lnTo>
                <a:lnTo>
                  <a:pt x="1831" y="197"/>
                </a:lnTo>
                <a:lnTo>
                  <a:pt x="1839" y="194"/>
                </a:lnTo>
                <a:lnTo>
                  <a:pt x="1847" y="191"/>
                </a:lnTo>
                <a:lnTo>
                  <a:pt x="1856" y="190"/>
                </a:lnTo>
                <a:lnTo>
                  <a:pt x="1860" y="191"/>
                </a:lnTo>
                <a:lnTo>
                  <a:pt x="1863" y="192"/>
                </a:lnTo>
                <a:lnTo>
                  <a:pt x="1863" y="192"/>
                </a:lnTo>
                <a:lnTo>
                  <a:pt x="1866" y="198"/>
                </a:lnTo>
                <a:lnTo>
                  <a:pt x="1867" y="206"/>
                </a:lnTo>
                <a:lnTo>
                  <a:pt x="1869" y="212"/>
                </a:lnTo>
                <a:lnTo>
                  <a:pt x="1869" y="219"/>
                </a:lnTo>
                <a:lnTo>
                  <a:pt x="1869" y="233"/>
                </a:lnTo>
                <a:lnTo>
                  <a:pt x="1867" y="248"/>
                </a:lnTo>
                <a:lnTo>
                  <a:pt x="1864" y="263"/>
                </a:lnTo>
                <a:lnTo>
                  <a:pt x="1861" y="278"/>
                </a:lnTo>
                <a:lnTo>
                  <a:pt x="1852" y="305"/>
                </a:lnTo>
                <a:lnTo>
                  <a:pt x="1852" y="305"/>
                </a:lnTo>
                <a:lnTo>
                  <a:pt x="1857" y="304"/>
                </a:lnTo>
                <a:lnTo>
                  <a:pt x="1862" y="304"/>
                </a:lnTo>
                <a:lnTo>
                  <a:pt x="1873" y="303"/>
                </a:lnTo>
                <a:lnTo>
                  <a:pt x="1884" y="303"/>
                </a:lnTo>
                <a:lnTo>
                  <a:pt x="1895" y="302"/>
                </a:lnTo>
                <a:lnTo>
                  <a:pt x="1895" y="302"/>
                </a:lnTo>
                <a:lnTo>
                  <a:pt x="1902" y="299"/>
                </a:lnTo>
                <a:lnTo>
                  <a:pt x="1908" y="296"/>
                </a:lnTo>
                <a:lnTo>
                  <a:pt x="1914" y="292"/>
                </a:lnTo>
                <a:lnTo>
                  <a:pt x="1917" y="292"/>
                </a:lnTo>
                <a:lnTo>
                  <a:pt x="1920" y="293"/>
                </a:lnTo>
                <a:lnTo>
                  <a:pt x="1920" y="293"/>
                </a:lnTo>
                <a:lnTo>
                  <a:pt x="1922" y="297"/>
                </a:lnTo>
                <a:lnTo>
                  <a:pt x="1922" y="301"/>
                </a:lnTo>
                <a:lnTo>
                  <a:pt x="1922" y="305"/>
                </a:lnTo>
                <a:lnTo>
                  <a:pt x="1921" y="309"/>
                </a:lnTo>
                <a:lnTo>
                  <a:pt x="1914" y="327"/>
                </a:lnTo>
                <a:lnTo>
                  <a:pt x="1914" y="327"/>
                </a:lnTo>
                <a:lnTo>
                  <a:pt x="1908" y="349"/>
                </a:lnTo>
                <a:lnTo>
                  <a:pt x="1902" y="372"/>
                </a:lnTo>
                <a:lnTo>
                  <a:pt x="1890" y="415"/>
                </a:lnTo>
                <a:lnTo>
                  <a:pt x="1890" y="415"/>
                </a:lnTo>
                <a:lnTo>
                  <a:pt x="1923" y="415"/>
                </a:lnTo>
                <a:lnTo>
                  <a:pt x="1954" y="413"/>
                </a:lnTo>
                <a:lnTo>
                  <a:pt x="2016" y="407"/>
                </a:lnTo>
                <a:lnTo>
                  <a:pt x="2016" y="407"/>
                </a:lnTo>
                <a:lnTo>
                  <a:pt x="2023" y="415"/>
                </a:lnTo>
                <a:lnTo>
                  <a:pt x="2029" y="423"/>
                </a:lnTo>
                <a:lnTo>
                  <a:pt x="2033" y="430"/>
                </a:lnTo>
                <a:lnTo>
                  <a:pt x="2036" y="438"/>
                </a:lnTo>
                <a:lnTo>
                  <a:pt x="2039" y="446"/>
                </a:lnTo>
                <a:lnTo>
                  <a:pt x="2040" y="456"/>
                </a:lnTo>
                <a:lnTo>
                  <a:pt x="2039" y="467"/>
                </a:lnTo>
                <a:lnTo>
                  <a:pt x="2038" y="480"/>
                </a:lnTo>
                <a:lnTo>
                  <a:pt x="2038" y="480"/>
                </a:lnTo>
                <a:lnTo>
                  <a:pt x="2034" y="494"/>
                </a:lnTo>
                <a:lnTo>
                  <a:pt x="2030" y="510"/>
                </a:lnTo>
                <a:lnTo>
                  <a:pt x="2027" y="526"/>
                </a:lnTo>
                <a:lnTo>
                  <a:pt x="2024" y="542"/>
                </a:lnTo>
                <a:lnTo>
                  <a:pt x="2024" y="542"/>
                </a:lnTo>
                <a:lnTo>
                  <a:pt x="2021" y="555"/>
                </a:lnTo>
                <a:lnTo>
                  <a:pt x="2021" y="567"/>
                </a:lnTo>
                <a:lnTo>
                  <a:pt x="2020" y="580"/>
                </a:lnTo>
                <a:lnTo>
                  <a:pt x="2019" y="593"/>
                </a:lnTo>
                <a:lnTo>
                  <a:pt x="2019" y="593"/>
                </a:lnTo>
                <a:lnTo>
                  <a:pt x="2017" y="603"/>
                </a:lnTo>
                <a:lnTo>
                  <a:pt x="2014" y="612"/>
                </a:lnTo>
                <a:lnTo>
                  <a:pt x="2011" y="622"/>
                </a:lnTo>
                <a:lnTo>
                  <a:pt x="2009" y="631"/>
                </a:lnTo>
                <a:lnTo>
                  <a:pt x="2009" y="631"/>
                </a:lnTo>
                <a:lnTo>
                  <a:pt x="2005" y="647"/>
                </a:lnTo>
                <a:lnTo>
                  <a:pt x="2002" y="661"/>
                </a:lnTo>
                <a:lnTo>
                  <a:pt x="1993" y="693"/>
                </a:lnTo>
                <a:lnTo>
                  <a:pt x="1993" y="693"/>
                </a:lnTo>
                <a:lnTo>
                  <a:pt x="1974" y="768"/>
                </a:lnTo>
                <a:lnTo>
                  <a:pt x="1956" y="844"/>
                </a:lnTo>
                <a:lnTo>
                  <a:pt x="1937" y="919"/>
                </a:lnTo>
                <a:lnTo>
                  <a:pt x="1919" y="991"/>
                </a:lnTo>
                <a:lnTo>
                  <a:pt x="1919" y="991"/>
                </a:lnTo>
                <a:lnTo>
                  <a:pt x="1911" y="1014"/>
                </a:lnTo>
                <a:lnTo>
                  <a:pt x="1905" y="1036"/>
                </a:lnTo>
                <a:lnTo>
                  <a:pt x="1898" y="1058"/>
                </a:lnTo>
                <a:lnTo>
                  <a:pt x="1895" y="1069"/>
                </a:lnTo>
                <a:lnTo>
                  <a:pt x="1893" y="1079"/>
                </a:lnTo>
                <a:lnTo>
                  <a:pt x="1893" y="1079"/>
                </a:lnTo>
                <a:lnTo>
                  <a:pt x="1886" y="1126"/>
                </a:lnTo>
                <a:lnTo>
                  <a:pt x="1881" y="1149"/>
                </a:lnTo>
                <a:lnTo>
                  <a:pt x="1877" y="1170"/>
                </a:lnTo>
                <a:lnTo>
                  <a:pt x="1872" y="1192"/>
                </a:lnTo>
                <a:lnTo>
                  <a:pt x="1865" y="1212"/>
                </a:lnTo>
                <a:lnTo>
                  <a:pt x="1859" y="1232"/>
                </a:lnTo>
                <a:lnTo>
                  <a:pt x="1850" y="1252"/>
                </a:lnTo>
                <a:lnTo>
                  <a:pt x="1850" y="1252"/>
                </a:lnTo>
                <a:lnTo>
                  <a:pt x="1846" y="1254"/>
                </a:lnTo>
                <a:lnTo>
                  <a:pt x="1841" y="1257"/>
                </a:lnTo>
                <a:lnTo>
                  <a:pt x="1834" y="1259"/>
                </a:lnTo>
                <a:lnTo>
                  <a:pt x="1830" y="1262"/>
                </a:lnTo>
                <a:lnTo>
                  <a:pt x="1830" y="1262"/>
                </a:lnTo>
                <a:lnTo>
                  <a:pt x="1812" y="1265"/>
                </a:lnTo>
                <a:lnTo>
                  <a:pt x="1792" y="1265"/>
                </a:lnTo>
                <a:lnTo>
                  <a:pt x="1773" y="1263"/>
                </a:lnTo>
                <a:lnTo>
                  <a:pt x="1753" y="1262"/>
                </a:lnTo>
                <a:lnTo>
                  <a:pt x="1753" y="1262"/>
                </a:lnTo>
                <a:lnTo>
                  <a:pt x="1733" y="1261"/>
                </a:lnTo>
                <a:lnTo>
                  <a:pt x="1715" y="1262"/>
                </a:lnTo>
                <a:lnTo>
                  <a:pt x="1697" y="1265"/>
                </a:lnTo>
                <a:lnTo>
                  <a:pt x="1679" y="1268"/>
                </a:lnTo>
                <a:lnTo>
                  <a:pt x="1642" y="1274"/>
                </a:lnTo>
                <a:lnTo>
                  <a:pt x="1624" y="1276"/>
                </a:lnTo>
                <a:lnTo>
                  <a:pt x="1607" y="1278"/>
                </a:lnTo>
                <a:lnTo>
                  <a:pt x="1607" y="1278"/>
                </a:lnTo>
                <a:lnTo>
                  <a:pt x="1593" y="1277"/>
                </a:lnTo>
                <a:lnTo>
                  <a:pt x="1579" y="1277"/>
                </a:lnTo>
                <a:lnTo>
                  <a:pt x="1573" y="1277"/>
                </a:lnTo>
                <a:lnTo>
                  <a:pt x="1568" y="1280"/>
                </a:lnTo>
                <a:lnTo>
                  <a:pt x="1561" y="1282"/>
                </a:lnTo>
                <a:lnTo>
                  <a:pt x="1556" y="1285"/>
                </a:lnTo>
                <a:lnTo>
                  <a:pt x="1556" y="1285"/>
                </a:lnTo>
                <a:lnTo>
                  <a:pt x="1428" y="1293"/>
                </a:lnTo>
                <a:lnTo>
                  <a:pt x="1294" y="1301"/>
                </a:lnTo>
                <a:lnTo>
                  <a:pt x="1294" y="1301"/>
                </a:lnTo>
                <a:lnTo>
                  <a:pt x="1224" y="1306"/>
                </a:lnTo>
                <a:lnTo>
                  <a:pt x="1188" y="1311"/>
                </a:lnTo>
                <a:lnTo>
                  <a:pt x="1153" y="1315"/>
                </a:lnTo>
                <a:lnTo>
                  <a:pt x="1118" y="1320"/>
                </a:lnTo>
                <a:lnTo>
                  <a:pt x="1084" y="1328"/>
                </a:lnTo>
                <a:lnTo>
                  <a:pt x="1050" y="1335"/>
                </a:lnTo>
                <a:lnTo>
                  <a:pt x="1018" y="1344"/>
                </a:lnTo>
                <a:lnTo>
                  <a:pt x="1018" y="1344"/>
                </a:lnTo>
                <a:lnTo>
                  <a:pt x="1012" y="1347"/>
                </a:lnTo>
                <a:lnTo>
                  <a:pt x="1012" y="1347"/>
                </a:lnTo>
                <a:lnTo>
                  <a:pt x="999" y="1354"/>
                </a:lnTo>
                <a:lnTo>
                  <a:pt x="987" y="1362"/>
                </a:lnTo>
                <a:lnTo>
                  <a:pt x="975" y="1369"/>
                </a:lnTo>
                <a:lnTo>
                  <a:pt x="969" y="1373"/>
                </a:lnTo>
                <a:lnTo>
                  <a:pt x="961" y="1374"/>
                </a:lnTo>
                <a:lnTo>
                  <a:pt x="961" y="1374"/>
                </a:lnTo>
                <a:lnTo>
                  <a:pt x="947" y="1376"/>
                </a:lnTo>
                <a:lnTo>
                  <a:pt x="929" y="1377"/>
                </a:lnTo>
                <a:lnTo>
                  <a:pt x="912" y="1377"/>
                </a:lnTo>
                <a:lnTo>
                  <a:pt x="896" y="1376"/>
                </a:lnTo>
                <a:lnTo>
                  <a:pt x="896" y="1376"/>
                </a:lnTo>
                <a:lnTo>
                  <a:pt x="887" y="1374"/>
                </a:lnTo>
                <a:lnTo>
                  <a:pt x="877" y="1371"/>
                </a:lnTo>
                <a:lnTo>
                  <a:pt x="867" y="1367"/>
                </a:lnTo>
                <a:lnTo>
                  <a:pt x="861" y="1367"/>
                </a:lnTo>
                <a:lnTo>
                  <a:pt x="861" y="1367"/>
                </a:lnTo>
                <a:lnTo>
                  <a:pt x="839" y="1368"/>
                </a:lnTo>
                <a:lnTo>
                  <a:pt x="817" y="1369"/>
                </a:lnTo>
                <a:lnTo>
                  <a:pt x="772" y="1371"/>
                </a:lnTo>
                <a:lnTo>
                  <a:pt x="772" y="1371"/>
                </a:lnTo>
                <a:lnTo>
                  <a:pt x="741" y="1372"/>
                </a:lnTo>
                <a:lnTo>
                  <a:pt x="712" y="1375"/>
                </a:lnTo>
                <a:lnTo>
                  <a:pt x="649" y="1384"/>
                </a:lnTo>
                <a:lnTo>
                  <a:pt x="649" y="1384"/>
                </a:lnTo>
                <a:lnTo>
                  <a:pt x="614" y="1389"/>
                </a:lnTo>
                <a:lnTo>
                  <a:pt x="578" y="1392"/>
                </a:lnTo>
                <a:lnTo>
                  <a:pt x="542" y="1394"/>
                </a:lnTo>
                <a:lnTo>
                  <a:pt x="506" y="1397"/>
                </a:lnTo>
                <a:lnTo>
                  <a:pt x="506" y="1397"/>
                </a:lnTo>
                <a:lnTo>
                  <a:pt x="448" y="1404"/>
                </a:lnTo>
                <a:lnTo>
                  <a:pt x="388" y="1410"/>
                </a:lnTo>
                <a:lnTo>
                  <a:pt x="328" y="1415"/>
                </a:lnTo>
                <a:lnTo>
                  <a:pt x="298" y="1418"/>
                </a:lnTo>
                <a:lnTo>
                  <a:pt x="267" y="1419"/>
                </a:lnTo>
                <a:lnTo>
                  <a:pt x="267" y="1419"/>
                </a:lnTo>
                <a:lnTo>
                  <a:pt x="252" y="1418"/>
                </a:lnTo>
                <a:lnTo>
                  <a:pt x="244" y="1417"/>
                </a:lnTo>
                <a:lnTo>
                  <a:pt x="237" y="1417"/>
                </a:lnTo>
                <a:lnTo>
                  <a:pt x="237" y="1417"/>
                </a:lnTo>
                <a:lnTo>
                  <a:pt x="216" y="1419"/>
                </a:lnTo>
                <a:lnTo>
                  <a:pt x="196" y="1422"/>
                </a:lnTo>
                <a:lnTo>
                  <a:pt x="177" y="1425"/>
                </a:lnTo>
                <a:lnTo>
                  <a:pt x="156" y="1427"/>
                </a:lnTo>
                <a:lnTo>
                  <a:pt x="156" y="1427"/>
                </a:lnTo>
                <a:lnTo>
                  <a:pt x="134" y="1427"/>
                </a:lnTo>
                <a:lnTo>
                  <a:pt x="110" y="1425"/>
                </a:lnTo>
                <a:lnTo>
                  <a:pt x="87" y="1423"/>
                </a:lnTo>
                <a:lnTo>
                  <a:pt x="64" y="1422"/>
                </a:lnTo>
                <a:lnTo>
                  <a:pt x="64" y="1422"/>
                </a:lnTo>
                <a:lnTo>
                  <a:pt x="50" y="1421"/>
                </a:lnTo>
                <a:lnTo>
                  <a:pt x="36" y="1419"/>
                </a:lnTo>
                <a:lnTo>
                  <a:pt x="24" y="1415"/>
                </a:lnTo>
                <a:lnTo>
                  <a:pt x="11" y="1411"/>
                </a:lnTo>
                <a:lnTo>
                  <a:pt x="11" y="1411"/>
                </a:lnTo>
                <a:lnTo>
                  <a:pt x="9" y="1404"/>
                </a:lnTo>
                <a:lnTo>
                  <a:pt x="6" y="1394"/>
                </a:lnTo>
                <a:lnTo>
                  <a:pt x="4" y="1386"/>
                </a:lnTo>
                <a:lnTo>
                  <a:pt x="2" y="1382"/>
                </a:lnTo>
                <a:lnTo>
                  <a:pt x="0" y="1379"/>
                </a:lnTo>
                <a:lnTo>
                  <a:pt x="0" y="1379"/>
                </a:lnTo>
                <a:lnTo>
                  <a:pt x="21" y="1335"/>
                </a:lnTo>
                <a:lnTo>
                  <a:pt x="43" y="1291"/>
                </a:lnTo>
                <a:lnTo>
                  <a:pt x="66" y="1250"/>
                </a:lnTo>
                <a:lnTo>
                  <a:pt x="89" y="1210"/>
                </a:lnTo>
                <a:lnTo>
                  <a:pt x="89" y="1210"/>
                </a:lnTo>
                <a:lnTo>
                  <a:pt x="71" y="1211"/>
                </a:lnTo>
                <a:lnTo>
                  <a:pt x="52" y="1213"/>
                </a:lnTo>
                <a:lnTo>
                  <a:pt x="35" y="1215"/>
                </a:lnTo>
                <a:lnTo>
                  <a:pt x="18" y="1215"/>
                </a:lnTo>
                <a:lnTo>
                  <a:pt x="18" y="1215"/>
                </a:lnTo>
                <a:lnTo>
                  <a:pt x="16" y="1208"/>
                </a:lnTo>
                <a:lnTo>
                  <a:pt x="17" y="1199"/>
                </a:lnTo>
                <a:lnTo>
                  <a:pt x="19" y="1192"/>
                </a:lnTo>
                <a:lnTo>
                  <a:pt x="22" y="1183"/>
                </a:lnTo>
                <a:lnTo>
                  <a:pt x="30" y="1168"/>
                </a:lnTo>
                <a:lnTo>
                  <a:pt x="37" y="1153"/>
                </a:lnTo>
                <a:lnTo>
                  <a:pt x="37" y="1153"/>
                </a:lnTo>
                <a:lnTo>
                  <a:pt x="32" y="1151"/>
                </a:lnTo>
                <a:lnTo>
                  <a:pt x="27" y="1150"/>
                </a:lnTo>
                <a:lnTo>
                  <a:pt x="21" y="1151"/>
                </a:lnTo>
                <a:lnTo>
                  <a:pt x="16" y="1151"/>
                </a:lnTo>
                <a:lnTo>
                  <a:pt x="12" y="1152"/>
                </a:lnTo>
                <a:lnTo>
                  <a:pt x="7" y="1152"/>
                </a:lnTo>
                <a:lnTo>
                  <a:pt x="4" y="1151"/>
                </a:lnTo>
                <a:lnTo>
                  <a:pt x="0" y="1148"/>
                </a:lnTo>
                <a:lnTo>
                  <a:pt x="0" y="1148"/>
                </a:lnTo>
                <a:lnTo>
                  <a:pt x="0" y="1140"/>
                </a:lnTo>
                <a:lnTo>
                  <a:pt x="2" y="1134"/>
                </a:lnTo>
                <a:lnTo>
                  <a:pt x="5" y="1129"/>
                </a:lnTo>
                <a:lnTo>
                  <a:pt x="10" y="1123"/>
                </a:lnTo>
                <a:lnTo>
                  <a:pt x="19" y="1112"/>
                </a:lnTo>
                <a:lnTo>
                  <a:pt x="24" y="1107"/>
                </a:lnTo>
                <a:lnTo>
                  <a:pt x="27" y="1101"/>
                </a:lnTo>
                <a:lnTo>
                  <a:pt x="27" y="1101"/>
                </a:lnTo>
                <a:lnTo>
                  <a:pt x="24" y="1101"/>
                </a:lnTo>
                <a:lnTo>
                  <a:pt x="19" y="1101"/>
                </a:lnTo>
                <a:lnTo>
                  <a:pt x="14" y="1099"/>
                </a:lnTo>
                <a:lnTo>
                  <a:pt x="12" y="1097"/>
                </a:lnTo>
                <a:lnTo>
                  <a:pt x="11" y="1095"/>
                </a:lnTo>
                <a:lnTo>
                  <a:pt x="11" y="1095"/>
                </a:lnTo>
                <a:lnTo>
                  <a:pt x="14" y="1086"/>
                </a:lnTo>
                <a:lnTo>
                  <a:pt x="17" y="1078"/>
                </a:lnTo>
                <a:lnTo>
                  <a:pt x="27" y="1064"/>
                </a:lnTo>
                <a:lnTo>
                  <a:pt x="36" y="1051"/>
                </a:lnTo>
                <a:lnTo>
                  <a:pt x="41" y="1044"/>
                </a:lnTo>
                <a:lnTo>
                  <a:pt x="45" y="1036"/>
                </a:lnTo>
                <a:lnTo>
                  <a:pt x="45" y="1036"/>
                </a:lnTo>
                <a:lnTo>
                  <a:pt x="36" y="1036"/>
                </a:lnTo>
                <a:lnTo>
                  <a:pt x="29" y="1036"/>
                </a:lnTo>
                <a:lnTo>
                  <a:pt x="25" y="1035"/>
                </a:lnTo>
                <a:lnTo>
                  <a:pt x="21" y="1034"/>
                </a:lnTo>
                <a:lnTo>
                  <a:pt x="18" y="1031"/>
                </a:lnTo>
                <a:lnTo>
                  <a:pt x="16" y="1027"/>
                </a:lnTo>
                <a:lnTo>
                  <a:pt x="16" y="1027"/>
                </a:lnTo>
                <a:lnTo>
                  <a:pt x="19" y="1020"/>
                </a:lnTo>
                <a:lnTo>
                  <a:pt x="22" y="1014"/>
                </a:lnTo>
                <a:lnTo>
                  <a:pt x="33" y="1004"/>
                </a:lnTo>
                <a:lnTo>
                  <a:pt x="37" y="999"/>
                </a:lnTo>
                <a:lnTo>
                  <a:pt x="42" y="994"/>
                </a:lnTo>
                <a:lnTo>
                  <a:pt x="46" y="987"/>
                </a:lnTo>
                <a:lnTo>
                  <a:pt x="48" y="980"/>
                </a:lnTo>
                <a:lnTo>
                  <a:pt x="48" y="980"/>
                </a:lnTo>
                <a:lnTo>
                  <a:pt x="51" y="980"/>
                </a:lnTo>
                <a:lnTo>
                  <a:pt x="54" y="979"/>
                </a:lnTo>
                <a:lnTo>
                  <a:pt x="55" y="976"/>
                </a:lnTo>
                <a:lnTo>
                  <a:pt x="57" y="975"/>
                </a:lnTo>
                <a:lnTo>
                  <a:pt x="57" y="975"/>
                </a:lnTo>
                <a:lnTo>
                  <a:pt x="72" y="953"/>
                </a:lnTo>
                <a:lnTo>
                  <a:pt x="87" y="932"/>
                </a:lnTo>
                <a:lnTo>
                  <a:pt x="119" y="891"/>
                </a:lnTo>
                <a:lnTo>
                  <a:pt x="135" y="869"/>
                </a:lnTo>
                <a:lnTo>
                  <a:pt x="151" y="849"/>
                </a:lnTo>
                <a:lnTo>
                  <a:pt x="166" y="827"/>
                </a:lnTo>
                <a:lnTo>
                  <a:pt x="180" y="803"/>
                </a:lnTo>
                <a:lnTo>
                  <a:pt x="180" y="803"/>
                </a:lnTo>
                <a:lnTo>
                  <a:pt x="182" y="802"/>
                </a:lnTo>
                <a:lnTo>
                  <a:pt x="184" y="800"/>
                </a:lnTo>
                <a:lnTo>
                  <a:pt x="186" y="799"/>
                </a:lnTo>
                <a:lnTo>
                  <a:pt x="191" y="798"/>
                </a:lnTo>
                <a:lnTo>
                  <a:pt x="191" y="798"/>
                </a:lnTo>
                <a:lnTo>
                  <a:pt x="210" y="766"/>
                </a:lnTo>
                <a:lnTo>
                  <a:pt x="215" y="757"/>
                </a:lnTo>
                <a:lnTo>
                  <a:pt x="221" y="751"/>
                </a:lnTo>
                <a:lnTo>
                  <a:pt x="227" y="743"/>
                </a:lnTo>
                <a:lnTo>
                  <a:pt x="234" y="738"/>
                </a:lnTo>
                <a:lnTo>
                  <a:pt x="234" y="738"/>
                </a:lnTo>
                <a:lnTo>
                  <a:pt x="252" y="708"/>
                </a:lnTo>
                <a:lnTo>
                  <a:pt x="269" y="681"/>
                </a:lnTo>
                <a:lnTo>
                  <a:pt x="304" y="630"/>
                </a:lnTo>
                <a:lnTo>
                  <a:pt x="321" y="603"/>
                </a:lnTo>
                <a:lnTo>
                  <a:pt x="337" y="576"/>
                </a:lnTo>
                <a:lnTo>
                  <a:pt x="353" y="546"/>
                </a:lnTo>
                <a:lnTo>
                  <a:pt x="368" y="514"/>
                </a:lnTo>
                <a:lnTo>
                  <a:pt x="368" y="514"/>
                </a:lnTo>
                <a:lnTo>
                  <a:pt x="372" y="512"/>
                </a:lnTo>
                <a:lnTo>
                  <a:pt x="374" y="511"/>
                </a:lnTo>
                <a:lnTo>
                  <a:pt x="380" y="512"/>
                </a:lnTo>
                <a:lnTo>
                  <a:pt x="380" y="512"/>
                </a:lnTo>
                <a:lnTo>
                  <a:pt x="398" y="484"/>
                </a:lnTo>
                <a:lnTo>
                  <a:pt x="417" y="456"/>
                </a:lnTo>
                <a:lnTo>
                  <a:pt x="436" y="429"/>
                </a:lnTo>
                <a:lnTo>
                  <a:pt x="453" y="402"/>
                </a:lnTo>
                <a:lnTo>
                  <a:pt x="453" y="402"/>
                </a:lnTo>
                <a:lnTo>
                  <a:pt x="456" y="402"/>
                </a:lnTo>
                <a:lnTo>
                  <a:pt x="458" y="403"/>
                </a:lnTo>
                <a:lnTo>
                  <a:pt x="460" y="406"/>
                </a:lnTo>
                <a:lnTo>
                  <a:pt x="464" y="409"/>
                </a:lnTo>
                <a:lnTo>
                  <a:pt x="465" y="410"/>
                </a:lnTo>
                <a:lnTo>
                  <a:pt x="468" y="410"/>
                </a:lnTo>
                <a:lnTo>
                  <a:pt x="468" y="410"/>
                </a:lnTo>
                <a:lnTo>
                  <a:pt x="482" y="408"/>
                </a:lnTo>
                <a:lnTo>
                  <a:pt x="497" y="406"/>
                </a:lnTo>
                <a:lnTo>
                  <a:pt x="513" y="405"/>
                </a:lnTo>
                <a:lnTo>
                  <a:pt x="529" y="405"/>
                </a:lnTo>
                <a:lnTo>
                  <a:pt x="562" y="406"/>
                </a:lnTo>
                <a:lnTo>
                  <a:pt x="595" y="409"/>
                </a:lnTo>
                <a:lnTo>
                  <a:pt x="595" y="409"/>
                </a:lnTo>
                <a:lnTo>
                  <a:pt x="647" y="412"/>
                </a:lnTo>
                <a:lnTo>
                  <a:pt x="698" y="413"/>
                </a:lnTo>
                <a:lnTo>
                  <a:pt x="748" y="415"/>
                </a:lnTo>
                <a:lnTo>
                  <a:pt x="797" y="420"/>
                </a:lnTo>
                <a:lnTo>
                  <a:pt x="797" y="420"/>
                </a:lnTo>
                <a:lnTo>
                  <a:pt x="815" y="424"/>
                </a:lnTo>
                <a:lnTo>
                  <a:pt x="834" y="428"/>
                </a:lnTo>
                <a:lnTo>
                  <a:pt x="878" y="436"/>
                </a:lnTo>
                <a:lnTo>
                  <a:pt x="902" y="440"/>
                </a:lnTo>
                <a:lnTo>
                  <a:pt x="924" y="444"/>
                </a:lnTo>
                <a:lnTo>
                  <a:pt x="948" y="450"/>
                </a:lnTo>
                <a:lnTo>
                  <a:pt x="969" y="456"/>
                </a:lnTo>
                <a:lnTo>
                  <a:pt x="969" y="456"/>
                </a:lnTo>
                <a:lnTo>
                  <a:pt x="985" y="429"/>
                </a:lnTo>
                <a:lnTo>
                  <a:pt x="993" y="414"/>
                </a:lnTo>
                <a:lnTo>
                  <a:pt x="999" y="399"/>
                </a:lnTo>
                <a:lnTo>
                  <a:pt x="999" y="399"/>
                </a:lnTo>
                <a:lnTo>
                  <a:pt x="1002" y="399"/>
                </a:lnTo>
                <a:lnTo>
                  <a:pt x="1004" y="399"/>
                </a:lnTo>
                <a:lnTo>
                  <a:pt x="1005" y="399"/>
                </a:lnTo>
                <a:lnTo>
                  <a:pt x="1008" y="398"/>
                </a:lnTo>
                <a:lnTo>
                  <a:pt x="1008" y="398"/>
                </a:lnTo>
                <a:lnTo>
                  <a:pt x="1026" y="368"/>
                </a:lnTo>
                <a:lnTo>
                  <a:pt x="1043" y="338"/>
                </a:lnTo>
                <a:lnTo>
                  <a:pt x="1061" y="308"/>
                </a:lnTo>
                <a:lnTo>
                  <a:pt x="1079" y="278"/>
                </a:lnTo>
                <a:lnTo>
                  <a:pt x="1079" y="278"/>
                </a:lnTo>
                <a:close/>
                <a:moveTo>
                  <a:pt x="1042" y="789"/>
                </a:moveTo>
                <a:lnTo>
                  <a:pt x="1042" y="789"/>
                </a:lnTo>
                <a:lnTo>
                  <a:pt x="1046" y="778"/>
                </a:lnTo>
                <a:lnTo>
                  <a:pt x="1049" y="769"/>
                </a:lnTo>
                <a:lnTo>
                  <a:pt x="1056" y="748"/>
                </a:lnTo>
                <a:lnTo>
                  <a:pt x="1056" y="748"/>
                </a:lnTo>
                <a:lnTo>
                  <a:pt x="1063" y="726"/>
                </a:lnTo>
                <a:lnTo>
                  <a:pt x="1066" y="714"/>
                </a:lnTo>
                <a:lnTo>
                  <a:pt x="1067" y="710"/>
                </a:lnTo>
                <a:lnTo>
                  <a:pt x="1066" y="709"/>
                </a:lnTo>
                <a:lnTo>
                  <a:pt x="1066" y="709"/>
                </a:lnTo>
                <a:lnTo>
                  <a:pt x="1069" y="708"/>
                </a:lnTo>
                <a:lnTo>
                  <a:pt x="1070" y="706"/>
                </a:lnTo>
                <a:lnTo>
                  <a:pt x="1073" y="700"/>
                </a:lnTo>
                <a:lnTo>
                  <a:pt x="1075" y="692"/>
                </a:lnTo>
                <a:lnTo>
                  <a:pt x="1076" y="684"/>
                </a:lnTo>
                <a:lnTo>
                  <a:pt x="1076" y="684"/>
                </a:lnTo>
                <a:lnTo>
                  <a:pt x="1114" y="609"/>
                </a:lnTo>
                <a:lnTo>
                  <a:pt x="1152" y="535"/>
                </a:lnTo>
                <a:lnTo>
                  <a:pt x="1152" y="535"/>
                </a:lnTo>
                <a:lnTo>
                  <a:pt x="1156" y="533"/>
                </a:lnTo>
                <a:lnTo>
                  <a:pt x="1160" y="532"/>
                </a:lnTo>
                <a:lnTo>
                  <a:pt x="1163" y="531"/>
                </a:lnTo>
                <a:lnTo>
                  <a:pt x="1166" y="528"/>
                </a:lnTo>
                <a:lnTo>
                  <a:pt x="1166" y="528"/>
                </a:lnTo>
                <a:lnTo>
                  <a:pt x="1176" y="511"/>
                </a:lnTo>
                <a:lnTo>
                  <a:pt x="1185" y="495"/>
                </a:lnTo>
                <a:lnTo>
                  <a:pt x="1207" y="464"/>
                </a:lnTo>
                <a:lnTo>
                  <a:pt x="1207" y="464"/>
                </a:lnTo>
                <a:lnTo>
                  <a:pt x="1220" y="412"/>
                </a:lnTo>
                <a:lnTo>
                  <a:pt x="1229" y="359"/>
                </a:lnTo>
                <a:lnTo>
                  <a:pt x="1233" y="332"/>
                </a:lnTo>
                <a:lnTo>
                  <a:pt x="1238" y="304"/>
                </a:lnTo>
                <a:lnTo>
                  <a:pt x="1240" y="277"/>
                </a:lnTo>
                <a:lnTo>
                  <a:pt x="1242" y="249"/>
                </a:lnTo>
                <a:lnTo>
                  <a:pt x="1243" y="223"/>
                </a:lnTo>
                <a:lnTo>
                  <a:pt x="1243" y="195"/>
                </a:lnTo>
                <a:lnTo>
                  <a:pt x="1241" y="168"/>
                </a:lnTo>
                <a:lnTo>
                  <a:pt x="1239" y="142"/>
                </a:lnTo>
                <a:lnTo>
                  <a:pt x="1236" y="116"/>
                </a:lnTo>
                <a:lnTo>
                  <a:pt x="1230" y="90"/>
                </a:lnTo>
                <a:lnTo>
                  <a:pt x="1224" y="65"/>
                </a:lnTo>
                <a:lnTo>
                  <a:pt x="1216" y="41"/>
                </a:lnTo>
                <a:lnTo>
                  <a:pt x="1216" y="41"/>
                </a:lnTo>
                <a:lnTo>
                  <a:pt x="1210" y="54"/>
                </a:lnTo>
                <a:lnTo>
                  <a:pt x="1205" y="66"/>
                </a:lnTo>
                <a:lnTo>
                  <a:pt x="1196" y="92"/>
                </a:lnTo>
                <a:lnTo>
                  <a:pt x="1188" y="119"/>
                </a:lnTo>
                <a:lnTo>
                  <a:pt x="1181" y="143"/>
                </a:lnTo>
                <a:lnTo>
                  <a:pt x="1181" y="143"/>
                </a:lnTo>
                <a:lnTo>
                  <a:pt x="1176" y="154"/>
                </a:lnTo>
                <a:lnTo>
                  <a:pt x="1169" y="164"/>
                </a:lnTo>
                <a:lnTo>
                  <a:pt x="1157" y="183"/>
                </a:lnTo>
                <a:lnTo>
                  <a:pt x="1157" y="183"/>
                </a:lnTo>
                <a:lnTo>
                  <a:pt x="1155" y="187"/>
                </a:lnTo>
                <a:lnTo>
                  <a:pt x="1154" y="192"/>
                </a:lnTo>
                <a:lnTo>
                  <a:pt x="1153" y="196"/>
                </a:lnTo>
                <a:lnTo>
                  <a:pt x="1152" y="199"/>
                </a:lnTo>
                <a:lnTo>
                  <a:pt x="1152" y="199"/>
                </a:lnTo>
                <a:lnTo>
                  <a:pt x="1147" y="206"/>
                </a:lnTo>
                <a:lnTo>
                  <a:pt x="1141" y="212"/>
                </a:lnTo>
                <a:lnTo>
                  <a:pt x="1136" y="217"/>
                </a:lnTo>
                <a:lnTo>
                  <a:pt x="1131" y="224"/>
                </a:lnTo>
                <a:lnTo>
                  <a:pt x="1131" y="224"/>
                </a:lnTo>
                <a:lnTo>
                  <a:pt x="1101" y="270"/>
                </a:lnTo>
                <a:lnTo>
                  <a:pt x="1101" y="270"/>
                </a:lnTo>
                <a:lnTo>
                  <a:pt x="1091" y="285"/>
                </a:lnTo>
                <a:lnTo>
                  <a:pt x="1082" y="301"/>
                </a:lnTo>
                <a:lnTo>
                  <a:pt x="1074" y="316"/>
                </a:lnTo>
                <a:lnTo>
                  <a:pt x="1066" y="332"/>
                </a:lnTo>
                <a:lnTo>
                  <a:pt x="1066" y="332"/>
                </a:lnTo>
                <a:lnTo>
                  <a:pt x="1053" y="349"/>
                </a:lnTo>
                <a:lnTo>
                  <a:pt x="1041" y="366"/>
                </a:lnTo>
                <a:lnTo>
                  <a:pt x="1029" y="384"/>
                </a:lnTo>
                <a:lnTo>
                  <a:pt x="1017" y="404"/>
                </a:lnTo>
                <a:lnTo>
                  <a:pt x="996" y="442"/>
                </a:lnTo>
                <a:lnTo>
                  <a:pt x="984" y="461"/>
                </a:lnTo>
                <a:lnTo>
                  <a:pt x="972" y="480"/>
                </a:lnTo>
                <a:lnTo>
                  <a:pt x="972" y="480"/>
                </a:lnTo>
                <a:lnTo>
                  <a:pt x="973" y="482"/>
                </a:lnTo>
                <a:lnTo>
                  <a:pt x="973" y="484"/>
                </a:lnTo>
                <a:lnTo>
                  <a:pt x="972" y="487"/>
                </a:lnTo>
                <a:lnTo>
                  <a:pt x="971" y="490"/>
                </a:lnTo>
                <a:lnTo>
                  <a:pt x="970" y="493"/>
                </a:lnTo>
                <a:lnTo>
                  <a:pt x="971" y="496"/>
                </a:lnTo>
                <a:lnTo>
                  <a:pt x="971" y="496"/>
                </a:lnTo>
                <a:lnTo>
                  <a:pt x="947" y="533"/>
                </a:lnTo>
                <a:lnTo>
                  <a:pt x="922" y="572"/>
                </a:lnTo>
                <a:lnTo>
                  <a:pt x="910" y="591"/>
                </a:lnTo>
                <a:lnTo>
                  <a:pt x="899" y="610"/>
                </a:lnTo>
                <a:lnTo>
                  <a:pt x="889" y="631"/>
                </a:lnTo>
                <a:lnTo>
                  <a:pt x="880" y="650"/>
                </a:lnTo>
                <a:lnTo>
                  <a:pt x="880" y="650"/>
                </a:lnTo>
                <a:lnTo>
                  <a:pt x="884" y="669"/>
                </a:lnTo>
                <a:lnTo>
                  <a:pt x="890" y="686"/>
                </a:lnTo>
                <a:lnTo>
                  <a:pt x="896" y="703"/>
                </a:lnTo>
                <a:lnTo>
                  <a:pt x="902" y="720"/>
                </a:lnTo>
                <a:lnTo>
                  <a:pt x="902" y="720"/>
                </a:lnTo>
                <a:lnTo>
                  <a:pt x="909" y="752"/>
                </a:lnTo>
                <a:lnTo>
                  <a:pt x="913" y="783"/>
                </a:lnTo>
                <a:lnTo>
                  <a:pt x="917" y="814"/>
                </a:lnTo>
                <a:lnTo>
                  <a:pt x="919" y="845"/>
                </a:lnTo>
                <a:lnTo>
                  <a:pt x="919" y="877"/>
                </a:lnTo>
                <a:lnTo>
                  <a:pt x="918" y="908"/>
                </a:lnTo>
                <a:lnTo>
                  <a:pt x="914" y="971"/>
                </a:lnTo>
                <a:lnTo>
                  <a:pt x="910" y="1036"/>
                </a:lnTo>
                <a:lnTo>
                  <a:pt x="908" y="1069"/>
                </a:lnTo>
                <a:lnTo>
                  <a:pt x="907" y="1103"/>
                </a:lnTo>
                <a:lnTo>
                  <a:pt x="907" y="1136"/>
                </a:lnTo>
                <a:lnTo>
                  <a:pt x="908" y="1171"/>
                </a:lnTo>
                <a:lnTo>
                  <a:pt x="910" y="1207"/>
                </a:lnTo>
                <a:lnTo>
                  <a:pt x="913" y="1242"/>
                </a:lnTo>
                <a:lnTo>
                  <a:pt x="913" y="1242"/>
                </a:lnTo>
                <a:lnTo>
                  <a:pt x="936" y="1140"/>
                </a:lnTo>
                <a:lnTo>
                  <a:pt x="947" y="1091"/>
                </a:lnTo>
                <a:lnTo>
                  <a:pt x="958" y="1043"/>
                </a:lnTo>
                <a:lnTo>
                  <a:pt x="971" y="996"/>
                </a:lnTo>
                <a:lnTo>
                  <a:pt x="985" y="950"/>
                </a:lnTo>
                <a:lnTo>
                  <a:pt x="999" y="903"/>
                </a:lnTo>
                <a:lnTo>
                  <a:pt x="1015" y="857"/>
                </a:lnTo>
                <a:lnTo>
                  <a:pt x="1015" y="857"/>
                </a:lnTo>
                <a:lnTo>
                  <a:pt x="1017" y="854"/>
                </a:lnTo>
                <a:lnTo>
                  <a:pt x="1016" y="852"/>
                </a:lnTo>
                <a:lnTo>
                  <a:pt x="1014" y="850"/>
                </a:lnTo>
                <a:lnTo>
                  <a:pt x="1014" y="849"/>
                </a:lnTo>
                <a:lnTo>
                  <a:pt x="1013" y="848"/>
                </a:lnTo>
                <a:lnTo>
                  <a:pt x="1013" y="848"/>
                </a:lnTo>
                <a:lnTo>
                  <a:pt x="1018" y="849"/>
                </a:lnTo>
                <a:lnTo>
                  <a:pt x="1020" y="848"/>
                </a:lnTo>
                <a:lnTo>
                  <a:pt x="1020" y="844"/>
                </a:lnTo>
                <a:lnTo>
                  <a:pt x="1020" y="844"/>
                </a:lnTo>
                <a:lnTo>
                  <a:pt x="1030" y="821"/>
                </a:lnTo>
                <a:lnTo>
                  <a:pt x="1034" y="809"/>
                </a:lnTo>
                <a:lnTo>
                  <a:pt x="1039" y="798"/>
                </a:lnTo>
                <a:lnTo>
                  <a:pt x="1039" y="798"/>
                </a:lnTo>
                <a:lnTo>
                  <a:pt x="1038" y="797"/>
                </a:lnTo>
                <a:lnTo>
                  <a:pt x="1038" y="796"/>
                </a:lnTo>
                <a:lnTo>
                  <a:pt x="1036" y="798"/>
                </a:lnTo>
                <a:lnTo>
                  <a:pt x="1035" y="800"/>
                </a:lnTo>
                <a:lnTo>
                  <a:pt x="1035" y="800"/>
                </a:lnTo>
                <a:lnTo>
                  <a:pt x="1034" y="798"/>
                </a:lnTo>
                <a:lnTo>
                  <a:pt x="1034" y="798"/>
                </a:lnTo>
                <a:lnTo>
                  <a:pt x="1034" y="796"/>
                </a:lnTo>
                <a:lnTo>
                  <a:pt x="1035" y="794"/>
                </a:lnTo>
                <a:lnTo>
                  <a:pt x="1039" y="793"/>
                </a:lnTo>
                <a:lnTo>
                  <a:pt x="1042" y="792"/>
                </a:lnTo>
                <a:lnTo>
                  <a:pt x="1042" y="791"/>
                </a:lnTo>
                <a:lnTo>
                  <a:pt x="1042" y="789"/>
                </a:lnTo>
                <a:lnTo>
                  <a:pt x="1042" y="789"/>
                </a:lnTo>
                <a:close/>
                <a:moveTo>
                  <a:pt x="1666" y="178"/>
                </a:moveTo>
                <a:lnTo>
                  <a:pt x="1666" y="178"/>
                </a:lnTo>
                <a:lnTo>
                  <a:pt x="1650" y="190"/>
                </a:lnTo>
                <a:lnTo>
                  <a:pt x="1634" y="201"/>
                </a:lnTo>
                <a:lnTo>
                  <a:pt x="1617" y="212"/>
                </a:lnTo>
                <a:lnTo>
                  <a:pt x="1599" y="222"/>
                </a:lnTo>
                <a:lnTo>
                  <a:pt x="1599" y="222"/>
                </a:lnTo>
                <a:lnTo>
                  <a:pt x="1572" y="231"/>
                </a:lnTo>
                <a:lnTo>
                  <a:pt x="1545" y="242"/>
                </a:lnTo>
                <a:lnTo>
                  <a:pt x="1520" y="254"/>
                </a:lnTo>
                <a:lnTo>
                  <a:pt x="1496" y="264"/>
                </a:lnTo>
                <a:lnTo>
                  <a:pt x="1471" y="277"/>
                </a:lnTo>
                <a:lnTo>
                  <a:pt x="1449" y="290"/>
                </a:lnTo>
                <a:lnTo>
                  <a:pt x="1426" y="303"/>
                </a:lnTo>
                <a:lnTo>
                  <a:pt x="1405" y="316"/>
                </a:lnTo>
                <a:lnTo>
                  <a:pt x="1405" y="316"/>
                </a:lnTo>
                <a:lnTo>
                  <a:pt x="1374" y="337"/>
                </a:lnTo>
                <a:lnTo>
                  <a:pt x="1344" y="360"/>
                </a:lnTo>
                <a:lnTo>
                  <a:pt x="1287" y="407"/>
                </a:lnTo>
                <a:lnTo>
                  <a:pt x="1287" y="407"/>
                </a:lnTo>
                <a:lnTo>
                  <a:pt x="1259" y="431"/>
                </a:lnTo>
                <a:lnTo>
                  <a:pt x="1245" y="443"/>
                </a:lnTo>
                <a:lnTo>
                  <a:pt x="1232" y="457"/>
                </a:lnTo>
                <a:lnTo>
                  <a:pt x="1221" y="470"/>
                </a:lnTo>
                <a:lnTo>
                  <a:pt x="1209" y="485"/>
                </a:lnTo>
                <a:lnTo>
                  <a:pt x="1198" y="500"/>
                </a:lnTo>
                <a:lnTo>
                  <a:pt x="1187" y="515"/>
                </a:lnTo>
                <a:lnTo>
                  <a:pt x="1187" y="515"/>
                </a:lnTo>
                <a:lnTo>
                  <a:pt x="1167" y="547"/>
                </a:lnTo>
                <a:lnTo>
                  <a:pt x="1147" y="577"/>
                </a:lnTo>
                <a:lnTo>
                  <a:pt x="1147" y="577"/>
                </a:lnTo>
                <a:lnTo>
                  <a:pt x="1139" y="589"/>
                </a:lnTo>
                <a:lnTo>
                  <a:pt x="1133" y="602"/>
                </a:lnTo>
                <a:lnTo>
                  <a:pt x="1120" y="629"/>
                </a:lnTo>
                <a:lnTo>
                  <a:pt x="1099" y="681"/>
                </a:lnTo>
                <a:lnTo>
                  <a:pt x="1099" y="681"/>
                </a:lnTo>
                <a:lnTo>
                  <a:pt x="1087" y="710"/>
                </a:lnTo>
                <a:lnTo>
                  <a:pt x="1075" y="740"/>
                </a:lnTo>
                <a:lnTo>
                  <a:pt x="1055" y="799"/>
                </a:lnTo>
                <a:lnTo>
                  <a:pt x="1033" y="858"/>
                </a:lnTo>
                <a:lnTo>
                  <a:pt x="1012" y="918"/>
                </a:lnTo>
                <a:lnTo>
                  <a:pt x="1012" y="918"/>
                </a:lnTo>
                <a:lnTo>
                  <a:pt x="999" y="952"/>
                </a:lnTo>
                <a:lnTo>
                  <a:pt x="988" y="986"/>
                </a:lnTo>
                <a:lnTo>
                  <a:pt x="978" y="1021"/>
                </a:lnTo>
                <a:lnTo>
                  <a:pt x="968" y="1058"/>
                </a:lnTo>
                <a:lnTo>
                  <a:pt x="950" y="1130"/>
                </a:lnTo>
                <a:lnTo>
                  <a:pt x="932" y="1203"/>
                </a:lnTo>
                <a:lnTo>
                  <a:pt x="932" y="1203"/>
                </a:lnTo>
                <a:lnTo>
                  <a:pt x="933" y="1209"/>
                </a:lnTo>
                <a:lnTo>
                  <a:pt x="933" y="1215"/>
                </a:lnTo>
                <a:lnTo>
                  <a:pt x="930" y="1227"/>
                </a:lnTo>
                <a:lnTo>
                  <a:pt x="929" y="1233"/>
                </a:lnTo>
                <a:lnTo>
                  <a:pt x="928" y="1239"/>
                </a:lnTo>
                <a:lnTo>
                  <a:pt x="928" y="1244"/>
                </a:lnTo>
                <a:lnTo>
                  <a:pt x="929" y="1250"/>
                </a:lnTo>
                <a:lnTo>
                  <a:pt x="929" y="1250"/>
                </a:lnTo>
                <a:lnTo>
                  <a:pt x="935" y="1236"/>
                </a:lnTo>
                <a:lnTo>
                  <a:pt x="939" y="1222"/>
                </a:lnTo>
                <a:lnTo>
                  <a:pt x="942" y="1215"/>
                </a:lnTo>
                <a:lnTo>
                  <a:pt x="947" y="1210"/>
                </a:lnTo>
                <a:lnTo>
                  <a:pt x="951" y="1206"/>
                </a:lnTo>
                <a:lnTo>
                  <a:pt x="956" y="1201"/>
                </a:lnTo>
                <a:lnTo>
                  <a:pt x="956" y="1201"/>
                </a:lnTo>
                <a:lnTo>
                  <a:pt x="974" y="1172"/>
                </a:lnTo>
                <a:lnTo>
                  <a:pt x="993" y="1142"/>
                </a:lnTo>
                <a:lnTo>
                  <a:pt x="1013" y="1115"/>
                </a:lnTo>
                <a:lnTo>
                  <a:pt x="1023" y="1102"/>
                </a:lnTo>
                <a:lnTo>
                  <a:pt x="1033" y="1090"/>
                </a:lnTo>
                <a:lnTo>
                  <a:pt x="1033" y="1090"/>
                </a:lnTo>
                <a:lnTo>
                  <a:pt x="1045" y="1077"/>
                </a:lnTo>
                <a:lnTo>
                  <a:pt x="1057" y="1065"/>
                </a:lnTo>
                <a:lnTo>
                  <a:pt x="1071" y="1053"/>
                </a:lnTo>
                <a:lnTo>
                  <a:pt x="1082" y="1040"/>
                </a:lnTo>
                <a:lnTo>
                  <a:pt x="1082" y="1040"/>
                </a:lnTo>
                <a:lnTo>
                  <a:pt x="1105" y="1013"/>
                </a:lnTo>
                <a:lnTo>
                  <a:pt x="1117" y="1000"/>
                </a:lnTo>
                <a:lnTo>
                  <a:pt x="1129" y="988"/>
                </a:lnTo>
                <a:lnTo>
                  <a:pt x="1129" y="988"/>
                </a:lnTo>
                <a:lnTo>
                  <a:pt x="1168" y="956"/>
                </a:lnTo>
                <a:lnTo>
                  <a:pt x="1210" y="924"/>
                </a:lnTo>
                <a:lnTo>
                  <a:pt x="1230" y="909"/>
                </a:lnTo>
                <a:lnTo>
                  <a:pt x="1253" y="895"/>
                </a:lnTo>
                <a:lnTo>
                  <a:pt x="1275" y="881"/>
                </a:lnTo>
                <a:lnTo>
                  <a:pt x="1298" y="868"/>
                </a:lnTo>
                <a:lnTo>
                  <a:pt x="1321" y="857"/>
                </a:lnTo>
                <a:lnTo>
                  <a:pt x="1347" y="846"/>
                </a:lnTo>
                <a:lnTo>
                  <a:pt x="1372" y="837"/>
                </a:lnTo>
                <a:lnTo>
                  <a:pt x="1398" y="829"/>
                </a:lnTo>
                <a:lnTo>
                  <a:pt x="1426" y="822"/>
                </a:lnTo>
                <a:lnTo>
                  <a:pt x="1454" y="818"/>
                </a:lnTo>
                <a:lnTo>
                  <a:pt x="1484" y="815"/>
                </a:lnTo>
                <a:lnTo>
                  <a:pt x="1515" y="814"/>
                </a:lnTo>
                <a:lnTo>
                  <a:pt x="1515" y="814"/>
                </a:lnTo>
                <a:lnTo>
                  <a:pt x="1518" y="783"/>
                </a:lnTo>
                <a:lnTo>
                  <a:pt x="1524" y="753"/>
                </a:lnTo>
                <a:lnTo>
                  <a:pt x="1529" y="723"/>
                </a:lnTo>
                <a:lnTo>
                  <a:pt x="1535" y="693"/>
                </a:lnTo>
                <a:lnTo>
                  <a:pt x="1542" y="664"/>
                </a:lnTo>
                <a:lnTo>
                  <a:pt x="1550" y="634"/>
                </a:lnTo>
                <a:lnTo>
                  <a:pt x="1568" y="572"/>
                </a:lnTo>
                <a:lnTo>
                  <a:pt x="1568" y="572"/>
                </a:lnTo>
                <a:lnTo>
                  <a:pt x="1579" y="536"/>
                </a:lnTo>
                <a:lnTo>
                  <a:pt x="1592" y="501"/>
                </a:lnTo>
                <a:lnTo>
                  <a:pt x="1618" y="431"/>
                </a:lnTo>
                <a:lnTo>
                  <a:pt x="1618" y="431"/>
                </a:lnTo>
                <a:lnTo>
                  <a:pt x="1625" y="413"/>
                </a:lnTo>
                <a:lnTo>
                  <a:pt x="1633" y="394"/>
                </a:lnTo>
                <a:lnTo>
                  <a:pt x="1650" y="358"/>
                </a:lnTo>
                <a:lnTo>
                  <a:pt x="1668" y="320"/>
                </a:lnTo>
                <a:lnTo>
                  <a:pt x="1684" y="283"/>
                </a:lnTo>
                <a:lnTo>
                  <a:pt x="1691" y="263"/>
                </a:lnTo>
                <a:lnTo>
                  <a:pt x="1697" y="244"/>
                </a:lnTo>
                <a:lnTo>
                  <a:pt x="1701" y="225"/>
                </a:lnTo>
                <a:lnTo>
                  <a:pt x="1705" y="206"/>
                </a:lnTo>
                <a:lnTo>
                  <a:pt x="1707" y="186"/>
                </a:lnTo>
                <a:lnTo>
                  <a:pt x="1707" y="166"/>
                </a:lnTo>
                <a:lnTo>
                  <a:pt x="1705" y="147"/>
                </a:lnTo>
                <a:lnTo>
                  <a:pt x="1699" y="126"/>
                </a:lnTo>
                <a:lnTo>
                  <a:pt x="1699" y="126"/>
                </a:lnTo>
                <a:lnTo>
                  <a:pt x="1699" y="124"/>
                </a:lnTo>
                <a:lnTo>
                  <a:pt x="1698" y="124"/>
                </a:lnTo>
                <a:lnTo>
                  <a:pt x="1698" y="124"/>
                </a:lnTo>
                <a:lnTo>
                  <a:pt x="1695" y="132"/>
                </a:lnTo>
                <a:lnTo>
                  <a:pt x="1691" y="139"/>
                </a:lnTo>
                <a:lnTo>
                  <a:pt x="1682" y="151"/>
                </a:lnTo>
                <a:lnTo>
                  <a:pt x="1674" y="164"/>
                </a:lnTo>
                <a:lnTo>
                  <a:pt x="1669" y="170"/>
                </a:lnTo>
                <a:lnTo>
                  <a:pt x="1666" y="178"/>
                </a:lnTo>
                <a:lnTo>
                  <a:pt x="1666" y="178"/>
                </a:lnTo>
                <a:close/>
                <a:moveTo>
                  <a:pt x="1717" y="151"/>
                </a:moveTo>
                <a:lnTo>
                  <a:pt x="1717" y="151"/>
                </a:lnTo>
                <a:lnTo>
                  <a:pt x="1720" y="170"/>
                </a:lnTo>
                <a:lnTo>
                  <a:pt x="1720" y="188"/>
                </a:lnTo>
                <a:lnTo>
                  <a:pt x="1718" y="206"/>
                </a:lnTo>
                <a:lnTo>
                  <a:pt x="1716" y="223"/>
                </a:lnTo>
                <a:lnTo>
                  <a:pt x="1713" y="240"/>
                </a:lnTo>
                <a:lnTo>
                  <a:pt x="1709" y="256"/>
                </a:lnTo>
                <a:lnTo>
                  <a:pt x="1703" y="272"/>
                </a:lnTo>
                <a:lnTo>
                  <a:pt x="1698" y="287"/>
                </a:lnTo>
                <a:lnTo>
                  <a:pt x="1685" y="318"/>
                </a:lnTo>
                <a:lnTo>
                  <a:pt x="1670" y="347"/>
                </a:lnTo>
                <a:lnTo>
                  <a:pt x="1655" y="377"/>
                </a:lnTo>
                <a:lnTo>
                  <a:pt x="1641" y="407"/>
                </a:lnTo>
                <a:lnTo>
                  <a:pt x="1641" y="407"/>
                </a:lnTo>
                <a:lnTo>
                  <a:pt x="1632" y="430"/>
                </a:lnTo>
                <a:lnTo>
                  <a:pt x="1623" y="454"/>
                </a:lnTo>
                <a:lnTo>
                  <a:pt x="1607" y="503"/>
                </a:lnTo>
                <a:lnTo>
                  <a:pt x="1607" y="503"/>
                </a:lnTo>
                <a:lnTo>
                  <a:pt x="1581" y="580"/>
                </a:lnTo>
                <a:lnTo>
                  <a:pt x="1570" y="620"/>
                </a:lnTo>
                <a:lnTo>
                  <a:pt x="1558" y="660"/>
                </a:lnTo>
                <a:lnTo>
                  <a:pt x="1547" y="700"/>
                </a:lnTo>
                <a:lnTo>
                  <a:pt x="1539" y="742"/>
                </a:lnTo>
                <a:lnTo>
                  <a:pt x="1531" y="785"/>
                </a:lnTo>
                <a:lnTo>
                  <a:pt x="1526" y="829"/>
                </a:lnTo>
                <a:lnTo>
                  <a:pt x="1526" y="829"/>
                </a:lnTo>
                <a:lnTo>
                  <a:pt x="1498" y="830"/>
                </a:lnTo>
                <a:lnTo>
                  <a:pt x="1470" y="831"/>
                </a:lnTo>
                <a:lnTo>
                  <a:pt x="1417" y="833"/>
                </a:lnTo>
                <a:lnTo>
                  <a:pt x="1417" y="833"/>
                </a:lnTo>
                <a:lnTo>
                  <a:pt x="1391" y="842"/>
                </a:lnTo>
                <a:lnTo>
                  <a:pt x="1365" y="851"/>
                </a:lnTo>
                <a:lnTo>
                  <a:pt x="1339" y="862"/>
                </a:lnTo>
                <a:lnTo>
                  <a:pt x="1315" y="874"/>
                </a:lnTo>
                <a:lnTo>
                  <a:pt x="1291" y="887"/>
                </a:lnTo>
                <a:lnTo>
                  <a:pt x="1268" y="899"/>
                </a:lnTo>
                <a:lnTo>
                  <a:pt x="1245" y="913"/>
                </a:lnTo>
                <a:lnTo>
                  <a:pt x="1223" y="927"/>
                </a:lnTo>
                <a:lnTo>
                  <a:pt x="1223" y="927"/>
                </a:lnTo>
                <a:lnTo>
                  <a:pt x="1207" y="940"/>
                </a:lnTo>
                <a:lnTo>
                  <a:pt x="1192" y="954"/>
                </a:lnTo>
                <a:lnTo>
                  <a:pt x="1165" y="980"/>
                </a:lnTo>
                <a:lnTo>
                  <a:pt x="1165" y="980"/>
                </a:lnTo>
                <a:lnTo>
                  <a:pt x="1154" y="987"/>
                </a:lnTo>
                <a:lnTo>
                  <a:pt x="1145" y="995"/>
                </a:lnTo>
                <a:lnTo>
                  <a:pt x="1135" y="1001"/>
                </a:lnTo>
                <a:lnTo>
                  <a:pt x="1125" y="1010"/>
                </a:lnTo>
                <a:lnTo>
                  <a:pt x="1125" y="1010"/>
                </a:lnTo>
                <a:lnTo>
                  <a:pt x="1117" y="1018"/>
                </a:lnTo>
                <a:lnTo>
                  <a:pt x="1108" y="1028"/>
                </a:lnTo>
                <a:lnTo>
                  <a:pt x="1091" y="1047"/>
                </a:lnTo>
                <a:lnTo>
                  <a:pt x="1091" y="1047"/>
                </a:lnTo>
                <a:lnTo>
                  <a:pt x="1056" y="1082"/>
                </a:lnTo>
                <a:lnTo>
                  <a:pt x="1039" y="1101"/>
                </a:lnTo>
                <a:lnTo>
                  <a:pt x="1023" y="1120"/>
                </a:lnTo>
                <a:lnTo>
                  <a:pt x="1023" y="1120"/>
                </a:lnTo>
                <a:lnTo>
                  <a:pt x="1008" y="1140"/>
                </a:lnTo>
                <a:lnTo>
                  <a:pt x="993" y="1161"/>
                </a:lnTo>
                <a:lnTo>
                  <a:pt x="979" y="1182"/>
                </a:lnTo>
                <a:lnTo>
                  <a:pt x="965" y="1205"/>
                </a:lnTo>
                <a:lnTo>
                  <a:pt x="952" y="1226"/>
                </a:lnTo>
                <a:lnTo>
                  <a:pt x="940" y="1250"/>
                </a:lnTo>
                <a:lnTo>
                  <a:pt x="928" y="1272"/>
                </a:lnTo>
                <a:lnTo>
                  <a:pt x="918" y="1296"/>
                </a:lnTo>
                <a:lnTo>
                  <a:pt x="918" y="1296"/>
                </a:lnTo>
                <a:lnTo>
                  <a:pt x="923" y="1290"/>
                </a:lnTo>
                <a:lnTo>
                  <a:pt x="928" y="1284"/>
                </a:lnTo>
                <a:lnTo>
                  <a:pt x="933" y="1275"/>
                </a:lnTo>
                <a:lnTo>
                  <a:pt x="937" y="1268"/>
                </a:lnTo>
                <a:lnTo>
                  <a:pt x="944" y="1251"/>
                </a:lnTo>
                <a:lnTo>
                  <a:pt x="953" y="1233"/>
                </a:lnTo>
                <a:lnTo>
                  <a:pt x="953" y="1233"/>
                </a:lnTo>
                <a:lnTo>
                  <a:pt x="959" y="1225"/>
                </a:lnTo>
                <a:lnTo>
                  <a:pt x="967" y="1216"/>
                </a:lnTo>
                <a:lnTo>
                  <a:pt x="975" y="1208"/>
                </a:lnTo>
                <a:lnTo>
                  <a:pt x="983" y="1200"/>
                </a:lnTo>
                <a:lnTo>
                  <a:pt x="983" y="1200"/>
                </a:lnTo>
                <a:lnTo>
                  <a:pt x="998" y="1179"/>
                </a:lnTo>
                <a:lnTo>
                  <a:pt x="1013" y="1157"/>
                </a:lnTo>
                <a:lnTo>
                  <a:pt x="1013" y="1157"/>
                </a:lnTo>
                <a:lnTo>
                  <a:pt x="1020" y="1147"/>
                </a:lnTo>
                <a:lnTo>
                  <a:pt x="1028" y="1136"/>
                </a:lnTo>
                <a:lnTo>
                  <a:pt x="1032" y="1131"/>
                </a:lnTo>
                <a:lnTo>
                  <a:pt x="1036" y="1126"/>
                </a:lnTo>
                <a:lnTo>
                  <a:pt x="1042" y="1123"/>
                </a:lnTo>
                <a:lnTo>
                  <a:pt x="1047" y="1121"/>
                </a:lnTo>
                <a:lnTo>
                  <a:pt x="1047" y="1121"/>
                </a:lnTo>
                <a:lnTo>
                  <a:pt x="1038" y="1138"/>
                </a:lnTo>
                <a:lnTo>
                  <a:pt x="1027" y="1153"/>
                </a:lnTo>
                <a:lnTo>
                  <a:pt x="1003" y="1184"/>
                </a:lnTo>
                <a:lnTo>
                  <a:pt x="980" y="1214"/>
                </a:lnTo>
                <a:lnTo>
                  <a:pt x="969" y="1230"/>
                </a:lnTo>
                <a:lnTo>
                  <a:pt x="960" y="1246"/>
                </a:lnTo>
                <a:lnTo>
                  <a:pt x="960" y="1246"/>
                </a:lnTo>
                <a:lnTo>
                  <a:pt x="954" y="1257"/>
                </a:lnTo>
                <a:lnTo>
                  <a:pt x="949" y="1270"/>
                </a:lnTo>
                <a:lnTo>
                  <a:pt x="943" y="1282"/>
                </a:lnTo>
                <a:lnTo>
                  <a:pt x="940" y="1294"/>
                </a:lnTo>
                <a:lnTo>
                  <a:pt x="940" y="1294"/>
                </a:lnTo>
                <a:lnTo>
                  <a:pt x="945" y="1293"/>
                </a:lnTo>
                <a:lnTo>
                  <a:pt x="951" y="1292"/>
                </a:lnTo>
                <a:lnTo>
                  <a:pt x="956" y="1291"/>
                </a:lnTo>
                <a:lnTo>
                  <a:pt x="961" y="1290"/>
                </a:lnTo>
                <a:lnTo>
                  <a:pt x="961" y="1290"/>
                </a:lnTo>
                <a:lnTo>
                  <a:pt x="1012" y="1221"/>
                </a:lnTo>
                <a:lnTo>
                  <a:pt x="1038" y="1186"/>
                </a:lnTo>
                <a:lnTo>
                  <a:pt x="1064" y="1152"/>
                </a:lnTo>
                <a:lnTo>
                  <a:pt x="1091" y="1118"/>
                </a:lnTo>
                <a:lnTo>
                  <a:pt x="1119" y="1086"/>
                </a:lnTo>
                <a:lnTo>
                  <a:pt x="1147" y="1055"/>
                </a:lnTo>
                <a:lnTo>
                  <a:pt x="1177" y="1024"/>
                </a:lnTo>
                <a:lnTo>
                  <a:pt x="1177" y="1024"/>
                </a:lnTo>
                <a:lnTo>
                  <a:pt x="1181" y="1024"/>
                </a:lnTo>
                <a:lnTo>
                  <a:pt x="1184" y="1023"/>
                </a:lnTo>
                <a:lnTo>
                  <a:pt x="1190" y="1020"/>
                </a:lnTo>
                <a:lnTo>
                  <a:pt x="1190" y="1020"/>
                </a:lnTo>
                <a:lnTo>
                  <a:pt x="1220" y="995"/>
                </a:lnTo>
                <a:lnTo>
                  <a:pt x="1251" y="969"/>
                </a:lnTo>
                <a:lnTo>
                  <a:pt x="1284" y="943"/>
                </a:lnTo>
                <a:lnTo>
                  <a:pt x="1317" y="919"/>
                </a:lnTo>
                <a:lnTo>
                  <a:pt x="1317" y="919"/>
                </a:lnTo>
                <a:lnTo>
                  <a:pt x="1338" y="905"/>
                </a:lnTo>
                <a:lnTo>
                  <a:pt x="1360" y="892"/>
                </a:lnTo>
                <a:lnTo>
                  <a:pt x="1381" y="880"/>
                </a:lnTo>
                <a:lnTo>
                  <a:pt x="1404" y="869"/>
                </a:lnTo>
                <a:lnTo>
                  <a:pt x="1428" y="861"/>
                </a:lnTo>
                <a:lnTo>
                  <a:pt x="1441" y="858"/>
                </a:lnTo>
                <a:lnTo>
                  <a:pt x="1454" y="854"/>
                </a:lnTo>
                <a:lnTo>
                  <a:pt x="1468" y="851"/>
                </a:lnTo>
                <a:lnTo>
                  <a:pt x="1482" y="850"/>
                </a:lnTo>
                <a:lnTo>
                  <a:pt x="1496" y="848"/>
                </a:lnTo>
                <a:lnTo>
                  <a:pt x="1511" y="848"/>
                </a:lnTo>
                <a:lnTo>
                  <a:pt x="1511" y="848"/>
                </a:lnTo>
                <a:lnTo>
                  <a:pt x="1524" y="848"/>
                </a:lnTo>
                <a:lnTo>
                  <a:pt x="1532" y="849"/>
                </a:lnTo>
                <a:lnTo>
                  <a:pt x="1541" y="849"/>
                </a:lnTo>
                <a:lnTo>
                  <a:pt x="1553" y="848"/>
                </a:lnTo>
                <a:lnTo>
                  <a:pt x="1553" y="848"/>
                </a:lnTo>
                <a:lnTo>
                  <a:pt x="1580" y="752"/>
                </a:lnTo>
                <a:lnTo>
                  <a:pt x="1609" y="656"/>
                </a:lnTo>
                <a:lnTo>
                  <a:pt x="1622" y="607"/>
                </a:lnTo>
                <a:lnTo>
                  <a:pt x="1635" y="559"/>
                </a:lnTo>
                <a:lnTo>
                  <a:pt x="1647" y="509"/>
                </a:lnTo>
                <a:lnTo>
                  <a:pt x="1656" y="456"/>
                </a:lnTo>
                <a:lnTo>
                  <a:pt x="1656" y="456"/>
                </a:lnTo>
                <a:lnTo>
                  <a:pt x="1659" y="453"/>
                </a:lnTo>
                <a:lnTo>
                  <a:pt x="1662" y="450"/>
                </a:lnTo>
                <a:lnTo>
                  <a:pt x="1664" y="446"/>
                </a:lnTo>
                <a:lnTo>
                  <a:pt x="1666" y="442"/>
                </a:lnTo>
                <a:lnTo>
                  <a:pt x="1666" y="442"/>
                </a:lnTo>
                <a:lnTo>
                  <a:pt x="1672" y="424"/>
                </a:lnTo>
                <a:lnTo>
                  <a:pt x="1678" y="406"/>
                </a:lnTo>
                <a:lnTo>
                  <a:pt x="1682" y="387"/>
                </a:lnTo>
                <a:lnTo>
                  <a:pt x="1685" y="368"/>
                </a:lnTo>
                <a:lnTo>
                  <a:pt x="1694" y="330"/>
                </a:lnTo>
                <a:lnTo>
                  <a:pt x="1699" y="313"/>
                </a:lnTo>
                <a:lnTo>
                  <a:pt x="1705" y="294"/>
                </a:lnTo>
                <a:lnTo>
                  <a:pt x="1705" y="294"/>
                </a:lnTo>
                <a:lnTo>
                  <a:pt x="1707" y="291"/>
                </a:lnTo>
                <a:lnTo>
                  <a:pt x="1710" y="289"/>
                </a:lnTo>
                <a:lnTo>
                  <a:pt x="1712" y="286"/>
                </a:lnTo>
                <a:lnTo>
                  <a:pt x="1714" y="283"/>
                </a:lnTo>
                <a:lnTo>
                  <a:pt x="1714" y="283"/>
                </a:lnTo>
                <a:lnTo>
                  <a:pt x="1723" y="256"/>
                </a:lnTo>
                <a:lnTo>
                  <a:pt x="1730" y="229"/>
                </a:lnTo>
                <a:lnTo>
                  <a:pt x="1737" y="202"/>
                </a:lnTo>
                <a:lnTo>
                  <a:pt x="1744" y="178"/>
                </a:lnTo>
                <a:lnTo>
                  <a:pt x="1744" y="178"/>
                </a:lnTo>
                <a:lnTo>
                  <a:pt x="1751" y="162"/>
                </a:lnTo>
                <a:lnTo>
                  <a:pt x="1753" y="154"/>
                </a:lnTo>
                <a:lnTo>
                  <a:pt x="1753" y="150"/>
                </a:lnTo>
                <a:lnTo>
                  <a:pt x="1751" y="146"/>
                </a:lnTo>
                <a:lnTo>
                  <a:pt x="1751" y="146"/>
                </a:lnTo>
                <a:lnTo>
                  <a:pt x="1742" y="148"/>
                </a:lnTo>
                <a:lnTo>
                  <a:pt x="1735" y="150"/>
                </a:lnTo>
                <a:lnTo>
                  <a:pt x="1727" y="152"/>
                </a:lnTo>
                <a:lnTo>
                  <a:pt x="1723" y="152"/>
                </a:lnTo>
                <a:lnTo>
                  <a:pt x="1717" y="151"/>
                </a:lnTo>
                <a:lnTo>
                  <a:pt x="1717" y="151"/>
                </a:lnTo>
                <a:close/>
                <a:moveTo>
                  <a:pt x="1785" y="576"/>
                </a:moveTo>
                <a:lnTo>
                  <a:pt x="1785" y="576"/>
                </a:lnTo>
                <a:lnTo>
                  <a:pt x="1783" y="575"/>
                </a:lnTo>
                <a:lnTo>
                  <a:pt x="1782" y="575"/>
                </a:lnTo>
                <a:lnTo>
                  <a:pt x="1781" y="576"/>
                </a:lnTo>
                <a:lnTo>
                  <a:pt x="1781" y="577"/>
                </a:lnTo>
                <a:lnTo>
                  <a:pt x="1778" y="581"/>
                </a:lnTo>
                <a:lnTo>
                  <a:pt x="1776" y="587"/>
                </a:lnTo>
                <a:lnTo>
                  <a:pt x="1776" y="587"/>
                </a:lnTo>
                <a:lnTo>
                  <a:pt x="1781" y="556"/>
                </a:lnTo>
                <a:lnTo>
                  <a:pt x="1785" y="526"/>
                </a:lnTo>
                <a:lnTo>
                  <a:pt x="1798" y="464"/>
                </a:lnTo>
                <a:lnTo>
                  <a:pt x="1811" y="399"/>
                </a:lnTo>
                <a:lnTo>
                  <a:pt x="1822" y="334"/>
                </a:lnTo>
                <a:lnTo>
                  <a:pt x="1822" y="334"/>
                </a:lnTo>
                <a:lnTo>
                  <a:pt x="1827" y="327"/>
                </a:lnTo>
                <a:lnTo>
                  <a:pt x="1831" y="320"/>
                </a:lnTo>
                <a:lnTo>
                  <a:pt x="1831" y="320"/>
                </a:lnTo>
                <a:lnTo>
                  <a:pt x="1831" y="312"/>
                </a:lnTo>
                <a:lnTo>
                  <a:pt x="1833" y="303"/>
                </a:lnTo>
                <a:lnTo>
                  <a:pt x="1838" y="282"/>
                </a:lnTo>
                <a:lnTo>
                  <a:pt x="1844" y="260"/>
                </a:lnTo>
                <a:lnTo>
                  <a:pt x="1849" y="240"/>
                </a:lnTo>
                <a:lnTo>
                  <a:pt x="1849" y="240"/>
                </a:lnTo>
                <a:lnTo>
                  <a:pt x="1852" y="237"/>
                </a:lnTo>
                <a:lnTo>
                  <a:pt x="1854" y="232"/>
                </a:lnTo>
                <a:lnTo>
                  <a:pt x="1857" y="227"/>
                </a:lnTo>
                <a:lnTo>
                  <a:pt x="1858" y="222"/>
                </a:lnTo>
                <a:lnTo>
                  <a:pt x="1858" y="222"/>
                </a:lnTo>
                <a:lnTo>
                  <a:pt x="1853" y="217"/>
                </a:lnTo>
                <a:lnTo>
                  <a:pt x="1849" y="213"/>
                </a:lnTo>
                <a:lnTo>
                  <a:pt x="1844" y="211"/>
                </a:lnTo>
                <a:lnTo>
                  <a:pt x="1838" y="210"/>
                </a:lnTo>
                <a:lnTo>
                  <a:pt x="1838" y="210"/>
                </a:lnTo>
                <a:lnTo>
                  <a:pt x="1835" y="213"/>
                </a:lnTo>
                <a:lnTo>
                  <a:pt x="1832" y="216"/>
                </a:lnTo>
                <a:lnTo>
                  <a:pt x="1828" y="225"/>
                </a:lnTo>
                <a:lnTo>
                  <a:pt x="1824" y="236"/>
                </a:lnTo>
                <a:lnTo>
                  <a:pt x="1822" y="246"/>
                </a:lnTo>
                <a:lnTo>
                  <a:pt x="1820" y="257"/>
                </a:lnTo>
                <a:lnTo>
                  <a:pt x="1818" y="268"/>
                </a:lnTo>
                <a:lnTo>
                  <a:pt x="1815" y="277"/>
                </a:lnTo>
                <a:lnTo>
                  <a:pt x="1809" y="286"/>
                </a:lnTo>
                <a:lnTo>
                  <a:pt x="1809" y="286"/>
                </a:lnTo>
                <a:lnTo>
                  <a:pt x="1809" y="278"/>
                </a:lnTo>
                <a:lnTo>
                  <a:pt x="1809" y="271"/>
                </a:lnTo>
                <a:lnTo>
                  <a:pt x="1813" y="253"/>
                </a:lnTo>
                <a:lnTo>
                  <a:pt x="1817" y="233"/>
                </a:lnTo>
                <a:lnTo>
                  <a:pt x="1820" y="215"/>
                </a:lnTo>
                <a:lnTo>
                  <a:pt x="1820" y="215"/>
                </a:lnTo>
                <a:lnTo>
                  <a:pt x="1818" y="212"/>
                </a:lnTo>
                <a:lnTo>
                  <a:pt x="1816" y="209"/>
                </a:lnTo>
                <a:lnTo>
                  <a:pt x="1814" y="201"/>
                </a:lnTo>
                <a:lnTo>
                  <a:pt x="1813" y="194"/>
                </a:lnTo>
                <a:lnTo>
                  <a:pt x="1809" y="186"/>
                </a:lnTo>
                <a:lnTo>
                  <a:pt x="1809" y="186"/>
                </a:lnTo>
                <a:lnTo>
                  <a:pt x="1804" y="204"/>
                </a:lnTo>
                <a:lnTo>
                  <a:pt x="1800" y="223"/>
                </a:lnTo>
                <a:lnTo>
                  <a:pt x="1794" y="241"/>
                </a:lnTo>
                <a:lnTo>
                  <a:pt x="1791" y="248"/>
                </a:lnTo>
                <a:lnTo>
                  <a:pt x="1787" y="256"/>
                </a:lnTo>
                <a:lnTo>
                  <a:pt x="1787" y="256"/>
                </a:lnTo>
                <a:lnTo>
                  <a:pt x="1787" y="246"/>
                </a:lnTo>
                <a:lnTo>
                  <a:pt x="1788" y="237"/>
                </a:lnTo>
                <a:lnTo>
                  <a:pt x="1792" y="219"/>
                </a:lnTo>
                <a:lnTo>
                  <a:pt x="1796" y="202"/>
                </a:lnTo>
                <a:lnTo>
                  <a:pt x="1797" y="194"/>
                </a:lnTo>
                <a:lnTo>
                  <a:pt x="1798" y="186"/>
                </a:lnTo>
                <a:lnTo>
                  <a:pt x="1798" y="186"/>
                </a:lnTo>
                <a:lnTo>
                  <a:pt x="1794" y="191"/>
                </a:lnTo>
                <a:lnTo>
                  <a:pt x="1791" y="196"/>
                </a:lnTo>
                <a:lnTo>
                  <a:pt x="1789" y="207"/>
                </a:lnTo>
                <a:lnTo>
                  <a:pt x="1787" y="217"/>
                </a:lnTo>
                <a:lnTo>
                  <a:pt x="1785" y="229"/>
                </a:lnTo>
                <a:lnTo>
                  <a:pt x="1785" y="229"/>
                </a:lnTo>
                <a:lnTo>
                  <a:pt x="1771" y="272"/>
                </a:lnTo>
                <a:lnTo>
                  <a:pt x="1765" y="293"/>
                </a:lnTo>
                <a:lnTo>
                  <a:pt x="1760" y="315"/>
                </a:lnTo>
                <a:lnTo>
                  <a:pt x="1760" y="315"/>
                </a:lnTo>
                <a:lnTo>
                  <a:pt x="1758" y="324"/>
                </a:lnTo>
                <a:lnTo>
                  <a:pt x="1757" y="333"/>
                </a:lnTo>
                <a:lnTo>
                  <a:pt x="1756" y="336"/>
                </a:lnTo>
                <a:lnTo>
                  <a:pt x="1754" y="339"/>
                </a:lnTo>
                <a:lnTo>
                  <a:pt x="1752" y="342"/>
                </a:lnTo>
                <a:lnTo>
                  <a:pt x="1750" y="343"/>
                </a:lnTo>
                <a:lnTo>
                  <a:pt x="1750" y="343"/>
                </a:lnTo>
                <a:lnTo>
                  <a:pt x="1752" y="321"/>
                </a:lnTo>
                <a:lnTo>
                  <a:pt x="1756" y="300"/>
                </a:lnTo>
                <a:lnTo>
                  <a:pt x="1765" y="259"/>
                </a:lnTo>
                <a:lnTo>
                  <a:pt x="1775" y="217"/>
                </a:lnTo>
                <a:lnTo>
                  <a:pt x="1780" y="196"/>
                </a:lnTo>
                <a:lnTo>
                  <a:pt x="1783" y="173"/>
                </a:lnTo>
                <a:lnTo>
                  <a:pt x="1783" y="173"/>
                </a:lnTo>
                <a:lnTo>
                  <a:pt x="1776" y="164"/>
                </a:lnTo>
                <a:lnTo>
                  <a:pt x="1772" y="160"/>
                </a:lnTo>
                <a:lnTo>
                  <a:pt x="1767" y="156"/>
                </a:lnTo>
                <a:lnTo>
                  <a:pt x="1767" y="156"/>
                </a:lnTo>
                <a:lnTo>
                  <a:pt x="1753" y="197"/>
                </a:lnTo>
                <a:lnTo>
                  <a:pt x="1740" y="239"/>
                </a:lnTo>
                <a:lnTo>
                  <a:pt x="1714" y="323"/>
                </a:lnTo>
                <a:lnTo>
                  <a:pt x="1690" y="410"/>
                </a:lnTo>
                <a:lnTo>
                  <a:pt x="1666" y="497"/>
                </a:lnTo>
                <a:lnTo>
                  <a:pt x="1641" y="584"/>
                </a:lnTo>
                <a:lnTo>
                  <a:pt x="1617" y="670"/>
                </a:lnTo>
                <a:lnTo>
                  <a:pt x="1592" y="756"/>
                </a:lnTo>
                <a:lnTo>
                  <a:pt x="1578" y="799"/>
                </a:lnTo>
                <a:lnTo>
                  <a:pt x="1564" y="841"/>
                </a:lnTo>
                <a:lnTo>
                  <a:pt x="1564" y="841"/>
                </a:lnTo>
                <a:lnTo>
                  <a:pt x="1569" y="847"/>
                </a:lnTo>
                <a:lnTo>
                  <a:pt x="1574" y="851"/>
                </a:lnTo>
                <a:lnTo>
                  <a:pt x="1577" y="853"/>
                </a:lnTo>
                <a:lnTo>
                  <a:pt x="1581" y="854"/>
                </a:lnTo>
                <a:lnTo>
                  <a:pt x="1586" y="855"/>
                </a:lnTo>
                <a:lnTo>
                  <a:pt x="1591" y="854"/>
                </a:lnTo>
                <a:lnTo>
                  <a:pt x="1591" y="854"/>
                </a:lnTo>
                <a:lnTo>
                  <a:pt x="1592" y="842"/>
                </a:lnTo>
                <a:lnTo>
                  <a:pt x="1595" y="830"/>
                </a:lnTo>
                <a:lnTo>
                  <a:pt x="1599" y="817"/>
                </a:lnTo>
                <a:lnTo>
                  <a:pt x="1602" y="805"/>
                </a:lnTo>
                <a:lnTo>
                  <a:pt x="1610" y="782"/>
                </a:lnTo>
                <a:lnTo>
                  <a:pt x="1615" y="769"/>
                </a:lnTo>
                <a:lnTo>
                  <a:pt x="1618" y="757"/>
                </a:lnTo>
                <a:lnTo>
                  <a:pt x="1618" y="757"/>
                </a:lnTo>
                <a:lnTo>
                  <a:pt x="1620" y="744"/>
                </a:lnTo>
                <a:lnTo>
                  <a:pt x="1621" y="730"/>
                </a:lnTo>
                <a:lnTo>
                  <a:pt x="1622" y="724"/>
                </a:lnTo>
                <a:lnTo>
                  <a:pt x="1624" y="717"/>
                </a:lnTo>
                <a:lnTo>
                  <a:pt x="1626" y="711"/>
                </a:lnTo>
                <a:lnTo>
                  <a:pt x="1631" y="706"/>
                </a:lnTo>
                <a:lnTo>
                  <a:pt x="1631" y="706"/>
                </a:lnTo>
                <a:lnTo>
                  <a:pt x="1629" y="725"/>
                </a:lnTo>
                <a:lnTo>
                  <a:pt x="1625" y="743"/>
                </a:lnTo>
                <a:lnTo>
                  <a:pt x="1618" y="779"/>
                </a:lnTo>
                <a:lnTo>
                  <a:pt x="1609" y="816"/>
                </a:lnTo>
                <a:lnTo>
                  <a:pt x="1605" y="834"/>
                </a:lnTo>
                <a:lnTo>
                  <a:pt x="1602" y="853"/>
                </a:lnTo>
                <a:lnTo>
                  <a:pt x="1602" y="853"/>
                </a:lnTo>
                <a:lnTo>
                  <a:pt x="1605" y="852"/>
                </a:lnTo>
                <a:lnTo>
                  <a:pt x="1607" y="852"/>
                </a:lnTo>
                <a:lnTo>
                  <a:pt x="1611" y="852"/>
                </a:lnTo>
                <a:lnTo>
                  <a:pt x="1616" y="853"/>
                </a:lnTo>
                <a:lnTo>
                  <a:pt x="1618" y="853"/>
                </a:lnTo>
                <a:lnTo>
                  <a:pt x="1620" y="853"/>
                </a:lnTo>
                <a:lnTo>
                  <a:pt x="1620" y="853"/>
                </a:lnTo>
                <a:lnTo>
                  <a:pt x="1626" y="823"/>
                </a:lnTo>
                <a:lnTo>
                  <a:pt x="1634" y="792"/>
                </a:lnTo>
                <a:lnTo>
                  <a:pt x="1650" y="731"/>
                </a:lnTo>
                <a:lnTo>
                  <a:pt x="1665" y="669"/>
                </a:lnTo>
                <a:lnTo>
                  <a:pt x="1672" y="637"/>
                </a:lnTo>
                <a:lnTo>
                  <a:pt x="1678" y="604"/>
                </a:lnTo>
                <a:lnTo>
                  <a:pt x="1678" y="604"/>
                </a:lnTo>
                <a:lnTo>
                  <a:pt x="1681" y="600"/>
                </a:lnTo>
                <a:lnTo>
                  <a:pt x="1684" y="595"/>
                </a:lnTo>
                <a:lnTo>
                  <a:pt x="1685" y="590"/>
                </a:lnTo>
                <a:lnTo>
                  <a:pt x="1686" y="584"/>
                </a:lnTo>
                <a:lnTo>
                  <a:pt x="1687" y="571"/>
                </a:lnTo>
                <a:lnTo>
                  <a:pt x="1688" y="558"/>
                </a:lnTo>
                <a:lnTo>
                  <a:pt x="1688" y="558"/>
                </a:lnTo>
                <a:lnTo>
                  <a:pt x="1693" y="537"/>
                </a:lnTo>
                <a:lnTo>
                  <a:pt x="1698" y="517"/>
                </a:lnTo>
                <a:lnTo>
                  <a:pt x="1702" y="497"/>
                </a:lnTo>
                <a:lnTo>
                  <a:pt x="1707" y="476"/>
                </a:lnTo>
                <a:lnTo>
                  <a:pt x="1707" y="476"/>
                </a:lnTo>
                <a:lnTo>
                  <a:pt x="1709" y="466"/>
                </a:lnTo>
                <a:lnTo>
                  <a:pt x="1712" y="456"/>
                </a:lnTo>
                <a:lnTo>
                  <a:pt x="1717" y="436"/>
                </a:lnTo>
                <a:lnTo>
                  <a:pt x="1717" y="436"/>
                </a:lnTo>
                <a:lnTo>
                  <a:pt x="1720" y="425"/>
                </a:lnTo>
                <a:lnTo>
                  <a:pt x="1721" y="414"/>
                </a:lnTo>
                <a:lnTo>
                  <a:pt x="1722" y="409"/>
                </a:lnTo>
                <a:lnTo>
                  <a:pt x="1724" y="405"/>
                </a:lnTo>
                <a:lnTo>
                  <a:pt x="1727" y="402"/>
                </a:lnTo>
                <a:lnTo>
                  <a:pt x="1731" y="398"/>
                </a:lnTo>
                <a:lnTo>
                  <a:pt x="1731" y="398"/>
                </a:lnTo>
                <a:lnTo>
                  <a:pt x="1726" y="434"/>
                </a:lnTo>
                <a:lnTo>
                  <a:pt x="1720" y="471"/>
                </a:lnTo>
                <a:lnTo>
                  <a:pt x="1712" y="509"/>
                </a:lnTo>
                <a:lnTo>
                  <a:pt x="1705" y="547"/>
                </a:lnTo>
                <a:lnTo>
                  <a:pt x="1686" y="624"/>
                </a:lnTo>
                <a:lnTo>
                  <a:pt x="1667" y="700"/>
                </a:lnTo>
                <a:lnTo>
                  <a:pt x="1667" y="700"/>
                </a:lnTo>
                <a:lnTo>
                  <a:pt x="1664" y="716"/>
                </a:lnTo>
                <a:lnTo>
                  <a:pt x="1662" y="733"/>
                </a:lnTo>
                <a:lnTo>
                  <a:pt x="1659" y="749"/>
                </a:lnTo>
                <a:lnTo>
                  <a:pt x="1655" y="766"/>
                </a:lnTo>
                <a:lnTo>
                  <a:pt x="1655" y="766"/>
                </a:lnTo>
                <a:lnTo>
                  <a:pt x="1651" y="779"/>
                </a:lnTo>
                <a:lnTo>
                  <a:pt x="1646" y="794"/>
                </a:lnTo>
                <a:lnTo>
                  <a:pt x="1635" y="824"/>
                </a:lnTo>
                <a:lnTo>
                  <a:pt x="1630" y="841"/>
                </a:lnTo>
                <a:lnTo>
                  <a:pt x="1626" y="855"/>
                </a:lnTo>
                <a:lnTo>
                  <a:pt x="1623" y="869"/>
                </a:lnTo>
                <a:lnTo>
                  <a:pt x="1623" y="883"/>
                </a:lnTo>
                <a:lnTo>
                  <a:pt x="1623" y="883"/>
                </a:lnTo>
                <a:lnTo>
                  <a:pt x="1630" y="888"/>
                </a:lnTo>
                <a:lnTo>
                  <a:pt x="1635" y="891"/>
                </a:lnTo>
                <a:lnTo>
                  <a:pt x="1650" y="894"/>
                </a:lnTo>
                <a:lnTo>
                  <a:pt x="1650" y="894"/>
                </a:lnTo>
                <a:lnTo>
                  <a:pt x="1651" y="879"/>
                </a:lnTo>
                <a:lnTo>
                  <a:pt x="1654" y="865"/>
                </a:lnTo>
                <a:lnTo>
                  <a:pt x="1657" y="852"/>
                </a:lnTo>
                <a:lnTo>
                  <a:pt x="1662" y="838"/>
                </a:lnTo>
                <a:lnTo>
                  <a:pt x="1671" y="813"/>
                </a:lnTo>
                <a:lnTo>
                  <a:pt x="1680" y="787"/>
                </a:lnTo>
                <a:lnTo>
                  <a:pt x="1680" y="787"/>
                </a:lnTo>
                <a:lnTo>
                  <a:pt x="1683" y="775"/>
                </a:lnTo>
                <a:lnTo>
                  <a:pt x="1685" y="763"/>
                </a:lnTo>
                <a:lnTo>
                  <a:pt x="1688" y="741"/>
                </a:lnTo>
                <a:lnTo>
                  <a:pt x="1691" y="729"/>
                </a:lnTo>
                <a:lnTo>
                  <a:pt x="1693" y="717"/>
                </a:lnTo>
                <a:lnTo>
                  <a:pt x="1697" y="707"/>
                </a:lnTo>
                <a:lnTo>
                  <a:pt x="1703" y="697"/>
                </a:lnTo>
                <a:lnTo>
                  <a:pt x="1703" y="697"/>
                </a:lnTo>
                <a:lnTo>
                  <a:pt x="1699" y="727"/>
                </a:lnTo>
                <a:lnTo>
                  <a:pt x="1694" y="761"/>
                </a:lnTo>
                <a:lnTo>
                  <a:pt x="1691" y="778"/>
                </a:lnTo>
                <a:lnTo>
                  <a:pt x="1686" y="794"/>
                </a:lnTo>
                <a:lnTo>
                  <a:pt x="1680" y="808"/>
                </a:lnTo>
                <a:lnTo>
                  <a:pt x="1677" y="815"/>
                </a:lnTo>
                <a:lnTo>
                  <a:pt x="1672" y="821"/>
                </a:lnTo>
                <a:lnTo>
                  <a:pt x="1672" y="821"/>
                </a:lnTo>
                <a:lnTo>
                  <a:pt x="1665" y="857"/>
                </a:lnTo>
                <a:lnTo>
                  <a:pt x="1656" y="894"/>
                </a:lnTo>
                <a:lnTo>
                  <a:pt x="1656" y="894"/>
                </a:lnTo>
                <a:lnTo>
                  <a:pt x="1660" y="893"/>
                </a:lnTo>
                <a:lnTo>
                  <a:pt x="1663" y="894"/>
                </a:lnTo>
                <a:lnTo>
                  <a:pt x="1665" y="897"/>
                </a:lnTo>
                <a:lnTo>
                  <a:pt x="1666" y="902"/>
                </a:lnTo>
                <a:lnTo>
                  <a:pt x="1670" y="911"/>
                </a:lnTo>
                <a:lnTo>
                  <a:pt x="1672" y="915"/>
                </a:lnTo>
                <a:lnTo>
                  <a:pt x="1675" y="919"/>
                </a:lnTo>
                <a:lnTo>
                  <a:pt x="1675" y="919"/>
                </a:lnTo>
                <a:lnTo>
                  <a:pt x="1681" y="888"/>
                </a:lnTo>
                <a:lnTo>
                  <a:pt x="1688" y="857"/>
                </a:lnTo>
                <a:lnTo>
                  <a:pt x="1697" y="827"/>
                </a:lnTo>
                <a:lnTo>
                  <a:pt x="1707" y="796"/>
                </a:lnTo>
                <a:lnTo>
                  <a:pt x="1726" y="735"/>
                </a:lnTo>
                <a:lnTo>
                  <a:pt x="1736" y="703"/>
                </a:lnTo>
                <a:lnTo>
                  <a:pt x="1742" y="671"/>
                </a:lnTo>
                <a:lnTo>
                  <a:pt x="1742" y="671"/>
                </a:lnTo>
                <a:lnTo>
                  <a:pt x="1742" y="665"/>
                </a:lnTo>
                <a:lnTo>
                  <a:pt x="1742" y="658"/>
                </a:lnTo>
                <a:lnTo>
                  <a:pt x="1743" y="655"/>
                </a:lnTo>
                <a:lnTo>
                  <a:pt x="1744" y="652"/>
                </a:lnTo>
                <a:lnTo>
                  <a:pt x="1746" y="650"/>
                </a:lnTo>
                <a:lnTo>
                  <a:pt x="1750" y="649"/>
                </a:lnTo>
                <a:lnTo>
                  <a:pt x="1750" y="649"/>
                </a:lnTo>
                <a:lnTo>
                  <a:pt x="1750" y="660"/>
                </a:lnTo>
                <a:lnTo>
                  <a:pt x="1750" y="671"/>
                </a:lnTo>
                <a:lnTo>
                  <a:pt x="1747" y="695"/>
                </a:lnTo>
                <a:lnTo>
                  <a:pt x="1743" y="718"/>
                </a:lnTo>
                <a:lnTo>
                  <a:pt x="1737" y="743"/>
                </a:lnTo>
                <a:lnTo>
                  <a:pt x="1737" y="743"/>
                </a:lnTo>
                <a:lnTo>
                  <a:pt x="1730" y="766"/>
                </a:lnTo>
                <a:lnTo>
                  <a:pt x="1724" y="789"/>
                </a:lnTo>
                <a:lnTo>
                  <a:pt x="1708" y="837"/>
                </a:lnTo>
                <a:lnTo>
                  <a:pt x="1693" y="887"/>
                </a:lnTo>
                <a:lnTo>
                  <a:pt x="1686" y="911"/>
                </a:lnTo>
                <a:lnTo>
                  <a:pt x="1682" y="935"/>
                </a:lnTo>
                <a:lnTo>
                  <a:pt x="1682" y="935"/>
                </a:lnTo>
                <a:lnTo>
                  <a:pt x="1678" y="937"/>
                </a:lnTo>
                <a:lnTo>
                  <a:pt x="1675" y="940"/>
                </a:lnTo>
                <a:lnTo>
                  <a:pt x="1667" y="945"/>
                </a:lnTo>
                <a:lnTo>
                  <a:pt x="1667" y="945"/>
                </a:lnTo>
                <a:lnTo>
                  <a:pt x="1660" y="945"/>
                </a:lnTo>
                <a:lnTo>
                  <a:pt x="1651" y="945"/>
                </a:lnTo>
                <a:lnTo>
                  <a:pt x="1634" y="944"/>
                </a:lnTo>
                <a:lnTo>
                  <a:pt x="1616" y="943"/>
                </a:lnTo>
                <a:lnTo>
                  <a:pt x="1606" y="944"/>
                </a:lnTo>
                <a:lnTo>
                  <a:pt x="1596" y="945"/>
                </a:lnTo>
                <a:lnTo>
                  <a:pt x="1596" y="945"/>
                </a:lnTo>
                <a:lnTo>
                  <a:pt x="1562" y="954"/>
                </a:lnTo>
                <a:lnTo>
                  <a:pt x="1527" y="963"/>
                </a:lnTo>
                <a:lnTo>
                  <a:pt x="1490" y="972"/>
                </a:lnTo>
                <a:lnTo>
                  <a:pt x="1456" y="981"/>
                </a:lnTo>
                <a:lnTo>
                  <a:pt x="1456" y="981"/>
                </a:lnTo>
                <a:lnTo>
                  <a:pt x="1438" y="986"/>
                </a:lnTo>
                <a:lnTo>
                  <a:pt x="1420" y="993"/>
                </a:lnTo>
                <a:lnTo>
                  <a:pt x="1403" y="1000"/>
                </a:lnTo>
                <a:lnTo>
                  <a:pt x="1387" y="1008"/>
                </a:lnTo>
                <a:lnTo>
                  <a:pt x="1354" y="1025"/>
                </a:lnTo>
                <a:lnTo>
                  <a:pt x="1322" y="1040"/>
                </a:lnTo>
                <a:lnTo>
                  <a:pt x="1322" y="1040"/>
                </a:lnTo>
                <a:lnTo>
                  <a:pt x="1308" y="1047"/>
                </a:lnTo>
                <a:lnTo>
                  <a:pt x="1296" y="1055"/>
                </a:lnTo>
                <a:lnTo>
                  <a:pt x="1273" y="1069"/>
                </a:lnTo>
                <a:lnTo>
                  <a:pt x="1273" y="1069"/>
                </a:lnTo>
                <a:lnTo>
                  <a:pt x="1267" y="1072"/>
                </a:lnTo>
                <a:lnTo>
                  <a:pt x="1259" y="1074"/>
                </a:lnTo>
                <a:lnTo>
                  <a:pt x="1253" y="1077"/>
                </a:lnTo>
                <a:lnTo>
                  <a:pt x="1246" y="1080"/>
                </a:lnTo>
                <a:lnTo>
                  <a:pt x="1246" y="1080"/>
                </a:lnTo>
                <a:lnTo>
                  <a:pt x="1221" y="1099"/>
                </a:lnTo>
                <a:lnTo>
                  <a:pt x="1195" y="1117"/>
                </a:lnTo>
                <a:lnTo>
                  <a:pt x="1144" y="1154"/>
                </a:lnTo>
                <a:lnTo>
                  <a:pt x="1118" y="1174"/>
                </a:lnTo>
                <a:lnTo>
                  <a:pt x="1093" y="1194"/>
                </a:lnTo>
                <a:lnTo>
                  <a:pt x="1071" y="1215"/>
                </a:lnTo>
                <a:lnTo>
                  <a:pt x="1060" y="1227"/>
                </a:lnTo>
                <a:lnTo>
                  <a:pt x="1049" y="1239"/>
                </a:lnTo>
                <a:lnTo>
                  <a:pt x="1049" y="1239"/>
                </a:lnTo>
                <a:lnTo>
                  <a:pt x="1099" y="1210"/>
                </a:lnTo>
                <a:lnTo>
                  <a:pt x="1149" y="1182"/>
                </a:lnTo>
                <a:lnTo>
                  <a:pt x="1201" y="1155"/>
                </a:lnTo>
                <a:lnTo>
                  <a:pt x="1254" y="1129"/>
                </a:lnTo>
                <a:lnTo>
                  <a:pt x="1254" y="1129"/>
                </a:lnTo>
                <a:lnTo>
                  <a:pt x="1258" y="1125"/>
                </a:lnTo>
                <a:lnTo>
                  <a:pt x="1262" y="1122"/>
                </a:lnTo>
                <a:lnTo>
                  <a:pt x="1267" y="1119"/>
                </a:lnTo>
                <a:lnTo>
                  <a:pt x="1271" y="1116"/>
                </a:lnTo>
                <a:lnTo>
                  <a:pt x="1271" y="1116"/>
                </a:lnTo>
                <a:lnTo>
                  <a:pt x="1304" y="1102"/>
                </a:lnTo>
                <a:lnTo>
                  <a:pt x="1339" y="1090"/>
                </a:lnTo>
                <a:lnTo>
                  <a:pt x="1375" y="1079"/>
                </a:lnTo>
                <a:lnTo>
                  <a:pt x="1411" y="1070"/>
                </a:lnTo>
                <a:lnTo>
                  <a:pt x="1449" y="1061"/>
                </a:lnTo>
                <a:lnTo>
                  <a:pt x="1486" y="1054"/>
                </a:lnTo>
                <a:lnTo>
                  <a:pt x="1562" y="1040"/>
                </a:lnTo>
                <a:lnTo>
                  <a:pt x="1562" y="1040"/>
                </a:lnTo>
                <a:lnTo>
                  <a:pt x="1581" y="1035"/>
                </a:lnTo>
                <a:lnTo>
                  <a:pt x="1599" y="1031"/>
                </a:lnTo>
                <a:lnTo>
                  <a:pt x="1617" y="1029"/>
                </a:lnTo>
                <a:lnTo>
                  <a:pt x="1635" y="1027"/>
                </a:lnTo>
                <a:lnTo>
                  <a:pt x="1671" y="1024"/>
                </a:lnTo>
                <a:lnTo>
                  <a:pt x="1710" y="1020"/>
                </a:lnTo>
                <a:lnTo>
                  <a:pt x="1710" y="1020"/>
                </a:lnTo>
                <a:lnTo>
                  <a:pt x="1722" y="982"/>
                </a:lnTo>
                <a:lnTo>
                  <a:pt x="1733" y="945"/>
                </a:lnTo>
                <a:lnTo>
                  <a:pt x="1743" y="908"/>
                </a:lnTo>
                <a:lnTo>
                  <a:pt x="1752" y="872"/>
                </a:lnTo>
                <a:lnTo>
                  <a:pt x="1769" y="797"/>
                </a:lnTo>
                <a:lnTo>
                  <a:pt x="1787" y="720"/>
                </a:lnTo>
                <a:lnTo>
                  <a:pt x="1787" y="720"/>
                </a:lnTo>
                <a:lnTo>
                  <a:pt x="1797" y="683"/>
                </a:lnTo>
                <a:lnTo>
                  <a:pt x="1808" y="645"/>
                </a:lnTo>
                <a:lnTo>
                  <a:pt x="1819" y="607"/>
                </a:lnTo>
                <a:lnTo>
                  <a:pt x="1830" y="571"/>
                </a:lnTo>
                <a:lnTo>
                  <a:pt x="1830" y="571"/>
                </a:lnTo>
                <a:lnTo>
                  <a:pt x="1838" y="530"/>
                </a:lnTo>
                <a:lnTo>
                  <a:pt x="1847" y="488"/>
                </a:lnTo>
                <a:lnTo>
                  <a:pt x="1847" y="488"/>
                </a:lnTo>
                <a:lnTo>
                  <a:pt x="1850" y="479"/>
                </a:lnTo>
                <a:lnTo>
                  <a:pt x="1853" y="469"/>
                </a:lnTo>
                <a:lnTo>
                  <a:pt x="1860" y="451"/>
                </a:lnTo>
                <a:lnTo>
                  <a:pt x="1866" y="431"/>
                </a:lnTo>
                <a:lnTo>
                  <a:pt x="1868" y="422"/>
                </a:lnTo>
                <a:lnTo>
                  <a:pt x="1871" y="412"/>
                </a:lnTo>
                <a:lnTo>
                  <a:pt x="1871" y="412"/>
                </a:lnTo>
                <a:lnTo>
                  <a:pt x="1876" y="403"/>
                </a:lnTo>
                <a:lnTo>
                  <a:pt x="1880" y="391"/>
                </a:lnTo>
                <a:lnTo>
                  <a:pt x="1883" y="378"/>
                </a:lnTo>
                <a:lnTo>
                  <a:pt x="1887" y="364"/>
                </a:lnTo>
                <a:lnTo>
                  <a:pt x="1893" y="337"/>
                </a:lnTo>
                <a:lnTo>
                  <a:pt x="1898" y="313"/>
                </a:lnTo>
                <a:lnTo>
                  <a:pt x="1898" y="313"/>
                </a:lnTo>
                <a:lnTo>
                  <a:pt x="1886" y="315"/>
                </a:lnTo>
                <a:lnTo>
                  <a:pt x="1873" y="317"/>
                </a:lnTo>
                <a:lnTo>
                  <a:pt x="1850" y="321"/>
                </a:lnTo>
                <a:lnTo>
                  <a:pt x="1850" y="321"/>
                </a:lnTo>
                <a:lnTo>
                  <a:pt x="1845" y="338"/>
                </a:lnTo>
                <a:lnTo>
                  <a:pt x="1839" y="357"/>
                </a:lnTo>
                <a:lnTo>
                  <a:pt x="1831" y="394"/>
                </a:lnTo>
                <a:lnTo>
                  <a:pt x="1822" y="431"/>
                </a:lnTo>
                <a:lnTo>
                  <a:pt x="1817" y="450"/>
                </a:lnTo>
                <a:lnTo>
                  <a:pt x="1812" y="467"/>
                </a:lnTo>
                <a:lnTo>
                  <a:pt x="1812" y="467"/>
                </a:lnTo>
                <a:lnTo>
                  <a:pt x="1811" y="465"/>
                </a:lnTo>
                <a:lnTo>
                  <a:pt x="1811" y="465"/>
                </a:lnTo>
                <a:lnTo>
                  <a:pt x="1809" y="466"/>
                </a:lnTo>
                <a:lnTo>
                  <a:pt x="1809" y="466"/>
                </a:lnTo>
                <a:lnTo>
                  <a:pt x="1808" y="480"/>
                </a:lnTo>
                <a:lnTo>
                  <a:pt x="1806" y="494"/>
                </a:lnTo>
                <a:lnTo>
                  <a:pt x="1799" y="520"/>
                </a:lnTo>
                <a:lnTo>
                  <a:pt x="1791" y="547"/>
                </a:lnTo>
                <a:lnTo>
                  <a:pt x="1788" y="561"/>
                </a:lnTo>
                <a:lnTo>
                  <a:pt x="1785" y="576"/>
                </a:lnTo>
                <a:lnTo>
                  <a:pt x="1785" y="576"/>
                </a:lnTo>
                <a:close/>
                <a:moveTo>
                  <a:pt x="794" y="441"/>
                </a:moveTo>
                <a:lnTo>
                  <a:pt x="794" y="441"/>
                </a:lnTo>
                <a:lnTo>
                  <a:pt x="787" y="437"/>
                </a:lnTo>
                <a:lnTo>
                  <a:pt x="779" y="435"/>
                </a:lnTo>
                <a:lnTo>
                  <a:pt x="771" y="434"/>
                </a:lnTo>
                <a:lnTo>
                  <a:pt x="763" y="434"/>
                </a:lnTo>
                <a:lnTo>
                  <a:pt x="746" y="434"/>
                </a:lnTo>
                <a:lnTo>
                  <a:pt x="729" y="434"/>
                </a:lnTo>
                <a:lnTo>
                  <a:pt x="729" y="434"/>
                </a:lnTo>
                <a:lnTo>
                  <a:pt x="717" y="433"/>
                </a:lnTo>
                <a:lnTo>
                  <a:pt x="706" y="430"/>
                </a:lnTo>
                <a:lnTo>
                  <a:pt x="683" y="426"/>
                </a:lnTo>
                <a:lnTo>
                  <a:pt x="673" y="424"/>
                </a:lnTo>
                <a:lnTo>
                  <a:pt x="664" y="423"/>
                </a:lnTo>
                <a:lnTo>
                  <a:pt x="654" y="423"/>
                </a:lnTo>
                <a:lnTo>
                  <a:pt x="646" y="425"/>
                </a:lnTo>
                <a:lnTo>
                  <a:pt x="646" y="425"/>
                </a:lnTo>
                <a:lnTo>
                  <a:pt x="647" y="425"/>
                </a:lnTo>
                <a:lnTo>
                  <a:pt x="647" y="426"/>
                </a:lnTo>
                <a:lnTo>
                  <a:pt x="646" y="426"/>
                </a:lnTo>
                <a:lnTo>
                  <a:pt x="646" y="426"/>
                </a:lnTo>
                <a:lnTo>
                  <a:pt x="624" y="424"/>
                </a:lnTo>
                <a:lnTo>
                  <a:pt x="603" y="422"/>
                </a:lnTo>
                <a:lnTo>
                  <a:pt x="581" y="419"/>
                </a:lnTo>
                <a:lnTo>
                  <a:pt x="560" y="418"/>
                </a:lnTo>
                <a:lnTo>
                  <a:pt x="560" y="418"/>
                </a:lnTo>
                <a:lnTo>
                  <a:pt x="471" y="418"/>
                </a:lnTo>
                <a:lnTo>
                  <a:pt x="471" y="418"/>
                </a:lnTo>
                <a:lnTo>
                  <a:pt x="464" y="423"/>
                </a:lnTo>
                <a:lnTo>
                  <a:pt x="457" y="429"/>
                </a:lnTo>
                <a:lnTo>
                  <a:pt x="445" y="444"/>
                </a:lnTo>
                <a:lnTo>
                  <a:pt x="435" y="459"/>
                </a:lnTo>
                <a:lnTo>
                  <a:pt x="425" y="476"/>
                </a:lnTo>
                <a:lnTo>
                  <a:pt x="425" y="476"/>
                </a:lnTo>
                <a:lnTo>
                  <a:pt x="411" y="497"/>
                </a:lnTo>
                <a:lnTo>
                  <a:pt x="398" y="516"/>
                </a:lnTo>
                <a:lnTo>
                  <a:pt x="369" y="556"/>
                </a:lnTo>
                <a:lnTo>
                  <a:pt x="355" y="575"/>
                </a:lnTo>
                <a:lnTo>
                  <a:pt x="342" y="594"/>
                </a:lnTo>
                <a:lnTo>
                  <a:pt x="330" y="615"/>
                </a:lnTo>
                <a:lnTo>
                  <a:pt x="318" y="635"/>
                </a:lnTo>
                <a:lnTo>
                  <a:pt x="318" y="635"/>
                </a:lnTo>
                <a:lnTo>
                  <a:pt x="317" y="636"/>
                </a:lnTo>
                <a:lnTo>
                  <a:pt x="316" y="636"/>
                </a:lnTo>
                <a:lnTo>
                  <a:pt x="315" y="635"/>
                </a:lnTo>
                <a:lnTo>
                  <a:pt x="314" y="633"/>
                </a:lnTo>
                <a:lnTo>
                  <a:pt x="313" y="633"/>
                </a:lnTo>
                <a:lnTo>
                  <a:pt x="312" y="635"/>
                </a:lnTo>
                <a:lnTo>
                  <a:pt x="312" y="635"/>
                </a:lnTo>
                <a:lnTo>
                  <a:pt x="306" y="647"/>
                </a:lnTo>
                <a:lnTo>
                  <a:pt x="301" y="657"/>
                </a:lnTo>
                <a:lnTo>
                  <a:pt x="288" y="680"/>
                </a:lnTo>
                <a:lnTo>
                  <a:pt x="273" y="701"/>
                </a:lnTo>
                <a:lnTo>
                  <a:pt x="258" y="723"/>
                </a:lnTo>
                <a:lnTo>
                  <a:pt x="242" y="744"/>
                </a:lnTo>
                <a:lnTo>
                  <a:pt x="227" y="766"/>
                </a:lnTo>
                <a:lnTo>
                  <a:pt x="213" y="788"/>
                </a:lnTo>
                <a:lnTo>
                  <a:pt x="207" y="800"/>
                </a:lnTo>
                <a:lnTo>
                  <a:pt x="201" y="813"/>
                </a:lnTo>
                <a:lnTo>
                  <a:pt x="201" y="813"/>
                </a:lnTo>
                <a:lnTo>
                  <a:pt x="163" y="861"/>
                </a:lnTo>
                <a:lnTo>
                  <a:pt x="124" y="911"/>
                </a:lnTo>
                <a:lnTo>
                  <a:pt x="87" y="961"/>
                </a:lnTo>
                <a:lnTo>
                  <a:pt x="70" y="987"/>
                </a:lnTo>
                <a:lnTo>
                  <a:pt x="51" y="1013"/>
                </a:lnTo>
                <a:lnTo>
                  <a:pt x="51" y="1013"/>
                </a:lnTo>
                <a:lnTo>
                  <a:pt x="78" y="1015"/>
                </a:lnTo>
                <a:lnTo>
                  <a:pt x="105" y="1018"/>
                </a:lnTo>
                <a:lnTo>
                  <a:pt x="132" y="1024"/>
                </a:lnTo>
                <a:lnTo>
                  <a:pt x="157" y="1028"/>
                </a:lnTo>
                <a:lnTo>
                  <a:pt x="210" y="1041"/>
                </a:lnTo>
                <a:lnTo>
                  <a:pt x="263" y="1054"/>
                </a:lnTo>
                <a:lnTo>
                  <a:pt x="263" y="1054"/>
                </a:lnTo>
                <a:lnTo>
                  <a:pt x="285" y="1060"/>
                </a:lnTo>
                <a:lnTo>
                  <a:pt x="306" y="1067"/>
                </a:lnTo>
                <a:lnTo>
                  <a:pt x="328" y="1074"/>
                </a:lnTo>
                <a:lnTo>
                  <a:pt x="348" y="1080"/>
                </a:lnTo>
                <a:lnTo>
                  <a:pt x="348" y="1080"/>
                </a:lnTo>
                <a:lnTo>
                  <a:pt x="376" y="1088"/>
                </a:lnTo>
                <a:lnTo>
                  <a:pt x="403" y="1094"/>
                </a:lnTo>
                <a:lnTo>
                  <a:pt x="427" y="1100"/>
                </a:lnTo>
                <a:lnTo>
                  <a:pt x="450" y="1102"/>
                </a:lnTo>
                <a:lnTo>
                  <a:pt x="450" y="1102"/>
                </a:lnTo>
                <a:lnTo>
                  <a:pt x="501" y="1118"/>
                </a:lnTo>
                <a:lnTo>
                  <a:pt x="557" y="1135"/>
                </a:lnTo>
                <a:lnTo>
                  <a:pt x="615" y="1155"/>
                </a:lnTo>
                <a:lnTo>
                  <a:pt x="670" y="1175"/>
                </a:lnTo>
                <a:lnTo>
                  <a:pt x="670" y="1175"/>
                </a:lnTo>
                <a:lnTo>
                  <a:pt x="678" y="1179"/>
                </a:lnTo>
                <a:lnTo>
                  <a:pt x="684" y="1183"/>
                </a:lnTo>
                <a:lnTo>
                  <a:pt x="692" y="1187"/>
                </a:lnTo>
                <a:lnTo>
                  <a:pt x="699" y="1191"/>
                </a:lnTo>
                <a:lnTo>
                  <a:pt x="699" y="1191"/>
                </a:lnTo>
                <a:lnTo>
                  <a:pt x="713" y="1196"/>
                </a:lnTo>
                <a:lnTo>
                  <a:pt x="727" y="1200"/>
                </a:lnTo>
                <a:lnTo>
                  <a:pt x="755" y="1208"/>
                </a:lnTo>
                <a:lnTo>
                  <a:pt x="769" y="1211"/>
                </a:lnTo>
                <a:lnTo>
                  <a:pt x="782" y="1216"/>
                </a:lnTo>
                <a:lnTo>
                  <a:pt x="793" y="1223"/>
                </a:lnTo>
                <a:lnTo>
                  <a:pt x="799" y="1227"/>
                </a:lnTo>
                <a:lnTo>
                  <a:pt x="804" y="1231"/>
                </a:lnTo>
                <a:lnTo>
                  <a:pt x="804" y="1231"/>
                </a:lnTo>
                <a:lnTo>
                  <a:pt x="819" y="1236"/>
                </a:lnTo>
                <a:lnTo>
                  <a:pt x="833" y="1241"/>
                </a:lnTo>
                <a:lnTo>
                  <a:pt x="846" y="1247"/>
                </a:lnTo>
                <a:lnTo>
                  <a:pt x="858" y="1254"/>
                </a:lnTo>
                <a:lnTo>
                  <a:pt x="881" y="1269"/>
                </a:lnTo>
                <a:lnTo>
                  <a:pt x="893" y="1276"/>
                </a:lnTo>
                <a:lnTo>
                  <a:pt x="905" y="1284"/>
                </a:lnTo>
                <a:lnTo>
                  <a:pt x="905" y="1284"/>
                </a:lnTo>
                <a:lnTo>
                  <a:pt x="900" y="1261"/>
                </a:lnTo>
                <a:lnTo>
                  <a:pt x="897" y="1239"/>
                </a:lnTo>
                <a:lnTo>
                  <a:pt x="895" y="1217"/>
                </a:lnTo>
                <a:lnTo>
                  <a:pt x="893" y="1196"/>
                </a:lnTo>
                <a:lnTo>
                  <a:pt x="889" y="1115"/>
                </a:lnTo>
                <a:lnTo>
                  <a:pt x="889" y="1115"/>
                </a:lnTo>
                <a:lnTo>
                  <a:pt x="895" y="1033"/>
                </a:lnTo>
                <a:lnTo>
                  <a:pt x="899" y="955"/>
                </a:lnTo>
                <a:lnTo>
                  <a:pt x="900" y="879"/>
                </a:lnTo>
                <a:lnTo>
                  <a:pt x="899" y="803"/>
                </a:lnTo>
                <a:lnTo>
                  <a:pt x="899" y="803"/>
                </a:lnTo>
                <a:lnTo>
                  <a:pt x="898" y="785"/>
                </a:lnTo>
                <a:lnTo>
                  <a:pt x="895" y="768"/>
                </a:lnTo>
                <a:lnTo>
                  <a:pt x="891" y="751"/>
                </a:lnTo>
                <a:lnTo>
                  <a:pt x="885" y="735"/>
                </a:lnTo>
                <a:lnTo>
                  <a:pt x="880" y="717"/>
                </a:lnTo>
                <a:lnTo>
                  <a:pt x="876" y="701"/>
                </a:lnTo>
                <a:lnTo>
                  <a:pt x="873" y="684"/>
                </a:lnTo>
                <a:lnTo>
                  <a:pt x="872" y="666"/>
                </a:lnTo>
                <a:lnTo>
                  <a:pt x="872" y="666"/>
                </a:lnTo>
                <a:lnTo>
                  <a:pt x="867" y="660"/>
                </a:lnTo>
                <a:lnTo>
                  <a:pt x="864" y="653"/>
                </a:lnTo>
                <a:lnTo>
                  <a:pt x="862" y="647"/>
                </a:lnTo>
                <a:lnTo>
                  <a:pt x="861" y="640"/>
                </a:lnTo>
                <a:lnTo>
                  <a:pt x="861" y="640"/>
                </a:lnTo>
                <a:lnTo>
                  <a:pt x="875" y="622"/>
                </a:lnTo>
                <a:lnTo>
                  <a:pt x="889" y="602"/>
                </a:lnTo>
                <a:lnTo>
                  <a:pt x="902" y="580"/>
                </a:lnTo>
                <a:lnTo>
                  <a:pt x="914" y="559"/>
                </a:lnTo>
                <a:lnTo>
                  <a:pt x="939" y="514"/>
                </a:lnTo>
                <a:lnTo>
                  <a:pt x="964" y="469"/>
                </a:lnTo>
                <a:lnTo>
                  <a:pt x="964" y="469"/>
                </a:lnTo>
                <a:lnTo>
                  <a:pt x="920" y="459"/>
                </a:lnTo>
                <a:lnTo>
                  <a:pt x="876" y="449"/>
                </a:lnTo>
                <a:lnTo>
                  <a:pt x="854" y="444"/>
                </a:lnTo>
                <a:lnTo>
                  <a:pt x="833" y="441"/>
                </a:lnTo>
                <a:lnTo>
                  <a:pt x="814" y="440"/>
                </a:lnTo>
                <a:lnTo>
                  <a:pt x="794" y="441"/>
                </a:lnTo>
                <a:lnTo>
                  <a:pt x="794" y="441"/>
                </a:lnTo>
                <a:close/>
                <a:moveTo>
                  <a:pt x="1957" y="430"/>
                </a:moveTo>
                <a:lnTo>
                  <a:pt x="1957" y="430"/>
                </a:lnTo>
                <a:lnTo>
                  <a:pt x="1927" y="430"/>
                </a:lnTo>
                <a:lnTo>
                  <a:pt x="1913" y="433"/>
                </a:lnTo>
                <a:lnTo>
                  <a:pt x="1898" y="436"/>
                </a:lnTo>
                <a:lnTo>
                  <a:pt x="1898" y="436"/>
                </a:lnTo>
                <a:lnTo>
                  <a:pt x="1892" y="437"/>
                </a:lnTo>
                <a:lnTo>
                  <a:pt x="1886" y="439"/>
                </a:lnTo>
                <a:lnTo>
                  <a:pt x="1882" y="441"/>
                </a:lnTo>
                <a:lnTo>
                  <a:pt x="1881" y="443"/>
                </a:lnTo>
                <a:lnTo>
                  <a:pt x="1880" y="446"/>
                </a:lnTo>
                <a:lnTo>
                  <a:pt x="1881" y="451"/>
                </a:lnTo>
                <a:lnTo>
                  <a:pt x="1881" y="451"/>
                </a:lnTo>
                <a:lnTo>
                  <a:pt x="1895" y="454"/>
                </a:lnTo>
                <a:lnTo>
                  <a:pt x="1911" y="455"/>
                </a:lnTo>
                <a:lnTo>
                  <a:pt x="1928" y="455"/>
                </a:lnTo>
                <a:lnTo>
                  <a:pt x="1938" y="453"/>
                </a:lnTo>
                <a:lnTo>
                  <a:pt x="1947" y="451"/>
                </a:lnTo>
                <a:lnTo>
                  <a:pt x="1947" y="451"/>
                </a:lnTo>
                <a:lnTo>
                  <a:pt x="1947" y="454"/>
                </a:lnTo>
                <a:lnTo>
                  <a:pt x="1948" y="455"/>
                </a:lnTo>
                <a:lnTo>
                  <a:pt x="1950" y="456"/>
                </a:lnTo>
                <a:lnTo>
                  <a:pt x="1952" y="456"/>
                </a:lnTo>
                <a:lnTo>
                  <a:pt x="1952" y="456"/>
                </a:lnTo>
                <a:lnTo>
                  <a:pt x="1952" y="472"/>
                </a:lnTo>
                <a:lnTo>
                  <a:pt x="1950" y="487"/>
                </a:lnTo>
                <a:lnTo>
                  <a:pt x="1948" y="502"/>
                </a:lnTo>
                <a:lnTo>
                  <a:pt x="1944" y="516"/>
                </a:lnTo>
                <a:lnTo>
                  <a:pt x="1937" y="545"/>
                </a:lnTo>
                <a:lnTo>
                  <a:pt x="1928" y="574"/>
                </a:lnTo>
                <a:lnTo>
                  <a:pt x="1908" y="629"/>
                </a:lnTo>
                <a:lnTo>
                  <a:pt x="1899" y="655"/>
                </a:lnTo>
                <a:lnTo>
                  <a:pt x="1892" y="682"/>
                </a:lnTo>
                <a:lnTo>
                  <a:pt x="1892" y="682"/>
                </a:lnTo>
                <a:lnTo>
                  <a:pt x="1879" y="736"/>
                </a:lnTo>
                <a:lnTo>
                  <a:pt x="1874" y="762"/>
                </a:lnTo>
                <a:lnTo>
                  <a:pt x="1866" y="789"/>
                </a:lnTo>
                <a:lnTo>
                  <a:pt x="1866" y="789"/>
                </a:lnTo>
                <a:lnTo>
                  <a:pt x="1859" y="818"/>
                </a:lnTo>
                <a:lnTo>
                  <a:pt x="1850" y="847"/>
                </a:lnTo>
                <a:lnTo>
                  <a:pt x="1842" y="876"/>
                </a:lnTo>
                <a:lnTo>
                  <a:pt x="1833" y="905"/>
                </a:lnTo>
                <a:lnTo>
                  <a:pt x="1833" y="905"/>
                </a:lnTo>
                <a:lnTo>
                  <a:pt x="1824" y="933"/>
                </a:lnTo>
                <a:lnTo>
                  <a:pt x="1815" y="960"/>
                </a:lnTo>
                <a:lnTo>
                  <a:pt x="1806" y="987"/>
                </a:lnTo>
                <a:lnTo>
                  <a:pt x="1802" y="1001"/>
                </a:lnTo>
                <a:lnTo>
                  <a:pt x="1799" y="1015"/>
                </a:lnTo>
                <a:lnTo>
                  <a:pt x="1799" y="1015"/>
                </a:lnTo>
                <a:lnTo>
                  <a:pt x="1790" y="1061"/>
                </a:lnTo>
                <a:lnTo>
                  <a:pt x="1786" y="1085"/>
                </a:lnTo>
                <a:lnTo>
                  <a:pt x="1782" y="1107"/>
                </a:lnTo>
                <a:lnTo>
                  <a:pt x="1782" y="1107"/>
                </a:lnTo>
                <a:lnTo>
                  <a:pt x="1776" y="1127"/>
                </a:lnTo>
                <a:lnTo>
                  <a:pt x="1770" y="1149"/>
                </a:lnTo>
                <a:lnTo>
                  <a:pt x="1767" y="1159"/>
                </a:lnTo>
                <a:lnTo>
                  <a:pt x="1761" y="1168"/>
                </a:lnTo>
                <a:lnTo>
                  <a:pt x="1756" y="1177"/>
                </a:lnTo>
                <a:lnTo>
                  <a:pt x="1750" y="1185"/>
                </a:lnTo>
                <a:lnTo>
                  <a:pt x="1750" y="1185"/>
                </a:lnTo>
                <a:lnTo>
                  <a:pt x="1739" y="1181"/>
                </a:lnTo>
                <a:lnTo>
                  <a:pt x="1735" y="1179"/>
                </a:lnTo>
                <a:lnTo>
                  <a:pt x="1730" y="1177"/>
                </a:lnTo>
                <a:lnTo>
                  <a:pt x="1730" y="1177"/>
                </a:lnTo>
                <a:lnTo>
                  <a:pt x="1710" y="1177"/>
                </a:lnTo>
                <a:lnTo>
                  <a:pt x="1690" y="1177"/>
                </a:lnTo>
                <a:lnTo>
                  <a:pt x="1647" y="1175"/>
                </a:lnTo>
                <a:lnTo>
                  <a:pt x="1626" y="1174"/>
                </a:lnTo>
                <a:lnTo>
                  <a:pt x="1606" y="1175"/>
                </a:lnTo>
                <a:lnTo>
                  <a:pt x="1586" y="1176"/>
                </a:lnTo>
                <a:lnTo>
                  <a:pt x="1568" y="1179"/>
                </a:lnTo>
                <a:lnTo>
                  <a:pt x="1568" y="1179"/>
                </a:lnTo>
                <a:lnTo>
                  <a:pt x="1562" y="1175"/>
                </a:lnTo>
                <a:lnTo>
                  <a:pt x="1558" y="1174"/>
                </a:lnTo>
                <a:lnTo>
                  <a:pt x="1553" y="1174"/>
                </a:lnTo>
                <a:lnTo>
                  <a:pt x="1549" y="1175"/>
                </a:lnTo>
                <a:lnTo>
                  <a:pt x="1541" y="1179"/>
                </a:lnTo>
                <a:lnTo>
                  <a:pt x="1536" y="1181"/>
                </a:lnTo>
                <a:lnTo>
                  <a:pt x="1532" y="1182"/>
                </a:lnTo>
                <a:lnTo>
                  <a:pt x="1532" y="1182"/>
                </a:lnTo>
                <a:lnTo>
                  <a:pt x="1515" y="1184"/>
                </a:lnTo>
                <a:lnTo>
                  <a:pt x="1497" y="1185"/>
                </a:lnTo>
                <a:lnTo>
                  <a:pt x="1478" y="1186"/>
                </a:lnTo>
                <a:lnTo>
                  <a:pt x="1459" y="1187"/>
                </a:lnTo>
                <a:lnTo>
                  <a:pt x="1459" y="1187"/>
                </a:lnTo>
                <a:lnTo>
                  <a:pt x="1399" y="1195"/>
                </a:lnTo>
                <a:lnTo>
                  <a:pt x="1399" y="1195"/>
                </a:lnTo>
                <a:lnTo>
                  <a:pt x="1326" y="1202"/>
                </a:lnTo>
                <a:lnTo>
                  <a:pt x="1288" y="1207"/>
                </a:lnTo>
                <a:lnTo>
                  <a:pt x="1252" y="1212"/>
                </a:lnTo>
                <a:lnTo>
                  <a:pt x="1252" y="1212"/>
                </a:lnTo>
                <a:lnTo>
                  <a:pt x="1245" y="1214"/>
                </a:lnTo>
                <a:lnTo>
                  <a:pt x="1239" y="1216"/>
                </a:lnTo>
                <a:lnTo>
                  <a:pt x="1233" y="1220"/>
                </a:lnTo>
                <a:lnTo>
                  <a:pt x="1227" y="1221"/>
                </a:lnTo>
                <a:lnTo>
                  <a:pt x="1227" y="1221"/>
                </a:lnTo>
                <a:lnTo>
                  <a:pt x="1184" y="1231"/>
                </a:lnTo>
                <a:lnTo>
                  <a:pt x="1164" y="1237"/>
                </a:lnTo>
                <a:lnTo>
                  <a:pt x="1144" y="1243"/>
                </a:lnTo>
                <a:lnTo>
                  <a:pt x="1123" y="1250"/>
                </a:lnTo>
                <a:lnTo>
                  <a:pt x="1105" y="1258"/>
                </a:lnTo>
                <a:lnTo>
                  <a:pt x="1086" y="1267"/>
                </a:lnTo>
                <a:lnTo>
                  <a:pt x="1069" y="1278"/>
                </a:lnTo>
                <a:lnTo>
                  <a:pt x="1069" y="1278"/>
                </a:lnTo>
                <a:lnTo>
                  <a:pt x="1141" y="1268"/>
                </a:lnTo>
                <a:lnTo>
                  <a:pt x="1214" y="1259"/>
                </a:lnTo>
                <a:lnTo>
                  <a:pt x="1362" y="1241"/>
                </a:lnTo>
                <a:lnTo>
                  <a:pt x="1362" y="1241"/>
                </a:lnTo>
                <a:lnTo>
                  <a:pt x="1394" y="1236"/>
                </a:lnTo>
                <a:lnTo>
                  <a:pt x="1426" y="1230"/>
                </a:lnTo>
                <a:lnTo>
                  <a:pt x="1458" y="1226"/>
                </a:lnTo>
                <a:lnTo>
                  <a:pt x="1475" y="1225"/>
                </a:lnTo>
                <a:lnTo>
                  <a:pt x="1491" y="1225"/>
                </a:lnTo>
                <a:lnTo>
                  <a:pt x="1491" y="1225"/>
                </a:lnTo>
                <a:lnTo>
                  <a:pt x="1531" y="1226"/>
                </a:lnTo>
                <a:lnTo>
                  <a:pt x="1550" y="1226"/>
                </a:lnTo>
                <a:lnTo>
                  <a:pt x="1568" y="1226"/>
                </a:lnTo>
                <a:lnTo>
                  <a:pt x="1568" y="1226"/>
                </a:lnTo>
                <a:lnTo>
                  <a:pt x="1578" y="1225"/>
                </a:lnTo>
                <a:lnTo>
                  <a:pt x="1589" y="1224"/>
                </a:lnTo>
                <a:lnTo>
                  <a:pt x="1593" y="1224"/>
                </a:lnTo>
                <a:lnTo>
                  <a:pt x="1597" y="1226"/>
                </a:lnTo>
                <a:lnTo>
                  <a:pt x="1601" y="1229"/>
                </a:lnTo>
                <a:lnTo>
                  <a:pt x="1602" y="1236"/>
                </a:lnTo>
                <a:lnTo>
                  <a:pt x="1602" y="1236"/>
                </a:lnTo>
                <a:lnTo>
                  <a:pt x="1594" y="1239"/>
                </a:lnTo>
                <a:lnTo>
                  <a:pt x="1586" y="1241"/>
                </a:lnTo>
                <a:lnTo>
                  <a:pt x="1577" y="1241"/>
                </a:lnTo>
                <a:lnTo>
                  <a:pt x="1569" y="1241"/>
                </a:lnTo>
                <a:lnTo>
                  <a:pt x="1551" y="1239"/>
                </a:lnTo>
                <a:lnTo>
                  <a:pt x="1534" y="1237"/>
                </a:lnTo>
                <a:lnTo>
                  <a:pt x="1534" y="1237"/>
                </a:lnTo>
                <a:lnTo>
                  <a:pt x="1511" y="1238"/>
                </a:lnTo>
                <a:lnTo>
                  <a:pt x="1487" y="1239"/>
                </a:lnTo>
                <a:lnTo>
                  <a:pt x="1440" y="1244"/>
                </a:lnTo>
                <a:lnTo>
                  <a:pt x="1396" y="1251"/>
                </a:lnTo>
                <a:lnTo>
                  <a:pt x="1357" y="1255"/>
                </a:lnTo>
                <a:lnTo>
                  <a:pt x="1357" y="1255"/>
                </a:lnTo>
                <a:lnTo>
                  <a:pt x="1290" y="1261"/>
                </a:lnTo>
                <a:lnTo>
                  <a:pt x="1232" y="1268"/>
                </a:lnTo>
                <a:lnTo>
                  <a:pt x="1232" y="1268"/>
                </a:lnTo>
                <a:lnTo>
                  <a:pt x="1211" y="1271"/>
                </a:lnTo>
                <a:lnTo>
                  <a:pt x="1190" y="1275"/>
                </a:lnTo>
                <a:lnTo>
                  <a:pt x="1169" y="1281"/>
                </a:lnTo>
                <a:lnTo>
                  <a:pt x="1149" y="1284"/>
                </a:lnTo>
                <a:lnTo>
                  <a:pt x="1149" y="1284"/>
                </a:lnTo>
                <a:lnTo>
                  <a:pt x="1106" y="1288"/>
                </a:lnTo>
                <a:lnTo>
                  <a:pt x="1087" y="1290"/>
                </a:lnTo>
                <a:lnTo>
                  <a:pt x="1067" y="1293"/>
                </a:lnTo>
                <a:lnTo>
                  <a:pt x="1049" y="1298"/>
                </a:lnTo>
                <a:lnTo>
                  <a:pt x="1032" y="1303"/>
                </a:lnTo>
                <a:lnTo>
                  <a:pt x="1015" y="1311"/>
                </a:lnTo>
                <a:lnTo>
                  <a:pt x="999" y="1320"/>
                </a:lnTo>
                <a:lnTo>
                  <a:pt x="999" y="1320"/>
                </a:lnTo>
                <a:lnTo>
                  <a:pt x="1002" y="1322"/>
                </a:lnTo>
                <a:lnTo>
                  <a:pt x="1003" y="1326"/>
                </a:lnTo>
                <a:lnTo>
                  <a:pt x="1004" y="1330"/>
                </a:lnTo>
                <a:lnTo>
                  <a:pt x="1004" y="1335"/>
                </a:lnTo>
                <a:lnTo>
                  <a:pt x="1004" y="1335"/>
                </a:lnTo>
                <a:lnTo>
                  <a:pt x="1026" y="1326"/>
                </a:lnTo>
                <a:lnTo>
                  <a:pt x="1047" y="1317"/>
                </a:lnTo>
                <a:lnTo>
                  <a:pt x="1071" y="1311"/>
                </a:lnTo>
                <a:lnTo>
                  <a:pt x="1095" y="1306"/>
                </a:lnTo>
                <a:lnTo>
                  <a:pt x="1095" y="1306"/>
                </a:lnTo>
                <a:lnTo>
                  <a:pt x="1167" y="1298"/>
                </a:lnTo>
                <a:lnTo>
                  <a:pt x="1242" y="1290"/>
                </a:lnTo>
                <a:lnTo>
                  <a:pt x="1318" y="1285"/>
                </a:lnTo>
                <a:lnTo>
                  <a:pt x="1396" y="1278"/>
                </a:lnTo>
                <a:lnTo>
                  <a:pt x="1474" y="1272"/>
                </a:lnTo>
                <a:lnTo>
                  <a:pt x="1554" y="1266"/>
                </a:lnTo>
                <a:lnTo>
                  <a:pt x="1631" y="1258"/>
                </a:lnTo>
                <a:lnTo>
                  <a:pt x="1707" y="1250"/>
                </a:lnTo>
                <a:lnTo>
                  <a:pt x="1707" y="1250"/>
                </a:lnTo>
                <a:lnTo>
                  <a:pt x="1725" y="1248"/>
                </a:lnTo>
                <a:lnTo>
                  <a:pt x="1744" y="1248"/>
                </a:lnTo>
                <a:lnTo>
                  <a:pt x="1782" y="1251"/>
                </a:lnTo>
                <a:lnTo>
                  <a:pt x="1799" y="1250"/>
                </a:lnTo>
                <a:lnTo>
                  <a:pt x="1807" y="1248"/>
                </a:lnTo>
                <a:lnTo>
                  <a:pt x="1816" y="1247"/>
                </a:lnTo>
                <a:lnTo>
                  <a:pt x="1823" y="1245"/>
                </a:lnTo>
                <a:lnTo>
                  <a:pt x="1831" y="1241"/>
                </a:lnTo>
                <a:lnTo>
                  <a:pt x="1837" y="1237"/>
                </a:lnTo>
                <a:lnTo>
                  <a:pt x="1844" y="1231"/>
                </a:lnTo>
                <a:lnTo>
                  <a:pt x="1844" y="1231"/>
                </a:lnTo>
                <a:lnTo>
                  <a:pt x="1853" y="1203"/>
                </a:lnTo>
                <a:lnTo>
                  <a:pt x="1861" y="1176"/>
                </a:lnTo>
                <a:lnTo>
                  <a:pt x="1867" y="1147"/>
                </a:lnTo>
                <a:lnTo>
                  <a:pt x="1873" y="1118"/>
                </a:lnTo>
                <a:lnTo>
                  <a:pt x="1884" y="1059"/>
                </a:lnTo>
                <a:lnTo>
                  <a:pt x="1890" y="1030"/>
                </a:lnTo>
                <a:lnTo>
                  <a:pt x="1897" y="1001"/>
                </a:lnTo>
                <a:lnTo>
                  <a:pt x="1897" y="1001"/>
                </a:lnTo>
                <a:lnTo>
                  <a:pt x="1903" y="982"/>
                </a:lnTo>
                <a:lnTo>
                  <a:pt x="1909" y="964"/>
                </a:lnTo>
                <a:lnTo>
                  <a:pt x="1915" y="944"/>
                </a:lnTo>
                <a:lnTo>
                  <a:pt x="1922" y="926"/>
                </a:lnTo>
                <a:lnTo>
                  <a:pt x="1922" y="926"/>
                </a:lnTo>
                <a:lnTo>
                  <a:pt x="1933" y="884"/>
                </a:lnTo>
                <a:lnTo>
                  <a:pt x="1938" y="863"/>
                </a:lnTo>
                <a:lnTo>
                  <a:pt x="1943" y="843"/>
                </a:lnTo>
                <a:lnTo>
                  <a:pt x="1943" y="843"/>
                </a:lnTo>
                <a:lnTo>
                  <a:pt x="1948" y="822"/>
                </a:lnTo>
                <a:lnTo>
                  <a:pt x="1953" y="802"/>
                </a:lnTo>
                <a:lnTo>
                  <a:pt x="1958" y="782"/>
                </a:lnTo>
                <a:lnTo>
                  <a:pt x="1963" y="760"/>
                </a:lnTo>
                <a:lnTo>
                  <a:pt x="1963" y="760"/>
                </a:lnTo>
                <a:lnTo>
                  <a:pt x="1972" y="717"/>
                </a:lnTo>
                <a:lnTo>
                  <a:pt x="1977" y="696"/>
                </a:lnTo>
                <a:lnTo>
                  <a:pt x="1982" y="676"/>
                </a:lnTo>
                <a:lnTo>
                  <a:pt x="1982" y="676"/>
                </a:lnTo>
                <a:lnTo>
                  <a:pt x="1985" y="667"/>
                </a:lnTo>
                <a:lnTo>
                  <a:pt x="1988" y="661"/>
                </a:lnTo>
                <a:lnTo>
                  <a:pt x="1993" y="653"/>
                </a:lnTo>
                <a:lnTo>
                  <a:pt x="1995" y="645"/>
                </a:lnTo>
                <a:lnTo>
                  <a:pt x="1995" y="645"/>
                </a:lnTo>
                <a:lnTo>
                  <a:pt x="2000" y="617"/>
                </a:lnTo>
                <a:lnTo>
                  <a:pt x="2004" y="588"/>
                </a:lnTo>
                <a:lnTo>
                  <a:pt x="2009" y="560"/>
                </a:lnTo>
                <a:lnTo>
                  <a:pt x="2011" y="546"/>
                </a:lnTo>
                <a:lnTo>
                  <a:pt x="2014" y="533"/>
                </a:lnTo>
                <a:lnTo>
                  <a:pt x="2014" y="533"/>
                </a:lnTo>
                <a:lnTo>
                  <a:pt x="2014" y="521"/>
                </a:lnTo>
                <a:lnTo>
                  <a:pt x="2016" y="510"/>
                </a:lnTo>
                <a:lnTo>
                  <a:pt x="2021" y="482"/>
                </a:lnTo>
                <a:lnTo>
                  <a:pt x="2024" y="468"/>
                </a:lnTo>
                <a:lnTo>
                  <a:pt x="2025" y="454"/>
                </a:lnTo>
                <a:lnTo>
                  <a:pt x="2024" y="449"/>
                </a:lnTo>
                <a:lnTo>
                  <a:pt x="2021" y="442"/>
                </a:lnTo>
                <a:lnTo>
                  <a:pt x="2019" y="437"/>
                </a:lnTo>
                <a:lnTo>
                  <a:pt x="2016" y="431"/>
                </a:lnTo>
                <a:lnTo>
                  <a:pt x="2016" y="431"/>
                </a:lnTo>
                <a:lnTo>
                  <a:pt x="2010" y="429"/>
                </a:lnTo>
                <a:lnTo>
                  <a:pt x="2002" y="428"/>
                </a:lnTo>
                <a:lnTo>
                  <a:pt x="1995" y="427"/>
                </a:lnTo>
                <a:lnTo>
                  <a:pt x="1987" y="427"/>
                </a:lnTo>
                <a:lnTo>
                  <a:pt x="1972" y="429"/>
                </a:lnTo>
                <a:lnTo>
                  <a:pt x="1957" y="430"/>
                </a:lnTo>
                <a:lnTo>
                  <a:pt x="1957" y="430"/>
                </a:lnTo>
                <a:close/>
                <a:moveTo>
                  <a:pt x="1876" y="466"/>
                </a:moveTo>
                <a:lnTo>
                  <a:pt x="1876" y="466"/>
                </a:lnTo>
                <a:lnTo>
                  <a:pt x="1867" y="496"/>
                </a:lnTo>
                <a:lnTo>
                  <a:pt x="1859" y="525"/>
                </a:lnTo>
                <a:lnTo>
                  <a:pt x="1845" y="585"/>
                </a:lnTo>
                <a:lnTo>
                  <a:pt x="1831" y="645"/>
                </a:lnTo>
                <a:lnTo>
                  <a:pt x="1823" y="673"/>
                </a:lnTo>
                <a:lnTo>
                  <a:pt x="1815" y="703"/>
                </a:lnTo>
                <a:lnTo>
                  <a:pt x="1815" y="703"/>
                </a:lnTo>
                <a:lnTo>
                  <a:pt x="1796" y="771"/>
                </a:lnTo>
                <a:lnTo>
                  <a:pt x="1796" y="771"/>
                </a:lnTo>
                <a:lnTo>
                  <a:pt x="1791" y="789"/>
                </a:lnTo>
                <a:lnTo>
                  <a:pt x="1787" y="807"/>
                </a:lnTo>
                <a:lnTo>
                  <a:pt x="1780" y="844"/>
                </a:lnTo>
                <a:lnTo>
                  <a:pt x="1780" y="844"/>
                </a:lnTo>
                <a:lnTo>
                  <a:pt x="1770" y="881"/>
                </a:lnTo>
                <a:lnTo>
                  <a:pt x="1759" y="919"/>
                </a:lnTo>
                <a:lnTo>
                  <a:pt x="1747" y="955"/>
                </a:lnTo>
                <a:lnTo>
                  <a:pt x="1737" y="991"/>
                </a:lnTo>
                <a:lnTo>
                  <a:pt x="1737" y="991"/>
                </a:lnTo>
                <a:lnTo>
                  <a:pt x="1736" y="999"/>
                </a:lnTo>
                <a:lnTo>
                  <a:pt x="1736" y="1008"/>
                </a:lnTo>
                <a:lnTo>
                  <a:pt x="1735" y="1011"/>
                </a:lnTo>
                <a:lnTo>
                  <a:pt x="1733" y="1015"/>
                </a:lnTo>
                <a:lnTo>
                  <a:pt x="1730" y="1017"/>
                </a:lnTo>
                <a:lnTo>
                  <a:pt x="1726" y="1020"/>
                </a:lnTo>
                <a:lnTo>
                  <a:pt x="1726" y="1020"/>
                </a:lnTo>
                <a:lnTo>
                  <a:pt x="1728" y="1025"/>
                </a:lnTo>
                <a:lnTo>
                  <a:pt x="1729" y="1029"/>
                </a:lnTo>
                <a:lnTo>
                  <a:pt x="1729" y="1032"/>
                </a:lnTo>
                <a:lnTo>
                  <a:pt x="1726" y="1036"/>
                </a:lnTo>
                <a:lnTo>
                  <a:pt x="1726" y="1036"/>
                </a:lnTo>
                <a:lnTo>
                  <a:pt x="1683" y="1038"/>
                </a:lnTo>
                <a:lnTo>
                  <a:pt x="1639" y="1042"/>
                </a:lnTo>
                <a:lnTo>
                  <a:pt x="1593" y="1046"/>
                </a:lnTo>
                <a:lnTo>
                  <a:pt x="1547" y="1054"/>
                </a:lnTo>
                <a:lnTo>
                  <a:pt x="1547" y="1054"/>
                </a:lnTo>
                <a:lnTo>
                  <a:pt x="1512" y="1061"/>
                </a:lnTo>
                <a:lnTo>
                  <a:pt x="1478" y="1069"/>
                </a:lnTo>
                <a:lnTo>
                  <a:pt x="1442" y="1076"/>
                </a:lnTo>
                <a:lnTo>
                  <a:pt x="1409" y="1085"/>
                </a:lnTo>
                <a:lnTo>
                  <a:pt x="1376" y="1095"/>
                </a:lnTo>
                <a:lnTo>
                  <a:pt x="1343" y="1106"/>
                </a:lnTo>
                <a:lnTo>
                  <a:pt x="1311" y="1118"/>
                </a:lnTo>
                <a:lnTo>
                  <a:pt x="1279" y="1131"/>
                </a:lnTo>
                <a:lnTo>
                  <a:pt x="1279" y="1131"/>
                </a:lnTo>
                <a:lnTo>
                  <a:pt x="1260" y="1139"/>
                </a:lnTo>
                <a:lnTo>
                  <a:pt x="1241" y="1149"/>
                </a:lnTo>
                <a:lnTo>
                  <a:pt x="1203" y="1170"/>
                </a:lnTo>
                <a:lnTo>
                  <a:pt x="1129" y="1212"/>
                </a:lnTo>
                <a:lnTo>
                  <a:pt x="1129" y="1212"/>
                </a:lnTo>
                <a:lnTo>
                  <a:pt x="1091" y="1233"/>
                </a:lnTo>
                <a:lnTo>
                  <a:pt x="1073" y="1244"/>
                </a:lnTo>
                <a:lnTo>
                  <a:pt x="1055" y="1255"/>
                </a:lnTo>
                <a:lnTo>
                  <a:pt x="1055" y="1255"/>
                </a:lnTo>
                <a:lnTo>
                  <a:pt x="1027" y="1271"/>
                </a:lnTo>
                <a:lnTo>
                  <a:pt x="1013" y="1280"/>
                </a:lnTo>
                <a:lnTo>
                  <a:pt x="1001" y="1289"/>
                </a:lnTo>
                <a:lnTo>
                  <a:pt x="1001" y="1289"/>
                </a:lnTo>
                <a:lnTo>
                  <a:pt x="995" y="1294"/>
                </a:lnTo>
                <a:lnTo>
                  <a:pt x="993" y="1299"/>
                </a:lnTo>
                <a:lnTo>
                  <a:pt x="991" y="1301"/>
                </a:lnTo>
                <a:lnTo>
                  <a:pt x="993" y="1303"/>
                </a:lnTo>
                <a:lnTo>
                  <a:pt x="993" y="1303"/>
                </a:lnTo>
                <a:lnTo>
                  <a:pt x="995" y="1303"/>
                </a:lnTo>
                <a:lnTo>
                  <a:pt x="998" y="1302"/>
                </a:lnTo>
                <a:lnTo>
                  <a:pt x="1003" y="1299"/>
                </a:lnTo>
                <a:lnTo>
                  <a:pt x="1009" y="1293"/>
                </a:lnTo>
                <a:lnTo>
                  <a:pt x="1013" y="1289"/>
                </a:lnTo>
                <a:lnTo>
                  <a:pt x="1013" y="1289"/>
                </a:lnTo>
                <a:lnTo>
                  <a:pt x="1025" y="1283"/>
                </a:lnTo>
                <a:lnTo>
                  <a:pt x="1036" y="1276"/>
                </a:lnTo>
                <a:lnTo>
                  <a:pt x="1061" y="1263"/>
                </a:lnTo>
                <a:lnTo>
                  <a:pt x="1061" y="1263"/>
                </a:lnTo>
                <a:lnTo>
                  <a:pt x="1087" y="1252"/>
                </a:lnTo>
                <a:lnTo>
                  <a:pt x="1111" y="1241"/>
                </a:lnTo>
                <a:lnTo>
                  <a:pt x="1111" y="1241"/>
                </a:lnTo>
                <a:lnTo>
                  <a:pt x="1131" y="1232"/>
                </a:lnTo>
                <a:lnTo>
                  <a:pt x="1150" y="1225"/>
                </a:lnTo>
                <a:lnTo>
                  <a:pt x="1170" y="1218"/>
                </a:lnTo>
                <a:lnTo>
                  <a:pt x="1191" y="1212"/>
                </a:lnTo>
                <a:lnTo>
                  <a:pt x="1211" y="1207"/>
                </a:lnTo>
                <a:lnTo>
                  <a:pt x="1232" y="1202"/>
                </a:lnTo>
                <a:lnTo>
                  <a:pt x="1275" y="1194"/>
                </a:lnTo>
                <a:lnTo>
                  <a:pt x="1320" y="1187"/>
                </a:lnTo>
                <a:lnTo>
                  <a:pt x="1365" y="1182"/>
                </a:lnTo>
                <a:lnTo>
                  <a:pt x="1456" y="1174"/>
                </a:lnTo>
                <a:lnTo>
                  <a:pt x="1456" y="1174"/>
                </a:lnTo>
                <a:lnTo>
                  <a:pt x="1529" y="1166"/>
                </a:lnTo>
                <a:lnTo>
                  <a:pt x="1565" y="1162"/>
                </a:lnTo>
                <a:lnTo>
                  <a:pt x="1603" y="1160"/>
                </a:lnTo>
                <a:lnTo>
                  <a:pt x="1639" y="1157"/>
                </a:lnTo>
                <a:lnTo>
                  <a:pt x="1677" y="1159"/>
                </a:lnTo>
                <a:lnTo>
                  <a:pt x="1714" y="1161"/>
                </a:lnTo>
                <a:lnTo>
                  <a:pt x="1732" y="1163"/>
                </a:lnTo>
                <a:lnTo>
                  <a:pt x="1751" y="1166"/>
                </a:lnTo>
                <a:lnTo>
                  <a:pt x="1751" y="1166"/>
                </a:lnTo>
                <a:lnTo>
                  <a:pt x="1775" y="1067"/>
                </a:lnTo>
                <a:lnTo>
                  <a:pt x="1801" y="967"/>
                </a:lnTo>
                <a:lnTo>
                  <a:pt x="1829" y="867"/>
                </a:lnTo>
                <a:lnTo>
                  <a:pt x="1856" y="773"/>
                </a:lnTo>
                <a:lnTo>
                  <a:pt x="1856" y="773"/>
                </a:lnTo>
                <a:lnTo>
                  <a:pt x="1858" y="766"/>
                </a:lnTo>
                <a:lnTo>
                  <a:pt x="1859" y="758"/>
                </a:lnTo>
                <a:lnTo>
                  <a:pt x="1861" y="743"/>
                </a:lnTo>
                <a:lnTo>
                  <a:pt x="1861" y="743"/>
                </a:lnTo>
                <a:lnTo>
                  <a:pt x="1865" y="733"/>
                </a:lnTo>
                <a:lnTo>
                  <a:pt x="1869" y="723"/>
                </a:lnTo>
                <a:lnTo>
                  <a:pt x="1874" y="713"/>
                </a:lnTo>
                <a:lnTo>
                  <a:pt x="1877" y="703"/>
                </a:lnTo>
                <a:lnTo>
                  <a:pt x="1877" y="703"/>
                </a:lnTo>
                <a:lnTo>
                  <a:pt x="1880" y="692"/>
                </a:lnTo>
                <a:lnTo>
                  <a:pt x="1882" y="680"/>
                </a:lnTo>
                <a:lnTo>
                  <a:pt x="1884" y="668"/>
                </a:lnTo>
                <a:lnTo>
                  <a:pt x="1888" y="655"/>
                </a:lnTo>
                <a:lnTo>
                  <a:pt x="1888" y="655"/>
                </a:lnTo>
                <a:lnTo>
                  <a:pt x="1903" y="609"/>
                </a:lnTo>
                <a:lnTo>
                  <a:pt x="1917" y="563"/>
                </a:lnTo>
                <a:lnTo>
                  <a:pt x="1923" y="541"/>
                </a:lnTo>
                <a:lnTo>
                  <a:pt x="1928" y="518"/>
                </a:lnTo>
                <a:lnTo>
                  <a:pt x="1933" y="497"/>
                </a:lnTo>
                <a:lnTo>
                  <a:pt x="1936" y="476"/>
                </a:lnTo>
                <a:lnTo>
                  <a:pt x="1936" y="476"/>
                </a:lnTo>
                <a:lnTo>
                  <a:pt x="1922" y="473"/>
                </a:lnTo>
                <a:lnTo>
                  <a:pt x="1906" y="470"/>
                </a:lnTo>
                <a:lnTo>
                  <a:pt x="1891" y="468"/>
                </a:lnTo>
                <a:lnTo>
                  <a:pt x="1876" y="466"/>
                </a:lnTo>
                <a:lnTo>
                  <a:pt x="1876" y="466"/>
                </a:lnTo>
                <a:close/>
                <a:moveTo>
                  <a:pt x="1783" y="572"/>
                </a:moveTo>
                <a:lnTo>
                  <a:pt x="1783" y="572"/>
                </a:lnTo>
                <a:lnTo>
                  <a:pt x="1785" y="566"/>
                </a:lnTo>
                <a:lnTo>
                  <a:pt x="1786" y="560"/>
                </a:lnTo>
                <a:lnTo>
                  <a:pt x="1788" y="554"/>
                </a:lnTo>
                <a:lnTo>
                  <a:pt x="1788" y="551"/>
                </a:lnTo>
                <a:lnTo>
                  <a:pt x="1787" y="549"/>
                </a:lnTo>
                <a:lnTo>
                  <a:pt x="1787" y="549"/>
                </a:lnTo>
                <a:lnTo>
                  <a:pt x="1783" y="561"/>
                </a:lnTo>
                <a:lnTo>
                  <a:pt x="1782" y="567"/>
                </a:lnTo>
                <a:lnTo>
                  <a:pt x="1782" y="570"/>
                </a:lnTo>
                <a:lnTo>
                  <a:pt x="1783" y="572"/>
                </a:lnTo>
                <a:lnTo>
                  <a:pt x="1783" y="572"/>
                </a:lnTo>
                <a:close/>
                <a:moveTo>
                  <a:pt x="1470" y="862"/>
                </a:moveTo>
                <a:lnTo>
                  <a:pt x="1470" y="862"/>
                </a:lnTo>
                <a:lnTo>
                  <a:pt x="1458" y="864"/>
                </a:lnTo>
                <a:lnTo>
                  <a:pt x="1448" y="866"/>
                </a:lnTo>
                <a:lnTo>
                  <a:pt x="1425" y="873"/>
                </a:lnTo>
                <a:lnTo>
                  <a:pt x="1405" y="881"/>
                </a:lnTo>
                <a:lnTo>
                  <a:pt x="1385" y="892"/>
                </a:lnTo>
                <a:lnTo>
                  <a:pt x="1366" y="903"/>
                </a:lnTo>
                <a:lnTo>
                  <a:pt x="1348" y="913"/>
                </a:lnTo>
                <a:lnTo>
                  <a:pt x="1311" y="937"/>
                </a:lnTo>
                <a:lnTo>
                  <a:pt x="1311" y="937"/>
                </a:lnTo>
                <a:lnTo>
                  <a:pt x="1282" y="960"/>
                </a:lnTo>
                <a:lnTo>
                  <a:pt x="1252" y="983"/>
                </a:lnTo>
                <a:lnTo>
                  <a:pt x="1222" y="1005"/>
                </a:lnTo>
                <a:lnTo>
                  <a:pt x="1193" y="1029"/>
                </a:lnTo>
                <a:lnTo>
                  <a:pt x="1193" y="1029"/>
                </a:lnTo>
                <a:lnTo>
                  <a:pt x="1164" y="1059"/>
                </a:lnTo>
                <a:lnTo>
                  <a:pt x="1136" y="1089"/>
                </a:lnTo>
                <a:lnTo>
                  <a:pt x="1108" y="1121"/>
                </a:lnTo>
                <a:lnTo>
                  <a:pt x="1080" y="1152"/>
                </a:lnTo>
                <a:lnTo>
                  <a:pt x="1054" y="1185"/>
                </a:lnTo>
                <a:lnTo>
                  <a:pt x="1028" y="1218"/>
                </a:lnTo>
                <a:lnTo>
                  <a:pt x="1004" y="1252"/>
                </a:lnTo>
                <a:lnTo>
                  <a:pt x="982" y="1285"/>
                </a:lnTo>
                <a:lnTo>
                  <a:pt x="982" y="1285"/>
                </a:lnTo>
                <a:lnTo>
                  <a:pt x="1017" y="1246"/>
                </a:lnTo>
                <a:lnTo>
                  <a:pt x="1055" y="1209"/>
                </a:lnTo>
                <a:lnTo>
                  <a:pt x="1075" y="1191"/>
                </a:lnTo>
                <a:lnTo>
                  <a:pt x="1094" y="1174"/>
                </a:lnTo>
                <a:lnTo>
                  <a:pt x="1115" y="1156"/>
                </a:lnTo>
                <a:lnTo>
                  <a:pt x="1136" y="1139"/>
                </a:lnTo>
                <a:lnTo>
                  <a:pt x="1136" y="1139"/>
                </a:lnTo>
                <a:lnTo>
                  <a:pt x="1142" y="1137"/>
                </a:lnTo>
                <a:lnTo>
                  <a:pt x="1149" y="1134"/>
                </a:lnTo>
                <a:lnTo>
                  <a:pt x="1162" y="1124"/>
                </a:lnTo>
                <a:lnTo>
                  <a:pt x="1185" y="1104"/>
                </a:lnTo>
                <a:lnTo>
                  <a:pt x="1185" y="1104"/>
                </a:lnTo>
                <a:lnTo>
                  <a:pt x="1200" y="1096"/>
                </a:lnTo>
                <a:lnTo>
                  <a:pt x="1215" y="1087"/>
                </a:lnTo>
                <a:lnTo>
                  <a:pt x="1243" y="1069"/>
                </a:lnTo>
                <a:lnTo>
                  <a:pt x="1271" y="1048"/>
                </a:lnTo>
                <a:lnTo>
                  <a:pt x="1285" y="1040"/>
                </a:lnTo>
                <a:lnTo>
                  <a:pt x="1300" y="1031"/>
                </a:lnTo>
                <a:lnTo>
                  <a:pt x="1300" y="1031"/>
                </a:lnTo>
                <a:lnTo>
                  <a:pt x="1329" y="1015"/>
                </a:lnTo>
                <a:lnTo>
                  <a:pt x="1359" y="999"/>
                </a:lnTo>
                <a:lnTo>
                  <a:pt x="1375" y="991"/>
                </a:lnTo>
                <a:lnTo>
                  <a:pt x="1391" y="984"/>
                </a:lnTo>
                <a:lnTo>
                  <a:pt x="1407" y="978"/>
                </a:lnTo>
                <a:lnTo>
                  <a:pt x="1424" y="972"/>
                </a:lnTo>
                <a:lnTo>
                  <a:pt x="1424" y="972"/>
                </a:lnTo>
                <a:lnTo>
                  <a:pt x="1426" y="969"/>
                </a:lnTo>
                <a:lnTo>
                  <a:pt x="1429" y="968"/>
                </a:lnTo>
                <a:lnTo>
                  <a:pt x="1433" y="966"/>
                </a:lnTo>
                <a:lnTo>
                  <a:pt x="1435" y="964"/>
                </a:lnTo>
                <a:lnTo>
                  <a:pt x="1435" y="964"/>
                </a:lnTo>
                <a:lnTo>
                  <a:pt x="1485" y="948"/>
                </a:lnTo>
                <a:lnTo>
                  <a:pt x="1513" y="939"/>
                </a:lnTo>
                <a:lnTo>
                  <a:pt x="1542" y="933"/>
                </a:lnTo>
                <a:lnTo>
                  <a:pt x="1572" y="927"/>
                </a:lnTo>
                <a:lnTo>
                  <a:pt x="1587" y="925"/>
                </a:lnTo>
                <a:lnTo>
                  <a:pt x="1602" y="924"/>
                </a:lnTo>
                <a:lnTo>
                  <a:pt x="1617" y="924"/>
                </a:lnTo>
                <a:lnTo>
                  <a:pt x="1632" y="925"/>
                </a:lnTo>
                <a:lnTo>
                  <a:pt x="1647" y="927"/>
                </a:lnTo>
                <a:lnTo>
                  <a:pt x="1661" y="929"/>
                </a:lnTo>
                <a:lnTo>
                  <a:pt x="1661" y="929"/>
                </a:lnTo>
                <a:lnTo>
                  <a:pt x="1661" y="926"/>
                </a:lnTo>
                <a:lnTo>
                  <a:pt x="1661" y="923"/>
                </a:lnTo>
                <a:lnTo>
                  <a:pt x="1659" y="919"/>
                </a:lnTo>
                <a:lnTo>
                  <a:pt x="1656" y="914"/>
                </a:lnTo>
                <a:lnTo>
                  <a:pt x="1655" y="910"/>
                </a:lnTo>
                <a:lnTo>
                  <a:pt x="1655" y="910"/>
                </a:lnTo>
                <a:lnTo>
                  <a:pt x="1626" y="908"/>
                </a:lnTo>
                <a:lnTo>
                  <a:pt x="1626" y="908"/>
                </a:lnTo>
                <a:lnTo>
                  <a:pt x="1617" y="904"/>
                </a:lnTo>
                <a:lnTo>
                  <a:pt x="1607" y="900"/>
                </a:lnTo>
                <a:lnTo>
                  <a:pt x="1596" y="899"/>
                </a:lnTo>
                <a:lnTo>
                  <a:pt x="1585" y="898"/>
                </a:lnTo>
                <a:lnTo>
                  <a:pt x="1573" y="899"/>
                </a:lnTo>
                <a:lnTo>
                  <a:pt x="1561" y="899"/>
                </a:lnTo>
                <a:lnTo>
                  <a:pt x="1538" y="903"/>
                </a:lnTo>
                <a:lnTo>
                  <a:pt x="1538" y="903"/>
                </a:lnTo>
                <a:lnTo>
                  <a:pt x="1505" y="909"/>
                </a:lnTo>
                <a:lnTo>
                  <a:pt x="1489" y="913"/>
                </a:lnTo>
                <a:lnTo>
                  <a:pt x="1473" y="918"/>
                </a:lnTo>
                <a:lnTo>
                  <a:pt x="1458" y="923"/>
                </a:lnTo>
                <a:lnTo>
                  <a:pt x="1443" y="928"/>
                </a:lnTo>
                <a:lnTo>
                  <a:pt x="1429" y="935"/>
                </a:lnTo>
                <a:lnTo>
                  <a:pt x="1417" y="942"/>
                </a:lnTo>
                <a:lnTo>
                  <a:pt x="1417" y="942"/>
                </a:lnTo>
                <a:lnTo>
                  <a:pt x="1407" y="950"/>
                </a:lnTo>
                <a:lnTo>
                  <a:pt x="1397" y="957"/>
                </a:lnTo>
                <a:lnTo>
                  <a:pt x="1392" y="960"/>
                </a:lnTo>
                <a:lnTo>
                  <a:pt x="1388" y="963"/>
                </a:lnTo>
                <a:lnTo>
                  <a:pt x="1382" y="965"/>
                </a:lnTo>
                <a:lnTo>
                  <a:pt x="1376" y="965"/>
                </a:lnTo>
                <a:lnTo>
                  <a:pt x="1376" y="965"/>
                </a:lnTo>
                <a:lnTo>
                  <a:pt x="1380" y="960"/>
                </a:lnTo>
                <a:lnTo>
                  <a:pt x="1387" y="957"/>
                </a:lnTo>
                <a:lnTo>
                  <a:pt x="1399" y="951"/>
                </a:lnTo>
                <a:lnTo>
                  <a:pt x="1399" y="951"/>
                </a:lnTo>
                <a:lnTo>
                  <a:pt x="1408" y="942"/>
                </a:lnTo>
                <a:lnTo>
                  <a:pt x="1418" y="934"/>
                </a:lnTo>
                <a:lnTo>
                  <a:pt x="1428" y="927"/>
                </a:lnTo>
                <a:lnTo>
                  <a:pt x="1439" y="921"/>
                </a:lnTo>
                <a:lnTo>
                  <a:pt x="1452" y="915"/>
                </a:lnTo>
                <a:lnTo>
                  <a:pt x="1465" y="910"/>
                </a:lnTo>
                <a:lnTo>
                  <a:pt x="1478" y="906"/>
                </a:lnTo>
                <a:lnTo>
                  <a:pt x="1491" y="902"/>
                </a:lnTo>
                <a:lnTo>
                  <a:pt x="1520" y="895"/>
                </a:lnTo>
                <a:lnTo>
                  <a:pt x="1551" y="891"/>
                </a:lnTo>
                <a:lnTo>
                  <a:pt x="1582" y="888"/>
                </a:lnTo>
                <a:lnTo>
                  <a:pt x="1612" y="885"/>
                </a:lnTo>
                <a:lnTo>
                  <a:pt x="1612" y="885"/>
                </a:lnTo>
                <a:lnTo>
                  <a:pt x="1612" y="880"/>
                </a:lnTo>
                <a:lnTo>
                  <a:pt x="1612" y="876"/>
                </a:lnTo>
                <a:lnTo>
                  <a:pt x="1611" y="872"/>
                </a:lnTo>
                <a:lnTo>
                  <a:pt x="1609" y="869"/>
                </a:lnTo>
                <a:lnTo>
                  <a:pt x="1609" y="869"/>
                </a:lnTo>
                <a:lnTo>
                  <a:pt x="1585" y="869"/>
                </a:lnTo>
                <a:lnTo>
                  <a:pt x="1560" y="873"/>
                </a:lnTo>
                <a:lnTo>
                  <a:pt x="1535" y="877"/>
                </a:lnTo>
                <a:lnTo>
                  <a:pt x="1511" y="882"/>
                </a:lnTo>
                <a:lnTo>
                  <a:pt x="1486" y="889"/>
                </a:lnTo>
                <a:lnTo>
                  <a:pt x="1464" y="896"/>
                </a:lnTo>
                <a:lnTo>
                  <a:pt x="1422" y="910"/>
                </a:lnTo>
                <a:lnTo>
                  <a:pt x="1422" y="910"/>
                </a:lnTo>
                <a:lnTo>
                  <a:pt x="1436" y="900"/>
                </a:lnTo>
                <a:lnTo>
                  <a:pt x="1451" y="892"/>
                </a:lnTo>
                <a:lnTo>
                  <a:pt x="1467" y="885"/>
                </a:lnTo>
                <a:lnTo>
                  <a:pt x="1484" y="879"/>
                </a:lnTo>
                <a:lnTo>
                  <a:pt x="1502" y="874"/>
                </a:lnTo>
                <a:lnTo>
                  <a:pt x="1519" y="868"/>
                </a:lnTo>
                <a:lnTo>
                  <a:pt x="1554" y="860"/>
                </a:lnTo>
                <a:lnTo>
                  <a:pt x="1554" y="860"/>
                </a:lnTo>
                <a:lnTo>
                  <a:pt x="1511" y="860"/>
                </a:lnTo>
                <a:lnTo>
                  <a:pt x="1490" y="860"/>
                </a:lnTo>
                <a:lnTo>
                  <a:pt x="1470" y="862"/>
                </a:lnTo>
                <a:lnTo>
                  <a:pt x="1470" y="862"/>
                </a:lnTo>
                <a:close/>
                <a:moveTo>
                  <a:pt x="437" y="1121"/>
                </a:moveTo>
                <a:lnTo>
                  <a:pt x="437" y="1121"/>
                </a:lnTo>
                <a:lnTo>
                  <a:pt x="430" y="1120"/>
                </a:lnTo>
                <a:lnTo>
                  <a:pt x="423" y="1118"/>
                </a:lnTo>
                <a:lnTo>
                  <a:pt x="423" y="1118"/>
                </a:lnTo>
                <a:lnTo>
                  <a:pt x="336" y="1093"/>
                </a:lnTo>
                <a:lnTo>
                  <a:pt x="294" y="1081"/>
                </a:lnTo>
                <a:lnTo>
                  <a:pt x="254" y="1072"/>
                </a:lnTo>
                <a:lnTo>
                  <a:pt x="254" y="1072"/>
                </a:lnTo>
                <a:lnTo>
                  <a:pt x="209" y="1062"/>
                </a:lnTo>
                <a:lnTo>
                  <a:pt x="163" y="1054"/>
                </a:lnTo>
                <a:lnTo>
                  <a:pt x="76" y="1038"/>
                </a:lnTo>
                <a:lnTo>
                  <a:pt x="76" y="1038"/>
                </a:lnTo>
                <a:lnTo>
                  <a:pt x="71" y="1041"/>
                </a:lnTo>
                <a:lnTo>
                  <a:pt x="65" y="1041"/>
                </a:lnTo>
                <a:lnTo>
                  <a:pt x="61" y="1041"/>
                </a:lnTo>
                <a:lnTo>
                  <a:pt x="55" y="1042"/>
                </a:lnTo>
                <a:lnTo>
                  <a:pt x="55" y="1042"/>
                </a:lnTo>
                <a:lnTo>
                  <a:pt x="49" y="1051"/>
                </a:lnTo>
                <a:lnTo>
                  <a:pt x="42" y="1061"/>
                </a:lnTo>
                <a:lnTo>
                  <a:pt x="35" y="1070"/>
                </a:lnTo>
                <a:lnTo>
                  <a:pt x="30" y="1080"/>
                </a:lnTo>
                <a:lnTo>
                  <a:pt x="30" y="1080"/>
                </a:lnTo>
                <a:lnTo>
                  <a:pt x="51" y="1081"/>
                </a:lnTo>
                <a:lnTo>
                  <a:pt x="70" y="1084"/>
                </a:lnTo>
                <a:lnTo>
                  <a:pt x="107" y="1088"/>
                </a:lnTo>
                <a:lnTo>
                  <a:pt x="107" y="1088"/>
                </a:lnTo>
                <a:lnTo>
                  <a:pt x="179" y="1099"/>
                </a:lnTo>
                <a:lnTo>
                  <a:pt x="251" y="1110"/>
                </a:lnTo>
                <a:lnTo>
                  <a:pt x="321" y="1122"/>
                </a:lnTo>
                <a:lnTo>
                  <a:pt x="391" y="1132"/>
                </a:lnTo>
                <a:lnTo>
                  <a:pt x="391" y="1132"/>
                </a:lnTo>
                <a:lnTo>
                  <a:pt x="454" y="1139"/>
                </a:lnTo>
                <a:lnTo>
                  <a:pt x="487" y="1144"/>
                </a:lnTo>
                <a:lnTo>
                  <a:pt x="523" y="1148"/>
                </a:lnTo>
                <a:lnTo>
                  <a:pt x="523" y="1148"/>
                </a:lnTo>
                <a:lnTo>
                  <a:pt x="530" y="1151"/>
                </a:lnTo>
                <a:lnTo>
                  <a:pt x="534" y="1151"/>
                </a:lnTo>
                <a:lnTo>
                  <a:pt x="535" y="1150"/>
                </a:lnTo>
                <a:lnTo>
                  <a:pt x="536" y="1148"/>
                </a:lnTo>
                <a:lnTo>
                  <a:pt x="536" y="1148"/>
                </a:lnTo>
                <a:lnTo>
                  <a:pt x="487" y="1136"/>
                </a:lnTo>
                <a:lnTo>
                  <a:pt x="461" y="1130"/>
                </a:lnTo>
                <a:lnTo>
                  <a:pt x="437" y="1121"/>
                </a:lnTo>
                <a:lnTo>
                  <a:pt x="437" y="1121"/>
                </a:lnTo>
                <a:close/>
                <a:moveTo>
                  <a:pt x="657" y="1209"/>
                </a:moveTo>
                <a:lnTo>
                  <a:pt x="657" y="1209"/>
                </a:lnTo>
                <a:lnTo>
                  <a:pt x="624" y="1195"/>
                </a:lnTo>
                <a:lnTo>
                  <a:pt x="607" y="1188"/>
                </a:lnTo>
                <a:lnTo>
                  <a:pt x="589" y="1182"/>
                </a:lnTo>
                <a:lnTo>
                  <a:pt x="589" y="1182"/>
                </a:lnTo>
                <a:lnTo>
                  <a:pt x="572" y="1176"/>
                </a:lnTo>
                <a:lnTo>
                  <a:pt x="555" y="1169"/>
                </a:lnTo>
                <a:lnTo>
                  <a:pt x="555" y="1169"/>
                </a:lnTo>
                <a:lnTo>
                  <a:pt x="546" y="1167"/>
                </a:lnTo>
                <a:lnTo>
                  <a:pt x="536" y="1166"/>
                </a:lnTo>
                <a:lnTo>
                  <a:pt x="515" y="1164"/>
                </a:lnTo>
                <a:lnTo>
                  <a:pt x="494" y="1162"/>
                </a:lnTo>
                <a:lnTo>
                  <a:pt x="473" y="1159"/>
                </a:lnTo>
                <a:lnTo>
                  <a:pt x="473" y="1159"/>
                </a:lnTo>
                <a:lnTo>
                  <a:pt x="442" y="1154"/>
                </a:lnTo>
                <a:lnTo>
                  <a:pt x="411" y="1150"/>
                </a:lnTo>
                <a:lnTo>
                  <a:pt x="347" y="1142"/>
                </a:lnTo>
                <a:lnTo>
                  <a:pt x="347" y="1142"/>
                </a:lnTo>
                <a:lnTo>
                  <a:pt x="307" y="1138"/>
                </a:lnTo>
                <a:lnTo>
                  <a:pt x="269" y="1132"/>
                </a:lnTo>
                <a:lnTo>
                  <a:pt x="194" y="1118"/>
                </a:lnTo>
                <a:lnTo>
                  <a:pt x="156" y="1111"/>
                </a:lnTo>
                <a:lnTo>
                  <a:pt x="119" y="1105"/>
                </a:lnTo>
                <a:lnTo>
                  <a:pt x="82" y="1100"/>
                </a:lnTo>
                <a:lnTo>
                  <a:pt x="46" y="1096"/>
                </a:lnTo>
                <a:lnTo>
                  <a:pt x="46" y="1096"/>
                </a:lnTo>
                <a:lnTo>
                  <a:pt x="42" y="1101"/>
                </a:lnTo>
                <a:lnTo>
                  <a:pt x="37" y="1105"/>
                </a:lnTo>
                <a:lnTo>
                  <a:pt x="30" y="1115"/>
                </a:lnTo>
                <a:lnTo>
                  <a:pt x="25" y="1126"/>
                </a:lnTo>
                <a:lnTo>
                  <a:pt x="21" y="1136"/>
                </a:lnTo>
                <a:lnTo>
                  <a:pt x="21" y="1136"/>
                </a:lnTo>
                <a:lnTo>
                  <a:pt x="57" y="1138"/>
                </a:lnTo>
                <a:lnTo>
                  <a:pt x="93" y="1142"/>
                </a:lnTo>
                <a:lnTo>
                  <a:pt x="131" y="1147"/>
                </a:lnTo>
                <a:lnTo>
                  <a:pt x="169" y="1152"/>
                </a:lnTo>
                <a:lnTo>
                  <a:pt x="169" y="1152"/>
                </a:lnTo>
                <a:lnTo>
                  <a:pt x="215" y="1155"/>
                </a:lnTo>
                <a:lnTo>
                  <a:pt x="264" y="1157"/>
                </a:lnTo>
                <a:lnTo>
                  <a:pt x="313" y="1160"/>
                </a:lnTo>
                <a:lnTo>
                  <a:pt x="335" y="1162"/>
                </a:lnTo>
                <a:lnTo>
                  <a:pt x="355" y="1164"/>
                </a:lnTo>
                <a:lnTo>
                  <a:pt x="355" y="1164"/>
                </a:lnTo>
                <a:lnTo>
                  <a:pt x="393" y="1168"/>
                </a:lnTo>
                <a:lnTo>
                  <a:pt x="410" y="1170"/>
                </a:lnTo>
                <a:lnTo>
                  <a:pt x="427" y="1174"/>
                </a:lnTo>
                <a:lnTo>
                  <a:pt x="427" y="1174"/>
                </a:lnTo>
                <a:lnTo>
                  <a:pt x="430" y="1175"/>
                </a:lnTo>
                <a:lnTo>
                  <a:pt x="435" y="1177"/>
                </a:lnTo>
                <a:lnTo>
                  <a:pt x="439" y="1179"/>
                </a:lnTo>
                <a:lnTo>
                  <a:pt x="442" y="1180"/>
                </a:lnTo>
                <a:lnTo>
                  <a:pt x="442" y="1180"/>
                </a:lnTo>
                <a:lnTo>
                  <a:pt x="455" y="1183"/>
                </a:lnTo>
                <a:lnTo>
                  <a:pt x="467" y="1184"/>
                </a:lnTo>
                <a:lnTo>
                  <a:pt x="491" y="1186"/>
                </a:lnTo>
                <a:lnTo>
                  <a:pt x="516" y="1188"/>
                </a:lnTo>
                <a:lnTo>
                  <a:pt x="529" y="1191"/>
                </a:lnTo>
                <a:lnTo>
                  <a:pt x="541" y="1193"/>
                </a:lnTo>
                <a:lnTo>
                  <a:pt x="541" y="1193"/>
                </a:lnTo>
                <a:lnTo>
                  <a:pt x="616" y="1212"/>
                </a:lnTo>
                <a:lnTo>
                  <a:pt x="684" y="1231"/>
                </a:lnTo>
                <a:lnTo>
                  <a:pt x="684" y="1231"/>
                </a:lnTo>
                <a:lnTo>
                  <a:pt x="710" y="1240"/>
                </a:lnTo>
                <a:lnTo>
                  <a:pt x="723" y="1243"/>
                </a:lnTo>
                <a:lnTo>
                  <a:pt x="729" y="1243"/>
                </a:lnTo>
                <a:lnTo>
                  <a:pt x="736" y="1242"/>
                </a:lnTo>
                <a:lnTo>
                  <a:pt x="736" y="1242"/>
                </a:lnTo>
                <a:lnTo>
                  <a:pt x="725" y="1240"/>
                </a:lnTo>
                <a:lnTo>
                  <a:pt x="714" y="1236"/>
                </a:lnTo>
                <a:lnTo>
                  <a:pt x="695" y="1226"/>
                </a:lnTo>
                <a:lnTo>
                  <a:pt x="676" y="1216"/>
                </a:lnTo>
                <a:lnTo>
                  <a:pt x="667" y="1212"/>
                </a:lnTo>
                <a:lnTo>
                  <a:pt x="657" y="1209"/>
                </a:lnTo>
                <a:lnTo>
                  <a:pt x="657" y="1209"/>
                </a:lnTo>
                <a:close/>
                <a:moveTo>
                  <a:pt x="587" y="1164"/>
                </a:moveTo>
                <a:lnTo>
                  <a:pt x="587" y="1164"/>
                </a:lnTo>
                <a:lnTo>
                  <a:pt x="564" y="1155"/>
                </a:lnTo>
                <a:lnTo>
                  <a:pt x="541" y="1148"/>
                </a:lnTo>
                <a:lnTo>
                  <a:pt x="541" y="1148"/>
                </a:lnTo>
                <a:lnTo>
                  <a:pt x="545" y="1151"/>
                </a:lnTo>
                <a:lnTo>
                  <a:pt x="550" y="1154"/>
                </a:lnTo>
                <a:lnTo>
                  <a:pt x="563" y="1159"/>
                </a:lnTo>
                <a:lnTo>
                  <a:pt x="576" y="1162"/>
                </a:lnTo>
                <a:lnTo>
                  <a:pt x="587" y="1164"/>
                </a:lnTo>
                <a:lnTo>
                  <a:pt x="587" y="1164"/>
                </a:lnTo>
                <a:close/>
                <a:moveTo>
                  <a:pt x="474" y="1198"/>
                </a:moveTo>
                <a:lnTo>
                  <a:pt x="474" y="1198"/>
                </a:lnTo>
                <a:lnTo>
                  <a:pt x="439" y="1193"/>
                </a:lnTo>
                <a:lnTo>
                  <a:pt x="421" y="1190"/>
                </a:lnTo>
                <a:lnTo>
                  <a:pt x="402" y="1187"/>
                </a:lnTo>
                <a:lnTo>
                  <a:pt x="402" y="1187"/>
                </a:lnTo>
                <a:lnTo>
                  <a:pt x="370" y="1183"/>
                </a:lnTo>
                <a:lnTo>
                  <a:pt x="340" y="1178"/>
                </a:lnTo>
                <a:lnTo>
                  <a:pt x="309" y="1172"/>
                </a:lnTo>
                <a:lnTo>
                  <a:pt x="296" y="1170"/>
                </a:lnTo>
                <a:lnTo>
                  <a:pt x="281" y="1169"/>
                </a:lnTo>
                <a:lnTo>
                  <a:pt x="281" y="1169"/>
                </a:lnTo>
                <a:lnTo>
                  <a:pt x="199" y="1167"/>
                </a:lnTo>
                <a:lnTo>
                  <a:pt x="161" y="1166"/>
                </a:lnTo>
                <a:lnTo>
                  <a:pt x="142" y="1165"/>
                </a:lnTo>
                <a:lnTo>
                  <a:pt x="124" y="1163"/>
                </a:lnTo>
                <a:lnTo>
                  <a:pt x="124" y="1163"/>
                </a:lnTo>
                <a:lnTo>
                  <a:pt x="91" y="1159"/>
                </a:lnTo>
                <a:lnTo>
                  <a:pt x="91" y="1159"/>
                </a:lnTo>
                <a:lnTo>
                  <a:pt x="81" y="1157"/>
                </a:lnTo>
                <a:lnTo>
                  <a:pt x="71" y="1155"/>
                </a:lnTo>
                <a:lnTo>
                  <a:pt x="61" y="1153"/>
                </a:lnTo>
                <a:lnTo>
                  <a:pt x="57" y="1153"/>
                </a:lnTo>
                <a:lnTo>
                  <a:pt x="54" y="1153"/>
                </a:lnTo>
                <a:lnTo>
                  <a:pt x="54" y="1153"/>
                </a:lnTo>
                <a:lnTo>
                  <a:pt x="48" y="1156"/>
                </a:lnTo>
                <a:lnTo>
                  <a:pt x="43" y="1161"/>
                </a:lnTo>
                <a:lnTo>
                  <a:pt x="40" y="1167"/>
                </a:lnTo>
                <a:lnTo>
                  <a:pt x="36" y="1174"/>
                </a:lnTo>
                <a:lnTo>
                  <a:pt x="31" y="1188"/>
                </a:lnTo>
                <a:lnTo>
                  <a:pt x="29" y="1201"/>
                </a:lnTo>
                <a:lnTo>
                  <a:pt x="29" y="1201"/>
                </a:lnTo>
                <a:lnTo>
                  <a:pt x="39" y="1199"/>
                </a:lnTo>
                <a:lnTo>
                  <a:pt x="50" y="1198"/>
                </a:lnTo>
                <a:lnTo>
                  <a:pt x="73" y="1197"/>
                </a:lnTo>
                <a:lnTo>
                  <a:pt x="82" y="1196"/>
                </a:lnTo>
                <a:lnTo>
                  <a:pt x="92" y="1195"/>
                </a:lnTo>
                <a:lnTo>
                  <a:pt x="100" y="1192"/>
                </a:lnTo>
                <a:lnTo>
                  <a:pt x="103" y="1190"/>
                </a:lnTo>
                <a:lnTo>
                  <a:pt x="105" y="1187"/>
                </a:lnTo>
                <a:lnTo>
                  <a:pt x="105" y="1187"/>
                </a:lnTo>
                <a:lnTo>
                  <a:pt x="110" y="1192"/>
                </a:lnTo>
                <a:lnTo>
                  <a:pt x="118" y="1194"/>
                </a:lnTo>
                <a:lnTo>
                  <a:pt x="126" y="1195"/>
                </a:lnTo>
                <a:lnTo>
                  <a:pt x="135" y="1194"/>
                </a:lnTo>
                <a:lnTo>
                  <a:pt x="153" y="1192"/>
                </a:lnTo>
                <a:lnTo>
                  <a:pt x="162" y="1192"/>
                </a:lnTo>
                <a:lnTo>
                  <a:pt x="170" y="1191"/>
                </a:lnTo>
                <a:lnTo>
                  <a:pt x="170" y="1191"/>
                </a:lnTo>
                <a:lnTo>
                  <a:pt x="178" y="1192"/>
                </a:lnTo>
                <a:lnTo>
                  <a:pt x="185" y="1194"/>
                </a:lnTo>
                <a:lnTo>
                  <a:pt x="193" y="1195"/>
                </a:lnTo>
                <a:lnTo>
                  <a:pt x="201" y="1196"/>
                </a:lnTo>
                <a:lnTo>
                  <a:pt x="201" y="1196"/>
                </a:lnTo>
                <a:lnTo>
                  <a:pt x="275" y="1199"/>
                </a:lnTo>
                <a:lnTo>
                  <a:pt x="352" y="1200"/>
                </a:lnTo>
                <a:lnTo>
                  <a:pt x="352" y="1200"/>
                </a:lnTo>
                <a:lnTo>
                  <a:pt x="372" y="1200"/>
                </a:lnTo>
                <a:lnTo>
                  <a:pt x="392" y="1201"/>
                </a:lnTo>
                <a:lnTo>
                  <a:pt x="430" y="1205"/>
                </a:lnTo>
                <a:lnTo>
                  <a:pt x="469" y="1211"/>
                </a:lnTo>
                <a:lnTo>
                  <a:pt x="506" y="1217"/>
                </a:lnTo>
                <a:lnTo>
                  <a:pt x="580" y="1230"/>
                </a:lnTo>
                <a:lnTo>
                  <a:pt x="616" y="1236"/>
                </a:lnTo>
                <a:lnTo>
                  <a:pt x="651" y="1239"/>
                </a:lnTo>
                <a:lnTo>
                  <a:pt x="651" y="1239"/>
                </a:lnTo>
                <a:lnTo>
                  <a:pt x="610" y="1226"/>
                </a:lnTo>
                <a:lnTo>
                  <a:pt x="567" y="1214"/>
                </a:lnTo>
                <a:lnTo>
                  <a:pt x="521" y="1205"/>
                </a:lnTo>
                <a:lnTo>
                  <a:pt x="498" y="1201"/>
                </a:lnTo>
                <a:lnTo>
                  <a:pt x="474" y="1198"/>
                </a:lnTo>
                <a:lnTo>
                  <a:pt x="474" y="1198"/>
                </a:lnTo>
                <a:close/>
                <a:moveTo>
                  <a:pt x="770" y="1237"/>
                </a:moveTo>
                <a:lnTo>
                  <a:pt x="770" y="1237"/>
                </a:lnTo>
                <a:lnTo>
                  <a:pt x="798" y="1250"/>
                </a:lnTo>
                <a:lnTo>
                  <a:pt x="827" y="1262"/>
                </a:lnTo>
                <a:lnTo>
                  <a:pt x="854" y="1275"/>
                </a:lnTo>
                <a:lnTo>
                  <a:pt x="882" y="1285"/>
                </a:lnTo>
                <a:lnTo>
                  <a:pt x="882" y="1285"/>
                </a:lnTo>
                <a:lnTo>
                  <a:pt x="853" y="1269"/>
                </a:lnTo>
                <a:lnTo>
                  <a:pt x="824" y="1255"/>
                </a:lnTo>
                <a:lnTo>
                  <a:pt x="794" y="1241"/>
                </a:lnTo>
                <a:lnTo>
                  <a:pt x="764" y="1228"/>
                </a:lnTo>
                <a:lnTo>
                  <a:pt x="733" y="1216"/>
                </a:lnTo>
                <a:lnTo>
                  <a:pt x="702" y="1205"/>
                </a:lnTo>
                <a:lnTo>
                  <a:pt x="636" y="1182"/>
                </a:lnTo>
                <a:lnTo>
                  <a:pt x="636" y="1182"/>
                </a:lnTo>
                <a:lnTo>
                  <a:pt x="669" y="1197"/>
                </a:lnTo>
                <a:lnTo>
                  <a:pt x="702" y="1212"/>
                </a:lnTo>
                <a:lnTo>
                  <a:pt x="720" y="1220"/>
                </a:lnTo>
                <a:lnTo>
                  <a:pt x="736" y="1227"/>
                </a:lnTo>
                <a:lnTo>
                  <a:pt x="753" y="1232"/>
                </a:lnTo>
                <a:lnTo>
                  <a:pt x="770" y="1237"/>
                </a:lnTo>
                <a:lnTo>
                  <a:pt x="770" y="1237"/>
                </a:lnTo>
                <a:close/>
                <a:moveTo>
                  <a:pt x="552" y="1239"/>
                </a:moveTo>
                <a:lnTo>
                  <a:pt x="552" y="1239"/>
                </a:lnTo>
                <a:lnTo>
                  <a:pt x="516" y="1233"/>
                </a:lnTo>
                <a:lnTo>
                  <a:pt x="480" y="1226"/>
                </a:lnTo>
                <a:lnTo>
                  <a:pt x="480" y="1226"/>
                </a:lnTo>
                <a:lnTo>
                  <a:pt x="441" y="1221"/>
                </a:lnTo>
                <a:lnTo>
                  <a:pt x="399" y="1216"/>
                </a:lnTo>
                <a:lnTo>
                  <a:pt x="358" y="1213"/>
                </a:lnTo>
                <a:lnTo>
                  <a:pt x="314" y="1211"/>
                </a:lnTo>
                <a:lnTo>
                  <a:pt x="230" y="1209"/>
                </a:lnTo>
                <a:lnTo>
                  <a:pt x="156" y="1207"/>
                </a:lnTo>
                <a:lnTo>
                  <a:pt x="156" y="1207"/>
                </a:lnTo>
                <a:lnTo>
                  <a:pt x="151" y="1211"/>
                </a:lnTo>
                <a:lnTo>
                  <a:pt x="146" y="1216"/>
                </a:lnTo>
                <a:lnTo>
                  <a:pt x="142" y="1222"/>
                </a:lnTo>
                <a:lnTo>
                  <a:pt x="138" y="1228"/>
                </a:lnTo>
                <a:lnTo>
                  <a:pt x="132" y="1241"/>
                </a:lnTo>
                <a:lnTo>
                  <a:pt x="127" y="1256"/>
                </a:lnTo>
                <a:lnTo>
                  <a:pt x="118" y="1286"/>
                </a:lnTo>
                <a:lnTo>
                  <a:pt x="112" y="1300"/>
                </a:lnTo>
                <a:lnTo>
                  <a:pt x="109" y="1307"/>
                </a:lnTo>
                <a:lnTo>
                  <a:pt x="105" y="1314"/>
                </a:lnTo>
                <a:lnTo>
                  <a:pt x="105" y="1314"/>
                </a:lnTo>
                <a:lnTo>
                  <a:pt x="132" y="1305"/>
                </a:lnTo>
                <a:lnTo>
                  <a:pt x="160" y="1296"/>
                </a:lnTo>
                <a:lnTo>
                  <a:pt x="190" y="1288"/>
                </a:lnTo>
                <a:lnTo>
                  <a:pt x="219" y="1281"/>
                </a:lnTo>
                <a:lnTo>
                  <a:pt x="252" y="1274"/>
                </a:lnTo>
                <a:lnTo>
                  <a:pt x="284" y="1268"/>
                </a:lnTo>
                <a:lnTo>
                  <a:pt x="317" y="1263"/>
                </a:lnTo>
                <a:lnTo>
                  <a:pt x="350" y="1260"/>
                </a:lnTo>
                <a:lnTo>
                  <a:pt x="350" y="1260"/>
                </a:lnTo>
                <a:lnTo>
                  <a:pt x="379" y="1258"/>
                </a:lnTo>
                <a:lnTo>
                  <a:pt x="407" y="1257"/>
                </a:lnTo>
                <a:lnTo>
                  <a:pt x="464" y="1257"/>
                </a:lnTo>
                <a:lnTo>
                  <a:pt x="520" y="1258"/>
                </a:lnTo>
                <a:lnTo>
                  <a:pt x="575" y="1261"/>
                </a:lnTo>
                <a:lnTo>
                  <a:pt x="630" y="1267"/>
                </a:lnTo>
                <a:lnTo>
                  <a:pt x="682" y="1272"/>
                </a:lnTo>
                <a:lnTo>
                  <a:pt x="781" y="1284"/>
                </a:lnTo>
                <a:lnTo>
                  <a:pt x="781" y="1284"/>
                </a:lnTo>
                <a:lnTo>
                  <a:pt x="752" y="1275"/>
                </a:lnTo>
                <a:lnTo>
                  <a:pt x="723" y="1269"/>
                </a:lnTo>
                <a:lnTo>
                  <a:pt x="666" y="1257"/>
                </a:lnTo>
                <a:lnTo>
                  <a:pt x="609" y="1247"/>
                </a:lnTo>
                <a:lnTo>
                  <a:pt x="552" y="1239"/>
                </a:lnTo>
                <a:lnTo>
                  <a:pt x="552" y="1239"/>
                </a:lnTo>
                <a:close/>
                <a:moveTo>
                  <a:pt x="116" y="1207"/>
                </a:moveTo>
                <a:lnTo>
                  <a:pt x="116" y="1207"/>
                </a:lnTo>
                <a:lnTo>
                  <a:pt x="110" y="1211"/>
                </a:lnTo>
                <a:lnTo>
                  <a:pt x="105" y="1216"/>
                </a:lnTo>
                <a:lnTo>
                  <a:pt x="96" y="1227"/>
                </a:lnTo>
                <a:lnTo>
                  <a:pt x="89" y="1239"/>
                </a:lnTo>
                <a:lnTo>
                  <a:pt x="80" y="1253"/>
                </a:lnTo>
                <a:lnTo>
                  <a:pt x="80" y="1253"/>
                </a:lnTo>
                <a:lnTo>
                  <a:pt x="70" y="1271"/>
                </a:lnTo>
                <a:lnTo>
                  <a:pt x="59" y="1289"/>
                </a:lnTo>
                <a:lnTo>
                  <a:pt x="59" y="1289"/>
                </a:lnTo>
                <a:lnTo>
                  <a:pt x="44" y="1316"/>
                </a:lnTo>
                <a:lnTo>
                  <a:pt x="37" y="1329"/>
                </a:lnTo>
                <a:lnTo>
                  <a:pt x="32" y="1342"/>
                </a:lnTo>
                <a:lnTo>
                  <a:pt x="27" y="1354"/>
                </a:lnTo>
                <a:lnTo>
                  <a:pt x="24" y="1368"/>
                </a:lnTo>
                <a:lnTo>
                  <a:pt x="21" y="1382"/>
                </a:lnTo>
                <a:lnTo>
                  <a:pt x="21" y="1397"/>
                </a:lnTo>
                <a:lnTo>
                  <a:pt x="21" y="1397"/>
                </a:lnTo>
                <a:lnTo>
                  <a:pt x="35" y="1403"/>
                </a:lnTo>
                <a:lnTo>
                  <a:pt x="49" y="1406"/>
                </a:lnTo>
                <a:lnTo>
                  <a:pt x="64" y="1409"/>
                </a:lnTo>
                <a:lnTo>
                  <a:pt x="79" y="1411"/>
                </a:lnTo>
                <a:lnTo>
                  <a:pt x="94" y="1412"/>
                </a:lnTo>
                <a:lnTo>
                  <a:pt x="109" y="1412"/>
                </a:lnTo>
                <a:lnTo>
                  <a:pt x="140" y="1412"/>
                </a:lnTo>
                <a:lnTo>
                  <a:pt x="171" y="1410"/>
                </a:lnTo>
                <a:lnTo>
                  <a:pt x="201" y="1407"/>
                </a:lnTo>
                <a:lnTo>
                  <a:pt x="230" y="1405"/>
                </a:lnTo>
                <a:lnTo>
                  <a:pt x="258" y="1404"/>
                </a:lnTo>
                <a:lnTo>
                  <a:pt x="258" y="1404"/>
                </a:lnTo>
                <a:lnTo>
                  <a:pt x="289" y="1404"/>
                </a:lnTo>
                <a:lnTo>
                  <a:pt x="321" y="1402"/>
                </a:lnTo>
                <a:lnTo>
                  <a:pt x="352" y="1399"/>
                </a:lnTo>
                <a:lnTo>
                  <a:pt x="384" y="1396"/>
                </a:lnTo>
                <a:lnTo>
                  <a:pt x="448" y="1389"/>
                </a:lnTo>
                <a:lnTo>
                  <a:pt x="511" y="1383"/>
                </a:lnTo>
                <a:lnTo>
                  <a:pt x="511" y="1383"/>
                </a:lnTo>
                <a:lnTo>
                  <a:pt x="577" y="1377"/>
                </a:lnTo>
                <a:lnTo>
                  <a:pt x="610" y="1374"/>
                </a:lnTo>
                <a:lnTo>
                  <a:pt x="641" y="1373"/>
                </a:lnTo>
                <a:lnTo>
                  <a:pt x="641" y="1373"/>
                </a:lnTo>
                <a:lnTo>
                  <a:pt x="667" y="1366"/>
                </a:lnTo>
                <a:lnTo>
                  <a:pt x="693" y="1362"/>
                </a:lnTo>
                <a:lnTo>
                  <a:pt x="720" y="1359"/>
                </a:lnTo>
                <a:lnTo>
                  <a:pt x="746" y="1357"/>
                </a:lnTo>
                <a:lnTo>
                  <a:pt x="801" y="1354"/>
                </a:lnTo>
                <a:lnTo>
                  <a:pt x="853" y="1352"/>
                </a:lnTo>
                <a:lnTo>
                  <a:pt x="853" y="1352"/>
                </a:lnTo>
                <a:lnTo>
                  <a:pt x="850" y="1341"/>
                </a:lnTo>
                <a:lnTo>
                  <a:pt x="846" y="1330"/>
                </a:lnTo>
                <a:lnTo>
                  <a:pt x="846" y="1330"/>
                </a:lnTo>
                <a:lnTo>
                  <a:pt x="773" y="1334"/>
                </a:lnTo>
                <a:lnTo>
                  <a:pt x="701" y="1338"/>
                </a:lnTo>
                <a:lnTo>
                  <a:pt x="666" y="1341"/>
                </a:lnTo>
                <a:lnTo>
                  <a:pt x="632" y="1344"/>
                </a:lnTo>
                <a:lnTo>
                  <a:pt x="597" y="1348"/>
                </a:lnTo>
                <a:lnTo>
                  <a:pt x="563" y="1352"/>
                </a:lnTo>
                <a:lnTo>
                  <a:pt x="563" y="1352"/>
                </a:lnTo>
                <a:lnTo>
                  <a:pt x="551" y="1356"/>
                </a:lnTo>
                <a:lnTo>
                  <a:pt x="541" y="1358"/>
                </a:lnTo>
                <a:lnTo>
                  <a:pt x="529" y="1360"/>
                </a:lnTo>
                <a:lnTo>
                  <a:pt x="517" y="1362"/>
                </a:lnTo>
                <a:lnTo>
                  <a:pt x="517" y="1362"/>
                </a:lnTo>
                <a:lnTo>
                  <a:pt x="513" y="1361"/>
                </a:lnTo>
                <a:lnTo>
                  <a:pt x="508" y="1361"/>
                </a:lnTo>
                <a:lnTo>
                  <a:pt x="502" y="1360"/>
                </a:lnTo>
                <a:lnTo>
                  <a:pt x="498" y="1360"/>
                </a:lnTo>
                <a:lnTo>
                  <a:pt x="498" y="1360"/>
                </a:lnTo>
                <a:lnTo>
                  <a:pt x="469" y="1363"/>
                </a:lnTo>
                <a:lnTo>
                  <a:pt x="439" y="1368"/>
                </a:lnTo>
                <a:lnTo>
                  <a:pt x="379" y="1378"/>
                </a:lnTo>
                <a:lnTo>
                  <a:pt x="348" y="1382"/>
                </a:lnTo>
                <a:lnTo>
                  <a:pt x="317" y="1386"/>
                </a:lnTo>
                <a:lnTo>
                  <a:pt x="287" y="1388"/>
                </a:lnTo>
                <a:lnTo>
                  <a:pt x="256" y="1389"/>
                </a:lnTo>
                <a:lnTo>
                  <a:pt x="256" y="1389"/>
                </a:lnTo>
                <a:lnTo>
                  <a:pt x="272" y="1383"/>
                </a:lnTo>
                <a:lnTo>
                  <a:pt x="287" y="1379"/>
                </a:lnTo>
                <a:lnTo>
                  <a:pt x="303" y="1377"/>
                </a:lnTo>
                <a:lnTo>
                  <a:pt x="319" y="1375"/>
                </a:lnTo>
                <a:lnTo>
                  <a:pt x="352" y="1372"/>
                </a:lnTo>
                <a:lnTo>
                  <a:pt x="368" y="1369"/>
                </a:lnTo>
                <a:lnTo>
                  <a:pt x="384" y="1367"/>
                </a:lnTo>
                <a:lnTo>
                  <a:pt x="384" y="1367"/>
                </a:lnTo>
                <a:lnTo>
                  <a:pt x="422" y="1359"/>
                </a:lnTo>
                <a:lnTo>
                  <a:pt x="459" y="1351"/>
                </a:lnTo>
                <a:lnTo>
                  <a:pt x="498" y="1345"/>
                </a:lnTo>
                <a:lnTo>
                  <a:pt x="516" y="1343"/>
                </a:lnTo>
                <a:lnTo>
                  <a:pt x="535" y="1342"/>
                </a:lnTo>
                <a:lnTo>
                  <a:pt x="535" y="1342"/>
                </a:lnTo>
                <a:lnTo>
                  <a:pt x="489" y="1342"/>
                </a:lnTo>
                <a:lnTo>
                  <a:pt x="440" y="1342"/>
                </a:lnTo>
                <a:lnTo>
                  <a:pt x="389" y="1344"/>
                </a:lnTo>
                <a:lnTo>
                  <a:pt x="362" y="1346"/>
                </a:lnTo>
                <a:lnTo>
                  <a:pt x="334" y="1349"/>
                </a:lnTo>
                <a:lnTo>
                  <a:pt x="334" y="1349"/>
                </a:lnTo>
                <a:lnTo>
                  <a:pt x="309" y="1351"/>
                </a:lnTo>
                <a:lnTo>
                  <a:pt x="285" y="1352"/>
                </a:lnTo>
                <a:lnTo>
                  <a:pt x="285" y="1352"/>
                </a:lnTo>
                <a:lnTo>
                  <a:pt x="258" y="1357"/>
                </a:lnTo>
                <a:lnTo>
                  <a:pt x="232" y="1361"/>
                </a:lnTo>
                <a:lnTo>
                  <a:pt x="208" y="1364"/>
                </a:lnTo>
                <a:lnTo>
                  <a:pt x="195" y="1365"/>
                </a:lnTo>
                <a:lnTo>
                  <a:pt x="183" y="1365"/>
                </a:lnTo>
                <a:lnTo>
                  <a:pt x="183" y="1365"/>
                </a:lnTo>
                <a:lnTo>
                  <a:pt x="165" y="1364"/>
                </a:lnTo>
                <a:lnTo>
                  <a:pt x="147" y="1363"/>
                </a:lnTo>
                <a:lnTo>
                  <a:pt x="130" y="1362"/>
                </a:lnTo>
                <a:lnTo>
                  <a:pt x="112" y="1363"/>
                </a:lnTo>
                <a:lnTo>
                  <a:pt x="112" y="1363"/>
                </a:lnTo>
                <a:lnTo>
                  <a:pt x="105" y="1365"/>
                </a:lnTo>
                <a:lnTo>
                  <a:pt x="97" y="1367"/>
                </a:lnTo>
                <a:lnTo>
                  <a:pt x="91" y="1369"/>
                </a:lnTo>
                <a:lnTo>
                  <a:pt x="87" y="1369"/>
                </a:lnTo>
                <a:lnTo>
                  <a:pt x="84" y="1368"/>
                </a:lnTo>
                <a:lnTo>
                  <a:pt x="84" y="1368"/>
                </a:lnTo>
                <a:lnTo>
                  <a:pt x="82" y="1365"/>
                </a:lnTo>
                <a:lnTo>
                  <a:pt x="82" y="1362"/>
                </a:lnTo>
                <a:lnTo>
                  <a:pt x="82" y="1356"/>
                </a:lnTo>
                <a:lnTo>
                  <a:pt x="86" y="1350"/>
                </a:lnTo>
                <a:lnTo>
                  <a:pt x="89" y="1346"/>
                </a:lnTo>
                <a:lnTo>
                  <a:pt x="89" y="1346"/>
                </a:lnTo>
                <a:lnTo>
                  <a:pt x="88" y="1337"/>
                </a:lnTo>
                <a:lnTo>
                  <a:pt x="87" y="1328"/>
                </a:lnTo>
                <a:lnTo>
                  <a:pt x="88" y="1320"/>
                </a:lnTo>
                <a:lnTo>
                  <a:pt x="89" y="1315"/>
                </a:lnTo>
                <a:lnTo>
                  <a:pt x="89" y="1315"/>
                </a:lnTo>
                <a:lnTo>
                  <a:pt x="99" y="1293"/>
                </a:lnTo>
                <a:lnTo>
                  <a:pt x="110" y="1269"/>
                </a:lnTo>
                <a:lnTo>
                  <a:pt x="121" y="1243"/>
                </a:lnTo>
                <a:lnTo>
                  <a:pt x="125" y="1230"/>
                </a:lnTo>
                <a:lnTo>
                  <a:pt x="128" y="1217"/>
                </a:lnTo>
                <a:lnTo>
                  <a:pt x="128" y="1217"/>
                </a:lnTo>
                <a:lnTo>
                  <a:pt x="132" y="1215"/>
                </a:lnTo>
                <a:lnTo>
                  <a:pt x="137" y="1212"/>
                </a:lnTo>
                <a:lnTo>
                  <a:pt x="138" y="1210"/>
                </a:lnTo>
                <a:lnTo>
                  <a:pt x="139" y="1209"/>
                </a:lnTo>
                <a:lnTo>
                  <a:pt x="139" y="1208"/>
                </a:lnTo>
                <a:lnTo>
                  <a:pt x="137" y="1207"/>
                </a:lnTo>
                <a:lnTo>
                  <a:pt x="137" y="1207"/>
                </a:lnTo>
                <a:lnTo>
                  <a:pt x="126" y="1208"/>
                </a:lnTo>
                <a:lnTo>
                  <a:pt x="116" y="1207"/>
                </a:lnTo>
                <a:lnTo>
                  <a:pt x="116" y="1207"/>
                </a:lnTo>
                <a:close/>
                <a:moveTo>
                  <a:pt x="380" y="1271"/>
                </a:moveTo>
                <a:lnTo>
                  <a:pt x="380" y="1271"/>
                </a:lnTo>
                <a:lnTo>
                  <a:pt x="379" y="1271"/>
                </a:lnTo>
                <a:lnTo>
                  <a:pt x="379" y="1273"/>
                </a:lnTo>
                <a:lnTo>
                  <a:pt x="378" y="1274"/>
                </a:lnTo>
                <a:lnTo>
                  <a:pt x="377" y="1274"/>
                </a:lnTo>
                <a:lnTo>
                  <a:pt x="377" y="1274"/>
                </a:lnTo>
                <a:lnTo>
                  <a:pt x="361" y="1275"/>
                </a:lnTo>
                <a:lnTo>
                  <a:pt x="345" y="1276"/>
                </a:lnTo>
                <a:lnTo>
                  <a:pt x="311" y="1280"/>
                </a:lnTo>
                <a:lnTo>
                  <a:pt x="275" y="1285"/>
                </a:lnTo>
                <a:lnTo>
                  <a:pt x="240" y="1290"/>
                </a:lnTo>
                <a:lnTo>
                  <a:pt x="240" y="1290"/>
                </a:lnTo>
                <a:lnTo>
                  <a:pt x="206" y="1297"/>
                </a:lnTo>
                <a:lnTo>
                  <a:pt x="171" y="1306"/>
                </a:lnTo>
                <a:lnTo>
                  <a:pt x="155" y="1312"/>
                </a:lnTo>
                <a:lnTo>
                  <a:pt x="139" y="1317"/>
                </a:lnTo>
                <a:lnTo>
                  <a:pt x="123" y="1324"/>
                </a:lnTo>
                <a:lnTo>
                  <a:pt x="108" y="1331"/>
                </a:lnTo>
                <a:lnTo>
                  <a:pt x="108" y="1331"/>
                </a:lnTo>
                <a:lnTo>
                  <a:pt x="120" y="1331"/>
                </a:lnTo>
                <a:lnTo>
                  <a:pt x="132" y="1330"/>
                </a:lnTo>
                <a:lnTo>
                  <a:pt x="142" y="1329"/>
                </a:lnTo>
                <a:lnTo>
                  <a:pt x="148" y="1330"/>
                </a:lnTo>
                <a:lnTo>
                  <a:pt x="153" y="1331"/>
                </a:lnTo>
                <a:lnTo>
                  <a:pt x="153" y="1331"/>
                </a:lnTo>
                <a:lnTo>
                  <a:pt x="146" y="1334"/>
                </a:lnTo>
                <a:lnTo>
                  <a:pt x="138" y="1336"/>
                </a:lnTo>
                <a:lnTo>
                  <a:pt x="122" y="1337"/>
                </a:lnTo>
                <a:lnTo>
                  <a:pt x="115" y="1338"/>
                </a:lnTo>
                <a:lnTo>
                  <a:pt x="109" y="1342"/>
                </a:lnTo>
                <a:lnTo>
                  <a:pt x="106" y="1343"/>
                </a:lnTo>
                <a:lnTo>
                  <a:pt x="104" y="1345"/>
                </a:lnTo>
                <a:lnTo>
                  <a:pt x="103" y="1348"/>
                </a:lnTo>
                <a:lnTo>
                  <a:pt x="102" y="1351"/>
                </a:lnTo>
                <a:lnTo>
                  <a:pt x="102" y="1351"/>
                </a:lnTo>
                <a:lnTo>
                  <a:pt x="155" y="1349"/>
                </a:lnTo>
                <a:lnTo>
                  <a:pt x="211" y="1346"/>
                </a:lnTo>
                <a:lnTo>
                  <a:pt x="322" y="1336"/>
                </a:lnTo>
                <a:lnTo>
                  <a:pt x="377" y="1332"/>
                </a:lnTo>
                <a:lnTo>
                  <a:pt x="431" y="1329"/>
                </a:lnTo>
                <a:lnTo>
                  <a:pt x="485" y="1327"/>
                </a:lnTo>
                <a:lnTo>
                  <a:pt x="536" y="1326"/>
                </a:lnTo>
                <a:lnTo>
                  <a:pt x="536" y="1326"/>
                </a:lnTo>
                <a:lnTo>
                  <a:pt x="616" y="1327"/>
                </a:lnTo>
                <a:lnTo>
                  <a:pt x="685" y="1324"/>
                </a:lnTo>
                <a:lnTo>
                  <a:pt x="754" y="1320"/>
                </a:lnTo>
                <a:lnTo>
                  <a:pt x="827" y="1314"/>
                </a:lnTo>
                <a:lnTo>
                  <a:pt x="827" y="1314"/>
                </a:lnTo>
                <a:lnTo>
                  <a:pt x="791" y="1311"/>
                </a:lnTo>
                <a:lnTo>
                  <a:pt x="754" y="1307"/>
                </a:lnTo>
                <a:lnTo>
                  <a:pt x="713" y="1303"/>
                </a:lnTo>
                <a:lnTo>
                  <a:pt x="692" y="1302"/>
                </a:lnTo>
                <a:lnTo>
                  <a:pt x="668" y="1301"/>
                </a:lnTo>
                <a:lnTo>
                  <a:pt x="668" y="1301"/>
                </a:lnTo>
                <a:lnTo>
                  <a:pt x="677" y="1298"/>
                </a:lnTo>
                <a:lnTo>
                  <a:pt x="687" y="1294"/>
                </a:lnTo>
                <a:lnTo>
                  <a:pt x="698" y="1293"/>
                </a:lnTo>
                <a:lnTo>
                  <a:pt x="702" y="1293"/>
                </a:lnTo>
                <a:lnTo>
                  <a:pt x="708" y="1294"/>
                </a:lnTo>
                <a:lnTo>
                  <a:pt x="708" y="1294"/>
                </a:lnTo>
                <a:lnTo>
                  <a:pt x="686" y="1288"/>
                </a:lnTo>
                <a:lnTo>
                  <a:pt x="665" y="1284"/>
                </a:lnTo>
                <a:lnTo>
                  <a:pt x="642" y="1281"/>
                </a:lnTo>
                <a:lnTo>
                  <a:pt x="621" y="1277"/>
                </a:lnTo>
                <a:lnTo>
                  <a:pt x="600" y="1275"/>
                </a:lnTo>
                <a:lnTo>
                  <a:pt x="578" y="1274"/>
                </a:lnTo>
                <a:lnTo>
                  <a:pt x="536" y="1273"/>
                </a:lnTo>
                <a:lnTo>
                  <a:pt x="455" y="1273"/>
                </a:lnTo>
                <a:lnTo>
                  <a:pt x="417" y="1273"/>
                </a:lnTo>
                <a:lnTo>
                  <a:pt x="380" y="1271"/>
                </a:lnTo>
                <a:lnTo>
                  <a:pt x="380" y="1271"/>
                </a:lnTo>
                <a:close/>
                <a:moveTo>
                  <a:pt x="789" y="1299"/>
                </a:moveTo>
                <a:lnTo>
                  <a:pt x="789" y="1299"/>
                </a:lnTo>
                <a:lnTo>
                  <a:pt x="766" y="1296"/>
                </a:lnTo>
                <a:lnTo>
                  <a:pt x="754" y="1294"/>
                </a:lnTo>
                <a:lnTo>
                  <a:pt x="748" y="1294"/>
                </a:lnTo>
                <a:lnTo>
                  <a:pt x="743" y="1296"/>
                </a:lnTo>
                <a:lnTo>
                  <a:pt x="743" y="1296"/>
                </a:lnTo>
                <a:lnTo>
                  <a:pt x="769" y="1299"/>
                </a:lnTo>
                <a:lnTo>
                  <a:pt x="781" y="1300"/>
                </a:lnTo>
                <a:lnTo>
                  <a:pt x="786" y="1300"/>
                </a:lnTo>
                <a:lnTo>
                  <a:pt x="789" y="1299"/>
                </a:lnTo>
                <a:lnTo>
                  <a:pt x="789" y="1299"/>
                </a:lnTo>
                <a:close/>
                <a:moveTo>
                  <a:pt x="926" y="1341"/>
                </a:moveTo>
                <a:lnTo>
                  <a:pt x="926" y="1341"/>
                </a:lnTo>
                <a:lnTo>
                  <a:pt x="922" y="1341"/>
                </a:lnTo>
                <a:lnTo>
                  <a:pt x="917" y="1341"/>
                </a:lnTo>
                <a:lnTo>
                  <a:pt x="914" y="1341"/>
                </a:lnTo>
                <a:lnTo>
                  <a:pt x="914" y="1342"/>
                </a:lnTo>
                <a:lnTo>
                  <a:pt x="915" y="1344"/>
                </a:lnTo>
                <a:lnTo>
                  <a:pt x="915" y="1344"/>
                </a:lnTo>
                <a:lnTo>
                  <a:pt x="890" y="1337"/>
                </a:lnTo>
                <a:lnTo>
                  <a:pt x="862" y="1330"/>
                </a:lnTo>
                <a:lnTo>
                  <a:pt x="862" y="1330"/>
                </a:lnTo>
                <a:lnTo>
                  <a:pt x="862" y="1335"/>
                </a:lnTo>
                <a:lnTo>
                  <a:pt x="863" y="1339"/>
                </a:lnTo>
                <a:lnTo>
                  <a:pt x="864" y="1343"/>
                </a:lnTo>
                <a:lnTo>
                  <a:pt x="867" y="1346"/>
                </a:lnTo>
                <a:lnTo>
                  <a:pt x="873" y="1351"/>
                </a:lnTo>
                <a:lnTo>
                  <a:pt x="875" y="1354"/>
                </a:lnTo>
                <a:lnTo>
                  <a:pt x="877" y="1358"/>
                </a:lnTo>
                <a:lnTo>
                  <a:pt x="877" y="1358"/>
                </a:lnTo>
                <a:lnTo>
                  <a:pt x="909" y="1362"/>
                </a:lnTo>
                <a:lnTo>
                  <a:pt x="925" y="1363"/>
                </a:lnTo>
                <a:lnTo>
                  <a:pt x="941" y="1362"/>
                </a:lnTo>
                <a:lnTo>
                  <a:pt x="955" y="1360"/>
                </a:lnTo>
                <a:lnTo>
                  <a:pt x="963" y="1358"/>
                </a:lnTo>
                <a:lnTo>
                  <a:pt x="969" y="1356"/>
                </a:lnTo>
                <a:lnTo>
                  <a:pt x="974" y="1352"/>
                </a:lnTo>
                <a:lnTo>
                  <a:pt x="981" y="1348"/>
                </a:lnTo>
                <a:lnTo>
                  <a:pt x="986" y="1344"/>
                </a:lnTo>
                <a:lnTo>
                  <a:pt x="990" y="1338"/>
                </a:lnTo>
                <a:lnTo>
                  <a:pt x="990" y="1338"/>
                </a:lnTo>
                <a:lnTo>
                  <a:pt x="989" y="1333"/>
                </a:lnTo>
                <a:lnTo>
                  <a:pt x="986" y="1329"/>
                </a:lnTo>
                <a:lnTo>
                  <a:pt x="978" y="1317"/>
                </a:lnTo>
                <a:lnTo>
                  <a:pt x="978" y="1317"/>
                </a:lnTo>
                <a:lnTo>
                  <a:pt x="971" y="1319"/>
                </a:lnTo>
                <a:lnTo>
                  <a:pt x="966" y="1322"/>
                </a:lnTo>
                <a:lnTo>
                  <a:pt x="960" y="1326"/>
                </a:lnTo>
                <a:lnTo>
                  <a:pt x="956" y="1330"/>
                </a:lnTo>
                <a:lnTo>
                  <a:pt x="956" y="1330"/>
                </a:lnTo>
                <a:lnTo>
                  <a:pt x="954" y="1328"/>
                </a:lnTo>
                <a:lnTo>
                  <a:pt x="952" y="1328"/>
                </a:lnTo>
                <a:lnTo>
                  <a:pt x="948" y="1329"/>
                </a:lnTo>
                <a:lnTo>
                  <a:pt x="944" y="1331"/>
                </a:lnTo>
                <a:lnTo>
                  <a:pt x="936" y="1336"/>
                </a:lnTo>
                <a:lnTo>
                  <a:pt x="930" y="1338"/>
                </a:lnTo>
                <a:lnTo>
                  <a:pt x="926" y="1341"/>
                </a:lnTo>
                <a:lnTo>
                  <a:pt x="926" y="1341"/>
                </a:lnTo>
                <a:close/>
              </a:path>
            </a:pathLst>
          </a:custGeom>
          <a:solidFill>
            <a:srgbClr val="FFFFFF"/>
          </a:solidFill>
          <a:ln w="9525">
            <a:solidFill>
              <a:schemeClr val="tx1">
                <a:lumMod val="75000"/>
                <a:lumOff val="25000"/>
              </a:schemeClr>
            </a:solidFill>
            <a:round/>
          </a:ln>
        </p:spPr>
        <p:txBody>
          <a:bodyPr vert="horz" wrap="square" lIns="121882" tIns="60941" rIns="121882" bIns="60941" numCol="1" anchor="t" anchorCtr="0" compatLnSpc="1">
            <a:prstTxWarp prst="textNoShape">
              <a:avLst/>
            </a:prstTxWarp>
          </a:bodyPr>
          <a:lstStyle/>
          <a:p>
            <a:endParaRPr lang="zh-CN" altLang="en-US" sz="2399">
              <a:solidFill>
                <a:schemeClr val="tx1">
                  <a:lumMod val="75000"/>
                  <a:lumOff val="25000"/>
                </a:schemeClr>
              </a:solidFill>
              <a:latin typeface="zihun58hao-chuangzhonghei" panose="00000500000000000000" pitchFamily="2" charset="-122"/>
              <a:ea typeface="zihun58hao-chuangzhonghei" panose="00000500000000000000" pitchFamily="2" charset="-122"/>
              <a:sym typeface="zihun58hao-chuangzhonghei" panose="00000500000000000000" pitchFamily="2" charset="-122"/>
            </a:endParaRPr>
          </a:p>
        </p:txBody>
      </p:sp>
      <p:pic>
        <p:nvPicPr>
          <p:cNvPr id="104" name="图片 103">
            <a:extLst>
              <a:ext uri="{FF2B5EF4-FFF2-40B4-BE49-F238E27FC236}">
                <a16:creationId xmlns:a16="http://schemas.microsoft.com/office/drawing/2014/main" id="{FA19413B-C696-4AAA-BE3E-097FB0F04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5" name="矩形 104">
            <a:extLst>
              <a:ext uri="{FF2B5EF4-FFF2-40B4-BE49-F238E27FC236}">
                <a16:creationId xmlns:a16="http://schemas.microsoft.com/office/drawing/2014/main" id="{3181AE9E-9F26-4C97-B9EF-EB1A6866021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F2FB724A-A912-4723-A8B5-FAE08FF23B9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F0B8A983-7391-4B17-A9CB-AB7195526A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1" name="图片 100">
            <a:extLst>
              <a:ext uri="{FF2B5EF4-FFF2-40B4-BE49-F238E27FC236}">
                <a16:creationId xmlns:a16="http://schemas.microsoft.com/office/drawing/2014/main" id="{BBDD45E0-00C7-4406-B930-0937F3B28200}"/>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102" name="文本框 101">
            <a:extLst>
              <a:ext uri="{FF2B5EF4-FFF2-40B4-BE49-F238E27FC236}">
                <a16:creationId xmlns:a16="http://schemas.microsoft.com/office/drawing/2014/main" id="{17D9A1FE-7660-4CC0-5473-AA141E9F0826}"/>
              </a:ext>
            </a:extLst>
          </p:cNvPr>
          <p:cNvSpPr txBox="1"/>
          <p:nvPr/>
        </p:nvSpPr>
        <p:spPr>
          <a:xfrm>
            <a:off x="4239697" y="3620890"/>
            <a:ext cx="7837578" cy="1569660"/>
          </a:xfrm>
          <a:prstGeom prst="rect">
            <a:avLst/>
          </a:prstGeom>
          <a:noFill/>
        </p:spPr>
        <p:txBody>
          <a:bodyPr wrap="square">
            <a:spAutoFit/>
          </a:bodyPr>
          <a:lstStyle/>
          <a:p>
            <a:pPr algn="just"/>
            <a:r>
              <a:rPr lang="en-US" altLang="zh-CN" sz="2400" kern="100">
                <a:effectLst/>
                <a:latin typeface="Times New Roman" panose="02020603050405020304" pitchFamily="18" charset="0"/>
                <a:ea typeface="黑体" panose="02010609060101010101" pitchFamily="49" charset="-122"/>
                <a:cs typeface="Times New Roman" panose="02020603050405020304" pitchFamily="18" charset="0"/>
              </a:rPr>
              <a:t>Finally, make a three-dimensional model that meets the requirements of the robot that can complete the collection and collection of lunar resources, and enable the robot to initially achieve the desired effect through dynamic testing.</a:t>
            </a:r>
            <a:endParaRPr lang="zh-CN" altLang="zh-CN" sz="2400" kern="100">
              <a:effectLst/>
              <a:latin typeface="等线" panose="02010600030101010101" pitchFamily="2" charset="-122"/>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20005158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500" fill="hold"/>
                                        <p:tgtEl>
                                          <p:spTgt spid="58"/>
                                        </p:tgtEl>
                                        <p:attrNameLst>
                                          <p:attrName>ppt_w</p:attrName>
                                        </p:attrNameLst>
                                      </p:cBhvr>
                                      <p:tavLst>
                                        <p:tav tm="0">
                                          <p:val>
                                            <p:fltVal val="0"/>
                                          </p:val>
                                        </p:tav>
                                        <p:tav tm="100000">
                                          <p:val>
                                            <p:strVal val="#ppt_w"/>
                                          </p:val>
                                        </p:tav>
                                      </p:tavLst>
                                    </p:anim>
                                    <p:anim calcmode="lin" valueType="num">
                                      <p:cBhvr>
                                        <p:cTn id="8" dur="500" fill="hold"/>
                                        <p:tgtEl>
                                          <p:spTgt spid="58"/>
                                        </p:tgtEl>
                                        <p:attrNameLst>
                                          <p:attrName>ppt_h</p:attrName>
                                        </p:attrNameLst>
                                      </p:cBhvr>
                                      <p:tavLst>
                                        <p:tav tm="0">
                                          <p:val>
                                            <p:fltVal val="0"/>
                                          </p:val>
                                        </p:tav>
                                        <p:tav tm="100000">
                                          <p:val>
                                            <p:strVal val="#ppt_h"/>
                                          </p:val>
                                        </p:tav>
                                      </p:tavLst>
                                    </p:anim>
                                    <p:animEffect transition="in" filter="fade">
                                      <p:cBhvr>
                                        <p:cTn id="9" dur="500"/>
                                        <p:tgtEl>
                                          <p:spTgt spid="58"/>
                                        </p:tgtEl>
                                      </p:cBhvr>
                                    </p:animEffect>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87"/>
                                        </p:tgtEl>
                                        <p:attrNameLst>
                                          <p:attrName>style.visibility</p:attrName>
                                        </p:attrNameLst>
                                      </p:cBhvr>
                                      <p:to>
                                        <p:strVal val="visible"/>
                                      </p:to>
                                    </p:set>
                                    <p:animEffect transition="in" filter="slide(fromBottom)">
                                      <p:cBhvr>
                                        <p:cTn id="13" dur="500"/>
                                        <p:tgtEl>
                                          <p:spTgt spid="87"/>
                                        </p:tgtEl>
                                      </p:cBhvr>
                                    </p:animEffect>
                                  </p:childTnLst>
                                </p:cTn>
                              </p:par>
                            </p:childTnLst>
                          </p:cTn>
                        </p:par>
                        <p:par>
                          <p:cTn id="14" fill="hold">
                            <p:stCondLst>
                              <p:cond delay="1000"/>
                            </p:stCondLst>
                            <p:childTnLst>
                              <p:par>
                                <p:cTn id="15" presetID="12" presetClass="entr" presetSubtype="1"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Effect transition="in" filter="slide(fromTop)">
                                      <p:cBhvr>
                                        <p:cTn id="17" dur="500"/>
                                        <p:tgtEl>
                                          <p:spTgt spid="75"/>
                                        </p:tgtEl>
                                      </p:cBhvr>
                                    </p:animEffect>
                                  </p:childTnLst>
                                </p:cTn>
                              </p:par>
                              <p:par>
                                <p:cTn id="18" presetID="53" presetClass="entr" presetSubtype="0" fill="hold" grpId="0" nodeType="withEffect">
                                  <p:stCondLst>
                                    <p:cond delay="1300"/>
                                  </p:stCondLst>
                                  <p:childTnLst>
                                    <p:set>
                                      <p:cBhvr>
                                        <p:cTn id="19" dur="1" fill="hold">
                                          <p:stCondLst>
                                            <p:cond delay="0"/>
                                          </p:stCondLst>
                                        </p:cTn>
                                        <p:tgtEl>
                                          <p:spTgt spid="62"/>
                                        </p:tgtEl>
                                        <p:attrNameLst>
                                          <p:attrName>style.visibility</p:attrName>
                                        </p:attrNameLst>
                                      </p:cBhvr>
                                      <p:to>
                                        <p:strVal val="visible"/>
                                      </p:to>
                                    </p:set>
                                    <p:anim calcmode="lin" valueType="num">
                                      <p:cBhvr>
                                        <p:cTn id="20" dur="500" fill="hold"/>
                                        <p:tgtEl>
                                          <p:spTgt spid="62"/>
                                        </p:tgtEl>
                                        <p:attrNameLst>
                                          <p:attrName>ppt_w</p:attrName>
                                        </p:attrNameLst>
                                      </p:cBhvr>
                                      <p:tavLst>
                                        <p:tav tm="0">
                                          <p:val>
                                            <p:fltVal val="0"/>
                                          </p:val>
                                        </p:tav>
                                        <p:tav tm="100000">
                                          <p:val>
                                            <p:strVal val="#ppt_w"/>
                                          </p:val>
                                        </p:tav>
                                      </p:tavLst>
                                    </p:anim>
                                    <p:anim calcmode="lin" valueType="num">
                                      <p:cBhvr>
                                        <p:cTn id="21" dur="500" fill="hold"/>
                                        <p:tgtEl>
                                          <p:spTgt spid="62"/>
                                        </p:tgtEl>
                                        <p:attrNameLst>
                                          <p:attrName>ppt_h</p:attrName>
                                        </p:attrNameLst>
                                      </p:cBhvr>
                                      <p:tavLst>
                                        <p:tav tm="0">
                                          <p:val>
                                            <p:fltVal val="0"/>
                                          </p:val>
                                        </p:tav>
                                        <p:tav tm="100000">
                                          <p:val>
                                            <p:strVal val="#ppt_h"/>
                                          </p:val>
                                        </p:tav>
                                      </p:tavLst>
                                    </p:anim>
                                    <p:animEffect transition="in" filter="fade">
                                      <p:cBhvr>
                                        <p:cTn id="22" dur="500"/>
                                        <p:tgtEl>
                                          <p:spTgt spid="62"/>
                                        </p:tgtEl>
                                      </p:cBhvr>
                                    </p:animEffect>
                                  </p:childTnLst>
                                </p:cTn>
                              </p:par>
                              <p:par>
                                <p:cTn id="23" presetID="53" presetClass="entr" presetSubtype="0" fill="hold" grpId="0" nodeType="withEffect">
                                  <p:stCondLst>
                                    <p:cond delay="1700"/>
                                  </p:stCondLst>
                                  <p:childTnLst>
                                    <p:set>
                                      <p:cBhvr>
                                        <p:cTn id="24" dur="1" fill="hold">
                                          <p:stCondLst>
                                            <p:cond delay="0"/>
                                          </p:stCondLst>
                                        </p:cTn>
                                        <p:tgtEl>
                                          <p:spTgt spid="67"/>
                                        </p:tgtEl>
                                        <p:attrNameLst>
                                          <p:attrName>style.visibility</p:attrName>
                                        </p:attrNameLst>
                                      </p:cBhvr>
                                      <p:to>
                                        <p:strVal val="visible"/>
                                      </p:to>
                                    </p:set>
                                    <p:anim calcmode="lin" valueType="num">
                                      <p:cBhvr>
                                        <p:cTn id="25" dur="500" fill="hold"/>
                                        <p:tgtEl>
                                          <p:spTgt spid="67"/>
                                        </p:tgtEl>
                                        <p:attrNameLst>
                                          <p:attrName>ppt_w</p:attrName>
                                        </p:attrNameLst>
                                      </p:cBhvr>
                                      <p:tavLst>
                                        <p:tav tm="0">
                                          <p:val>
                                            <p:fltVal val="0"/>
                                          </p:val>
                                        </p:tav>
                                        <p:tav tm="100000">
                                          <p:val>
                                            <p:strVal val="#ppt_w"/>
                                          </p:val>
                                        </p:tav>
                                      </p:tavLst>
                                    </p:anim>
                                    <p:anim calcmode="lin" valueType="num">
                                      <p:cBhvr>
                                        <p:cTn id="26" dur="500" fill="hold"/>
                                        <p:tgtEl>
                                          <p:spTgt spid="67"/>
                                        </p:tgtEl>
                                        <p:attrNameLst>
                                          <p:attrName>ppt_h</p:attrName>
                                        </p:attrNameLst>
                                      </p:cBhvr>
                                      <p:tavLst>
                                        <p:tav tm="0">
                                          <p:val>
                                            <p:fltVal val="0"/>
                                          </p:val>
                                        </p:tav>
                                        <p:tav tm="100000">
                                          <p:val>
                                            <p:strVal val="#ppt_h"/>
                                          </p:val>
                                        </p:tav>
                                      </p:tavLst>
                                    </p:anim>
                                    <p:animEffect transition="in" filter="fade">
                                      <p:cBhvr>
                                        <p:cTn id="27" dur="500"/>
                                        <p:tgtEl>
                                          <p:spTgt spid="67"/>
                                        </p:tgtEl>
                                      </p:cBhvr>
                                    </p:animEffect>
                                  </p:childTnLst>
                                </p:cTn>
                              </p:par>
                              <p:par>
                                <p:cTn id="28" presetID="53" presetClass="entr" presetSubtype="0" fill="hold" grpId="0" nodeType="withEffect">
                                  <p:stCondLst>
                                    <p:cond delay="1900"/>
                                  </p:stCondLst>
                                  <p:childTnLst>
                                    <p:set>
                                      <p:cBhvr>
                                        <p:cTn id="29" dur="1" fill="hold">
                                          <p:stCondLst>
                                            <p:cond delay="0"/>
                                          </p:stCondLst>
                                        </p:cTn>
                                        <p:tgtEl>
                                          <p:spTgt spid="63"/>
                                        </p:tgtEl>
                                        <p:attrNameLst>
                                          <p:attrName>style.visibility</p:attrName>
                                        </p:attrNameLst>
                                      </p:cBhvr>
                                      <p:to>
                                        <p:strVal val="visible"/>
                                      </p:to>
                                    </p:set>
                                    <p:anim calcmode="lin" valueType="num">
                                      <p:cBhvr>
                                        <p:cTn id="30" dur="500" fill="hold"/>
                                        <p:tgtEl>
                                          <p:spTgt spid="63"/>
                                        </p:tgtEl>
                                        <p:attrNameLst>
                                          <p:attrName>ppt_w</p:attrName>
                                        </p:attrNameLst>
                                      </p:cBhvr>
                                      <p:tavLst>
                                        <p:tav tm="0">
                                          <p:val>
                                            <p:fltVal val="0"/>
                                          </p:val>
                                        </p:tav>
                                        <p:tav tm="100000">
                                          <p:val>
                                            <p:strVal val="#ppt_w"/>
                                          </p:val>
                                        </p:tav>
                                      </p:tavLst>
                                    </p:anim>
                                    <p:anim calcmode="lin" valueType="num">
                                      <p:cBhvr>
                                        <p:cTn id="31" dur="500" fill="hold"/>
                                        <p:tgtEl>
                                          <p:spTgt spid="63"/>
                                        </p:tgtEl>
                                        <p:attrNameLst>
                                          <p:attrName>ppt_h</p:attrName>
                                        </p:attrNameLst>
                                      </p:cBhvr>
                                      <p:tavLst>
                                        <p:tav tm="0">
                                          <p:val>
                                            <p:fltVal val="0"/>
                                          </p:val>
                                        </p:tav>
                                        <p:tav tm="100000">
                                          <p:val>
                                            <p:strVal val="#ppt_h"/>
                                          </p:val>
                                        </p:tav>
                                      </p:tavLst>
                                    </p:anim>
                                    <p:animEffect transition="in" filter="fade">
                                      <p:cBhvr>
                                        <p:cTn id="32" dur="500"/>
                                        <p:tgtEl>
                                          <p:spTgt spid="63"/>
                                        </p:tgtEl>
                                      </p:cBhvr>
                                    </p:animEffect>
                                  </p:childTnLst>
                                </p:cTn>
                              </p:par>
                              <p:par>
                                <p:cTn id="33" presetID="53" presetClass="entr" presetSubtype="0" fill="hold" grpId="0" nodeType="withEffect">
                                  <p:stCondLst>
                                    <p:cond delay="2100"/>
                                  </p:stCondLst>
                                  <p:childTnLst>
                                    <p:set>
                                      <p:cBhvr>
                                        <p:cTn id="34" dur="1" fill="hold">
                                          <p:stCondLst>
                                            <p:cond delay="0"/>
                                          </p:stCondLst>
                                        </p:cTn>
                                        <p:tgtEl>
                                          <p:spTgt spid="69"/>
                                        </p:tgtEl>
                                        <p:attrNameLst>
                                          <p:attrName>style.visibility</p:attrName>
                                        </p:attrNameLst>
                                      </p:cBhvr>
                                      <p:to>
                                        <p:strVal val="visible"/>
                                      </p:to>
                                    </p:set>
                                    <p:anim calcmode="lin" valueType="num">
                                      <p:cBhvr>
                                        <p:cTn id="35" dur="500" fill="hold"/>
                                        <p:tgtEl>
                                          <p:spTgt spid="69"/>
                                        </p:tgtEl>
                                        <p:attrNameLst>
                                          <p:attrName>ppt_w</p:attrName>
                                        </p:attrNameLst>
                                      </p:cBhvr>
                                      <p:tavLst>
                                        <p:tav tm="0">
                                          <p:val>
                                            <p:fltVal val="0"/>
                                          </p:val>
                                        </p:tav>
                                        <p:tav tm="100000">
                                          <p:val>
                                            <p:strVal val="#ppt_w"/>
                                          </p:val>
                                        </p:tav>
                                      </p:tavLst>
                                    </p:anim>
                                    <p:anim calcmode="lin" valueType="num">
                                      <p:cBhvr>
                                        <p:cTn id="36" dur="500" fill="hold"/>
                                        <p:tgtEl>
                                          <p:spTgt spid="69"/>
                                        </p:tgtEl>
                                        <p:attrNameLst>
                                          <p:attrName>ppt_h</p:attrName>
                                        </p:attrNameLst>
                                      </p:cBhvr>
                                      <p:tavLst>
                                        <p:tav tm="0">
                                          <p:val>
                                            <p:fltVal val="0"/>
                                          </p:val>
                                        </p:tav>
                                        <p:tav tm="100000">
                                          <p:val>
                                            <p:strVal val="#ppt_h"/>
                                          </p:val>
                                        </p:tav>
                                      </p:tavLst>
                                    </p:anim>
                                    <p:animEffect transition="in" filter="fade">
                                      <p:cBhvr>
                                        <p:cTn id="37" dur="500"/>
                                        <p:tgtEl>
                                          <p:spTgt spid="69"/>
                                        </p:tgtEl>
                                      </p:cBhvr>
                                    </p:animEffect>
                                  </p:childTnLst>
                                </p:cTn>
                              </p:par>
                            </p:childTnLst>
                          </p:cTn>
                        </p:par>
                      </p:childTnLst>
                    </p:cTn>
                  </p:par>
                  <p:par>
                    <p:cTn id="38" fill="hold">
                      <p:stCondLst>
                        <p:cond delay="indefinite"/>
                      </p:stCondLst>
                      <p:childTnLst>
                        <p:par>
                          <p:cTn id="39" fill="hold">
                            <p:stCondLst>
                              <p:cond delay="0"/>
                            </p:stCondLst>
                            <p:childTnLst>
                              <p:par>
                                <p:cTn id="40" presetID="2" presetClass="entr" presetSubtype="3" fill="hold" grpId="0" nodeType="clickEffect">
                                  <p:stCondLst>
                                    <p:cond delay="0"/>
                                  </p:stCondLst>
                                  <p:childTnLst>
                                    <p:set>
                                      <p:cBhvr>
                                        <p:cTn id="41" dur="1" fill="hold">
                                          <p:stCondLst>
                                            <p:cond delay="0"/>
                                          </p:stCondLst>
                                        </p:cTn>
                                        <p:tgtEl>
                                          <p:spTgt spid="102"/>
                                        </p:tgtEl>
                                        <p:attrNameLst>
                                          <p:attrName>style.visibility</p:attrName>
                                        </p:attrNameLst>
                                      </p:cBhvr>
                                      <p:to>
                                        <p:strVal val="visible"/>
                                      </p:to>
                                    </p:set>
                                    <p:anim calcmode="lin" valueType="num">
                                      <p:cBhvr additive="base">
                                        <p:cTn id="42" dur="500" fill="hold"/>
                                        <p:tgtEl>
                                          <p:spTgt spid="102"/>
                                        </p:tgtEl>
                                        <p:attrNameLst>
                                          <p:attrName>ppt_x</p:attrName>
                                        </p:attrNameLst>
                                      </p:cBhvr>
                                      <p:tavLst>
                                        <p:tav tm="0">
                                          <p:val>
                                            <p:strVal val="1+#ppt_w/2"/>
                                          </p:val>
                                        </p:tav>
                                        <p:tav tm="100000">
                                          <p:val>
                                            <p:strVal val="#ppt_x"/>
                                          </p:val>
                                        </p:tav>
                                      </p:tavLst>
                                    </p:anim>
                                    <p:anim calcmode="lin" valueType="num">
                                      <p:cBhvr additive="base">
                                        <p:cTn id="43" dur="500" fill="hold"/>
                                        <p:tgtEl>
                                          <p:spTgt spid="10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62" grpId="0" animBg="1"/>
      <p:bldP spid="63" grpId="0" animBg="1"/>
      <p:bldP spid="67" grpId="0" animBg="1"/>
      <p:bldP spid="69" grpId="0" animBg="1"/>
      <p:bldP spid="75" grpId="0"/>
      <p:bldP spid="87" grpId="0" animBg="1"/>
      <p:bldP spid="10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a:extLst>
              <a:ext uri="{FF2B5EF4-FFF2-40B4-BE49-F238E27FC236}">
                <a16:creationId xmlns:a16="http://schemas.microsoft.com/office/drawing/2014/main" id="{ED0A88F4-8F35-4CB9-8536-A280179760F9}"/>
              </a:ext>
            </a:extLst>
          </p:cNvPr>
          <p:cNvPicPr>
            <a:picLocks noChangeAspect="1"/>
          </p:cNvPicPr>
          <p:nvPr/>
        </p:nvPicPr>
        <p:blipFill>
          <a:blip r:embed="rId2">
            <a:extLst>
              <a:ext uri="{BEBA8EAE-BF5A-486C-A8C5-ECC9F3942E4B}">
                <a14:imgProps xmlns:a14="http://schemas.microsoft.com/office/drawing/2010/main">
                  <a14:imgLayer r:embed="rId3">
                    <a14:imgEffect>
                      <a14:artisticLineDrawing/>
                    </a14:imgEffect>
                  </a14:imgLayer>
                </a14:imgProps>
              </a:ex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文本框 8">
            <a:extLst>
              <a:ext uri="{FF2B5EF4-FFF2-40B4-BE49-F238E27FC236}">
                <a16:creationId xmlns:a16="http://schemas.microsoft.com/office/drawing/2014/main" id="{73A48977-4286-4187-AB52-E17CDFFB5E13}"/>
              </a:ext>
            </a:extLst>
          </p:cNvPr>
          <p:cNvSpPr txBox="1"/>
          <p:nvPr/>
        </p:nvSpPr>
        <p:spPr>
          <a:xfrm>
            <a:off x="654399" y="1651036"/>
            <a:ext cx="1645672" cy="1015663"/>
          </a:xfrm>
          <a:prstGeom prst="rect">
            <a:avLst/>
          </a:prstGeom>
          <a:noFill/>
        </p:spPr>
        <p:txBody>
          <a:bodyPr wrap="square">
            <a:spAutoFit/>
          </a:bodyPr>
          <a:lstStyle/>
          <a:p>
            <a:pPr algn="just"/>
            <a:r>
              <a:rPr lang="en-US" altLang="zh-CN" sz="6000" kern="100">
                <a:effectLst/>
                <a:latin typeface="思源黑体 CN Heavy" panose="020B0A00000000000000" pitchFamily="34" charset="-122"/>
                <a:ea typeface="等线" panose="02010600030101010101" pitchFamily="2" charset="-122"/>
                <a:cs typeface="Times New Roman" panose="02020603050405020304" pitchFamily="18" charset="0"/>
              </a:rPr>
              <a:t>02</a:t>
            </a:r>
            <a:endParaRPr lang="zh-CN" altLang="zh-CN" sz="6000" kern="100">
              <a:effectLst/>
              <a:latin typeface="等线" panose="02010600030101010101" pitchFamily="2" charset="-122"/>
              <a:ea typeface="等线" panose="02010600030101010101" pitchFamily="2" charset="-122"/>
              <a:cs typeface="Times New Roman" panose="02020603050405020304" pitchFamily="18" charset="0"/>
            </a:endParaRPr>
          </a:p>
        </p:txBody>
      </p:sp>
      <p:sp>
        <p:nvSpPr>
          <p:cNvPr id="10" name="文本框 9">
            <a:extLst>
              <a:ext uri="{FF2B5EF4-FFF2-40B4-BE49-F238E27FC236}">
                <a16:creationId xmlns:a16="http://schemas.microsoft.com/office/drawing/2014/main" id="{4222DF4C-716A-48B3-ABBD-C9E57E33A474}"/>
              </a:ext>
            </a:extLst>
          </p:cNvPr>
          <p:cNvSpPr txBox="1"/>
          <p:nvPr/>
        </p:nvSpPr>
        <p:spPr>
          <a:xfrm>
            <a:off x="1830949" y="1802738"/>
            <a:ext cx="3045740" cy="523220"/>
          </a:xfrm>
          <a:prstGeom prst="rect">
            <a:avLst/>
          </a:prstGeom>
          <a:noFill/>
        </p:spPr>
        <p:txBody>
          <a:bodyPr wrap="square" rtlCol="0">
            <a:spAutoFit/>
          </a:bodyPr>
          <a:lstStyle/>
          <a:p>
            <a:r>
              <a:rPr lang="en-US" altLang="zh-CN" sz="2800">
                <a:latin typeface="Times New Roman" panose="02020603050405020304" pitchFamily="18" charset="0"/>
                <a:cs typeface="Times New Roman" panose="02020603050405020304" pitchFamily="18" charset="0"/>
              </a:rPr>
              <a:t>Research objectives</a:t>
            </a:r>
            <a:endParaRPr lang="zh-CN" altLang="zh-CN" sz="2800">
              <a:latin typeface="Times New Roman" panose="02020603050405020304" pitchFamily="18" charset="0"/>
              <a:cs typeface="Times New Roman" panose="02020603050405020304" pitchFamily="18" charset="0"/>
            </a:endParaRPr>
          </a:p>
        </p:txBody>
      </p:sp>
      <p:pic>
        <p:nvPicPr>
          <p:cNvPr id="104" name="图片 103">
            <a:extLst>
              <a:ext uri="{FF2B5EF4-FFF2-40B4-BE49-F238E27FC236}">
                <a16:creationId xmlns:a16="http://schemas.microsoft.com/office/drawing/2014/main" id="{FA19413B-C696-4AAA-BE3E-097FB0F04252}"/>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764376" y="-34626"/>
            <a:ext cx="3177815" cy="434378"/>
          </a:xfrm>
          <a:prstGeom prst="rect">
            <a:avLst/>
          </a:prstGeom>
        </p:spPr>
      </p:pic>
      <p:sp>
        <p:nvSpPr>
          <p:cNvPr id="105" name="矩形 104">
            <a:extLst>
              <a:ext uri="{FF2B5EF4-FFF2-40B4-BE49-F238E27FC236}">
                <a16:creationId xmlns:a16="http://schemas.microsoft.com/office/drawing/2014/main" id="{3181AE9E-9F26-4C97-B9EF-EB1A68660219}"/>
              </a:ext>
            </a:extLst>
          </p:cNvPr>
          <p:cNvSpPr/>
          <p:nvPr/>
        </p:nvSpPr>
        <p:spPr>
          <a:xfrm>
            <a:off x="9472711" y="0"/>
            <a:ext cx="2719290" cy="303579"/>
          </a:xfrm>
          <a:prstGeom prst="rect">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直角三角形 105">
            <a:extLst>
              <a:ext uri="{FF2B5EF4-FFF2-40B4-BE49-F238E27FC236}">
                <a16:creationId xmlns:a16="http://schemas.microsoft.com/office/drawing/2014/main" id="{F2FB724A-A912-4723-A8B5-FAE08FF23B9B}"/>
              </a:ext>
            </a:extLst>
          </p:cNvPr>
          <p:cNvSpPr/>
          <p:nvPr/>
        </p:nvSpPr>
        <p:spPr>
          <a:xfrm flipH="1">
            <a:off x="8942190" y="2063"/>
            <a:ext cx="530518" cy="301516"/>
          </a:xfrm>
          <a:prstGeom prst="rtTriangle">
            <a:avLst/>
          </a:prstGeom>
          <a:solidFill>
            <a:schemeClr val="accent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5" name="图片 54">
            <a:extLst>
              <a:ext uri="{FF2B5EF4-FFF2-40B4-BE49-F238E27FC236}">
                <a16:creationId xmlns:a16="http://schemas.microsoft.com/office/drawing/2014/main" id="{F0B8A983-7391-4B17-A9CB-AB7195526A0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561450" y="293422"/>
            <a:ext cx="1363237" cy="1245994"/>
          </a:xfrm>
          <a:prstGeom prst="rect">
            <a:avLst/>
          </a:prstGeom>
        </p:spPr>
      </p:pic>
      <p:pic>
        <p:nvPicPr>
          <p:cNvPr id="101" name="图片 100">
            <a:extLst>
              <a:ext uri="{FF2B5EF4-FFF2-40B4-BE49-F238E27FC236}">
                <a16:creationId xmlns:a16="http://schemas.microsoft.com/office/drawing/2014/main" id="{BBDD45E0-00C7-4406-B930-0937F3B28200}"/>
              </a:ext>
            </a:extLst>
          </p:cNvPr>
          <p:cNvPicPr>
            <a:picLocks noChangeAspect="1"/>
          </p:cNvPicPr>
          <p:nvPr/>
        </p:nvPicPr>
        <p:blipFill>
          <a:blip r:embed="rId6">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811112" y="347349"/>
            <a:ext cx="2311660" cy="1123073"/>
          </a:xfrm>
          <a:prstGeom prst="rect">
            <a:avLst/>
          </a:prstGeom>
        </p:spPr>
      </p:pic>
      <p:sp>
        <p:nvSpPr>
          <p:cNvPr id="2" name="文本框 1">
            <a:extLst>
              <a:ext uri="{FF2B5EF4-FFF2-40B4-BE49-F238E27FC236}">
                <a16:creationId xmlns:a16="http://schemas.microsoft.com/office/drawing/2014/main" id="{BA1845B1-8868-04CE-6CA1-4AC49104E56E}"/>
              </a:ext>
            </a:extLst>
          </p:cNvPr>
          <p:cNvSpPr txBox="1"/>
          <p:nvPr/>
        </p:nvSpPr>
        <p:spPr>
          <a:xfrm>
            <a:off x="440962" y="3077758"/>
            <a:ext cx="10948932" cy="1323439"/>
          </a:xfrm>
          <a:prstGeom prst="rect">
            <a:avLst/>
          </a:prstGeom>
          <a:noFill/>
        </p:spPr>
        <p:txBody>
          <a:bodyPr wrap="square" rtlCol="0">
            <a:spAutoFit/>
          </a:bodyPr>
          <a:lstStyle/>
          <a:p>
            <a:r>
              <a:rPr lang="en-US" altLang="zh-CN" sz="4000" kern="100">
                <a:effectLst/>
                <a:latin typeface="Times New Roman" panose="02020603050405020304" pitchFamily="18" charset="0"/>
                <a:ea typeface="黑体" panose="02010609060101010101" pitchFamily="49" charset="-122"/>
                <a:cs typeface="Times New Roman" panose="02020603050405020304" pitchFamily="18" charset="0"/>
              </a:rPr>
              <a:t>Efficient exploitation and collection of lunar resources</a:t>
            </a:r>
            <a:endParaRPr lang="zh-CN" altLang="en-US" sz="4000"/>
          </a:p>
        </p:txBody>
      </p:sp>
    </p:spTree>
    <p:extLst>
      <p:ext uri="{BB962C8B-B14F-4D97-AF65-F5344CB8AC3E}">
        <p14:creationId xmlns:p14="http://schemas.microsoft.com/office/powerpoint/2010/main" val="3490105655"/>
      </p:ext>
    </p:extLst>
  </p:cSld>
  <p:clrMapOvr>
    <a:masterClrMapping/>
  </p:clrMapOvr>
  <p:transition spd="slow"/>
</p:sld>
</file>

<file path=ppt/tags/tag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
</p:tagLst>
</file>

<file path=ppt/tags/tag10.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8"/>
</p:tagLst>
</file>

<file path=ppt/tags/tag1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9"/>
</p:tagLst>
</file>

<file path=ppt/tags/tag1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4"/>
</p:tagLst>
</file>

<file path=ppt/tags/tag1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0"/>
</p:tagLst>
</file>

<file path=ppt/tags/tag1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11"/>
</p:tagLst>
</file>

<file path=ppt/tags/tag1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5"/>
</p:tagLst>
</file>

<file path=ppt/tags/tag2.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2"/>
</p:tagLst>
</file>

<file path=ppt/tags/tag3.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3"/>
</p:tagLst>
</file>

<file path=ppt/tags/tag4.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4"/>
</p:tagLst>
</file>

<file path=ppt/tags/tag6.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SubTitle"/>
  <p:tag name="MH_ORDER" val="2"/>
</p:tagLst>
</file>

<file path=ppt/tags/tag8.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6"/>
</p:tagLst>
</file>

<file path=ppt/tags/tag9.xml><?xml version="1.0" encoding="utf-8"?>
<p:tagLst xmlns:a="http://schemas.openxmlformats.org/drawingml/2006/main" xmlns:r="http://schemas.openxmlformats.org/officeDocument/2006/relationships" xmlns:p="http://schemas.openxmlformats.org/presentationml/2006/main">
  <p:tag name="MH" val="20171030075334"/>
  <p:tag name="MH_LIBRARY" val="GRAPHIC"/>
  <p:tag name="MH_TYPE" val="Other"/>
  <p:tag name="MH_ORDER" val="7"/>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390</TotalTime>
  <Words>1129</Words>
  <Application>Microsoft Office PowerPoint</Application>
  <PresentationFormat>宽屏</PresentationFormat>
  <Paragraphs>60</Paragraphs>
  <Slides>14</Slides>
  <Notes>0</Notes>
  <HiddenSlides>0</HiddenSlides>
  <MMClips>0</MMClips>
  <ScaleCrop>false</ScaleCrop>
  <HeadingPairs>
    <vt:vector size="6" baseType="variant">
      <vt:variant>
        <vt:lpstr>已用的字体</vt:lpstr>
      </vt:variant>
      <vt:variant>
        <vt:i4>8</vt:i4>
      </vt:variant>
      <vt:variant>
        <vt:lpstr>主题</vt:lpstr>
      </vt:variant>
      <vt:variant>
        <vt:i4>1</vt:i4>
      </vt:variant>
      <vt:variant>
        <vt:lpstr>幻灯片标题</vt:lpstr>
      </vt:variant>
      <vt:variant>
        <vt:i4>14</vt:i4>
      </vt:variant>
    </vt:vector>
  </HeadingPairs>
  <TitlesOfParts>
    <vt:vector size="23" baseType="lpstr">
      <vt:lpstr>zihun58hao-chuangzhonghei</vt:lpstr>
      <vt:lpstr>等线</vt:lpstr>
      <vt:lpstr>等线 Light</vt:lpstr>
      <vt:lpstr>华文彩云</vt:lpstr>
      <vt:lpstr>思源黑体 CN Heavy</vt:lpstr>
      <vt:lpstr>微软雅黑</vt:lpstr>
      <vt:lpstr>Arial</vt:lpstr>
      <vt:lpstr>Times New Roman</vt:lpstr>
      <vt:lpstr>Office 主题​​</vt:lpstr>
      <vt:lpstr>PowerPoint 演示文稿</vt:lpstr>
      <vt:lpstr>Efficient exploitation and collection of lunar resources</vt:lpstr>
      <vt:lpstr>PowerPoint 演示文稿</vt:lpstr>
      <vt:lpstr>`</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墨雨 云烟</dc:creator>
  <cp:lastModifiedBy>墨雨 云烟</cp:lastModifiedBy>
  <cp:revision>13</cp:revision>
  <dcterms:created xsi:type="dcterms:W3CDTF">2021-11-02T14:35:31Z</dcterms:created>
  <dcterms:modified xsi:type="dcterms:W3CDTF">2022-06-01T11:32:09Z</dcterms:modified>
</cp:coreProperties>
</file>